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2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3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7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5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0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7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6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9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9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BF144-8DCC-4FE2-9FD2-D2DF6AC3A8CD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F6F5-F4B4-4804-81B3-5123DC033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8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CRIU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/>
              <a:t>Checkpoint/Restore In </a:t>
            </a:r>
            <a:r>
              <a:rPr lang="en-US" altLang="zh-CN" dirty="0" err="1" smtClean="0"/>
              <a:t>Userspace</a:t>
            </a:r>
            <a:r>
              <a:rPr lang="zh-CN" altLang="en-US" dirty="0" smtClean="0"/>
              <a:t>，读作</a:t>
            </a:r>
            <a:r>
              <a:rPr lang="en-US" altLang="zh-CN" dirty="0" err="1" smtClean="0"/>
              <a:t>kree-oo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krɪʊ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是一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软件，可以冻结一个运行中的容器或一个独立的应用，并且将其状态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到磁盘。保存的数据可用于还原应用程序并完全像冻结前一样运行它。使用这种功能可以将应用或容器实施迁移或保存快照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34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Container live </a:t>
            </a:r>
            <a:r>
              <a:rPr lang="en-US" altLang="zh-CN" dirty="0" smtClean="0"/>
              <a:t>migration </a:t>
            </a:r>
            <a:r>
              <a:rPr lang="zh-CN" altLang="en-US" dirty="0" smtClean="0"/>
              <a:t>容器实时迁移</a:t>
            </a:r>
            <a:endParaRPr lang="en-US" altLang="zh-CN" dirty="0"/>
          </a:p>
          <a:p>
            <a:r>
              <a:rPr lang="en-US" altLang="zh-CN" dirty="0"/>
              <a:t>Slow-boot services speed </a:t>
            </a:r>
            <a:r>
              <a:rPr lang="en-US" altLang="zh-CN" dirty="0" smtClean="0"/>
              <a:t>up</a:t>
            </a:r>
          </a:p>
          <a:p>
            <a:pPr lvl="1"/>
            <a:r>
              <a:rPr lang="zh-CN" altLang="en-US" dirty="0" smtClean="0"/>
              <a:t>启动慢的应用，可以在启动后保存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，下次从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r>
              <a:rPr lang="en-US" altLang="zh-CN" dirty="0"/>
              <a:t>Seamless kernel </a:t>
            </a:r>
            <a:r>
              <a:rPr lang="en-US" altLang="zh-CN" dirty="0" smtClean="0"/>
              <a:t>upgrade</a:t>
            </a:r>
          </a:p>
          <a:p>
            <a:pPr lvl="1"/>
            <a:r>
              <a:rPr lang="zh-CN" altLang="en-US" dirty="0" smtClean="0"/>
              <a:t>是通过</a:t>
            </a:r>
            <a:r>
              <a:rPr lang="en-US" altLang="zh-CN" dirty="0" smtClean="0"/>
              <a:t>CRIU</a:t>
            </a:r>
            <a:r>
              <a:rPr lang="zh-CN" altLang="en-US" dirty="0" smtClean="0"/>
              <a:t>技术快速保存用户态进程的运行状态信息（包括寄存器、内存页、网络及</a:t>
            </a:r>
            <a:r>
              <a:rPr lang="en-US" altLang="zh-CN" dirty="0" smtClean="0"/>
              <a:t>IO</a:t>
            </a:r>
            <a:r>
              <a:rPr lang="zh-CN" altLang="en-US" dirty="0" smtClean="0"/>
              <a:t>信息），然后通过</a:t>
            </a:r>
            <a:r>
              <a:rPr lang="en-US" altLang="zh-CN" dirty="0" err="1" smtClean="0"/>
              <a:t>Kexec</a:t>
            </a:r>
            <a:r>
              <a:rPr lang="zh-CN" altLang="en-US" dirty="0" smtClean="0"/>
              <a:t>技术快速重新启动新内核，启动后的新内核利用</a:t>
            </a:r>
            <a:r>
              <a:rPr lang="en-US" altLang="zh-CN" dirty="0" smtClean="0"/>
              <a:t>CRIU</a:t>
            </a:r>
            <a:r>
              <a:rPr lang="zh-CN" altLang="en-US" dirty="0" smtClean="0"/>
              <a:t>技术快速恢复用户态进程的运行状态，达到主机业务无感知。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Etc.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55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CRIU</a:t>
            </a:r>
            <a:r>
              <a:rPr lang="zh-CN" altLang="en-US" dirty="0" smtClean="0"/>
              <a:t>转储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Image</a:t>
            </a:r>
            <a:r>
              <a:rPr lang="zh-CN" altLang="en-US" dirty="0" smtClean="0"/>
              <a:t>文件格式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 protocol buffer(PB format)</a:t>
            </a:r>
          </a:p>
          <a:p>
            <a:pPr lvl="1"/>
            <a:r>
              <a:rPr lang="en-US" altLang="zh-CN" dirty="0" smtClean="0"/>
              <a:t>Binary </a:t>
            </a:r>
            <a:r>
              <a:rPr lang="zh-CN" altLang="en-US" dirty="0" smtClean="0"/>
              <a:t>专用镜像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第三方格式</a:t>
            </a:r>
            <a:r>
              <a:rPr lang="en-US" altLang="zh-CN" dirty="0" smtClean="0"/>
              <a:t>(</a:t>
            </a:r>
            <a:r>
              <a:rPr lang="en-US" altLang="zh-CN" smtClean="0"/>
              <a:t>raw images)</a:t>
            </a:r>
            <a:endParaRPr lang="en-US" altLang="zh-CN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5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CRIU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ump </a:t>
            </a:r>
            <a:r>
              <a:rPr lang="zh-CN" altLang="en-US" dirty="0" smtClean="0"/>
              <a:t>命令创建</a:t>
            </a:r>
            <a:r>
              <a:rPr lang="en-US" altLang="zh-CN" dirty="0" smtClean="0"/>
              <a:t>checkpoint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 err="1"/>
              <a:t>criu</a:t>
            </a:r>
            <a:r>
              <a:rPr lang="en-US" altLang="zh-CN" sz="1600" dirty="0"/>
              <a:t>   dump   -D    $</a:t>
            </a:r>
            <a:r>
              <a:rPr lang="en-US" altLang="zh-CN" sz="1600" dirty="0" err="1"/>
              <a:t>dir</a:t>
            </a:r>
            <a:r>
              <a:rPr lang="en-US" altLang="zh-CN" sz="1600" dirty="0"/>
              <a:t>        -j    -t  $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   #</a:t>
            </a:r>
            <a:r>
              <a:rPr lang="zh-CN" altLang="en-US" sz="1600" dirty="0"/>
              <a:t>设置检查点命令格式</a:t>
            </a:r>
          </a:p>
          <a:p>
            <a:pPr marL="0" indent="0">
              <a:buNone/>
            </a:pPr>
            <a:r>
              <a:rPr lang="zh-CN" altLang="en-US" sz="1600" dirty="0"/>
              <a:t> </a:t>
            </a:r>
            <a:r>
              <a:rPr lang="en-US" altLang="zh-CN" sz="1600" dirty="0"/>
              <a:t>-D    </a:t>
            </a:r>
            <a:r>
              <a:rPr lang="zh-CN" altLang="en-US" sz="1600" dirty="0"/>
              <a:t>指明检查点文件存储位置，可以使用</a:t>
            </a:r>
            <a:r>
              <a:rPr lang="en-US" altLang="zh-CN" sz="1600" dirty="0"/>
              <a:t>--images-</a:t>
            </a:r>
            <a:r>
              <a:rPr lang="en-US" altLang="zh-CN" sz="1600" dirty="0" err="1"/>
              <a:t>dir</a:t>
            </a:r>
            <a:r>
              <a:rPr lang="zh-CN" altLang="en-US" sz="1600" dirty="0"/>
              <a:t>代替</a:t>
            </a:r>
          </a:p>
          <a:p>
            <a:pPr marL="0" indent="0">
              <a:buNone/>
            </a:pPr>
            <a:r>
              <a:rPr lang="zh-CN" altLang="en-US" sz="1600" dirty="0"/>
              <a:t> </a:t>
            </a:r>
            <a:r>
              <a:rPr lang="en-US" altLang="zh-CN" sz="1600" dirty="0"/>
              <a:t>-j    </a:t>
            </a:r>
            <a:r>
              <a:rPr lang="zh-CN" altLang="en-US" sz="1600" dirty="0"/>
              <a:t>表明被检查的是命令行程序</a:t>
            </a:r>
          </a:p>
          <a:p>
            <a:pPr marL="0" indent="0">
              <a:buNone/>
            </a:pPr>
            <a:r>
              <a:rPr lang="zh-CN" altLang="en-US" sz="1600" dirty="0"/>
              <a:t> </a:t>
            </a:r>
            <a:r>
              <a:rPr lang="en-US" altLang="zh-CN" sz="1600" dirty="0"/>
              <a:t>-t    </a:t>
            </a:r>
            <a:r>
              <a:rPr lang="zh-CN" altLang="en-US" sz="1600" dirty="0" smtClean="0"/>
              <a:t>指明</a:t>
            </a:r>
            <a:r>
              <a:rPr lang="zh-CN" altLang="en-US" sz="1600" dirty="0"/>
              <a:t>被检查程序的</a:t>
            </a:r>
            <a:r>
              <a:rPr lang="en-US" altLang="zh-CN" sz="1600" dirty="0" smtClean="0"/>
              <a:t>id</a:t>
            </a:r>
          </a:p>
          <a:p>
            <a:pPr marL="0" indent="0">
              <a:buNone/>
            </a:pPr>
            <a:r>
              <a:rPr lang="en-US" altLang="zh-CN" dirty="0" err="1" smtClean="0"/>
              <a:t>resotre</a:t>
            </a:r>
            <a:r>
              <a:rPr lang="zh-CN" altLang="en-US" dirty="0" smtClean="0"/>
              <a:t>恢复应用程序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err="1"/>
              <a:t>criu</a:t>
            </a:r>
            <a:r>
              <a:rPr lang="en-US" altLang="zh-CN" sz="1600" dirty="0"/>
              <a:t>   restore   -D   $</a:t>
            </a:r>
            <a:r>
              <a:rPr lang="en-US" altLang="zh-CN" sz="1600" dirty="0" err="1"/>
              <a:t>dir</a:t>
            </a:r>
            <a:r>
              <a:rPr lang="en-US" altLang="zh-CN" sz="1600" dirty="0"/>
              <a:t>          -j        #</a:t>
            </a:r>
            <a:r>
              <a:rPr lang="zh-CN" altLang="en-US" sz="1600" dirty="0"/>
              <a:t>重现程序命令</a:t>
            </a:r>
          </a:p>
          <a:p>
            <a:pPr marL="0" indent="0">
              <a:buNone/>
            </a:pPr>
            <a:r>
              <a:rPr lang="en-US" altLang="zh-CN" sz="1600" dirty="0"/>
              <a:t>restore  </a:t>
            </a:r>
            <a:r>
              <a:rPr lang="zh-CN" altLang="en-US" sz="1600" dirty="0"/>
              <a:t>重现命令</a:t>
            </a:r>
          </a:p>
          <a:p>
            <a:pPr marL="0" indent="0">
              <a:buNone/>
            </a:pPr>
            <a:r>
              <a:rPr lang="en-US" altLang="zh-CN" sz="1600" dirty="0"/>
              <a:t>-D       </a:t>
            </a:r>
            <a:r>
              <a:rPr lang="zh-CN" altLang="en-US" sz="1600" dirty="0"/>
              <a:t>指明检查点文件夹</a:t>
            </a:r>
          </a:p>
          <a:p>
            <a:pPr marL="0" indent="0">
              <a:buNone/>
            </a:pPr>
            <a:r>
              <a:rPr lang="en-US" altLang="zh-CN" sz="1600" dirty="0"/>
              <a:t>-j       </a:t>
            </a:r>
            <a:r>
              <a:rPr lang="zh-CN" altLang="en-US" sz="1600" dirty="0"/>
              <a:t>指明恢复的程序是命令行程序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0617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C/R </a:t>
            </a:r>
            <a:r>
              <a:rPr lang="zh-CN" altLang="en-US" dirty="0" smtClean="0"/>
              <a:t>工作机制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checkpoint</a:t>
            </a:r>
          </a:p>
          <a:p>
            <a:pPr marL="0" indent="0">
              <a:buNone/>
            </a:pPr>
            <a:r>
              <a:rPr lang="zh-CN" altLang="en-US" sz="1600" dirty="0" smtClean="0"/>
              <a:t>该过程严重依赖于 </a:t>
            </a:r>
            <a:r>
              <a:rPr lang="en-US" altLang="zh-CN" sz="1600" dirty="0" smtClean="0"/>
              <a:t>/proc </a:t>
            </a:r>
            <a:r>
              <a:rPr lang="zh-CN" altLang="en-US" sz="1600" dirty="0" smtClean="0"/>
              <a:t>目录下文件信息</a:t>
            </a:r>
            <a:endParaRPr lang="en-US" altLang="zh-CN" sz="1600" dirty="0" smtClean="0"/>
          </a:p>
          <a:p>
            <a:pPr>
              <a:buFontTx/>
              <a:buChar char="-"/>
            </a:pPr>
            <a:r>
              <a:rPr lang="zh-CN" altLang="en-US" sz="1600" dirty="0" smtClean="0"/>
              <a:t>文件描述符信息</a:t>
            </a:r>
            <a:r>
              <a:rPr lang="en-US" altLang="zh-CN" sz="1600" dirty="0" smtClean="0"/>
              <a:t>(/proc/$</a:t>
            </a:r>
            <a:r>
              <a:rPr lang="en-US" altLang="zh-CN" sz="1600" dirty="0" err="1" smtClean="0"/>
              <a:t>pid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fd</a:t>
            </a:r>
            <a:r>
              <a:rPr lang="en-US" altLang="zh-CN" sz="1600" dirty="0" smtClean="0"/>
              <a:t> /</a:t>
            </a:r>
            <a:r>
              <a:rPr lang="en-US" altLang="zh-CN" sz="1600" dirty="0"/>
              <a:t>proc/$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fdinfo</a:t>
            </a:r>
            <a:r>
              <a:rPr lang="en-US" altLang="zh-CN" sz="1600" dirty="0" smtClean="0"/>
              <a:t>)</a:t>
            </a:r>
          </a:p>
          <a:p>
            <a:pPr>
              <a:buFontTx/>
              <a:buChar char="-"/>
            </a:pPr>
            <a:r>
              <a:rPr lang="zh-CN" altLang="en-US" sz="1600" dirty="0" smtClean="0"/>
              <a:t>管道参数</a:t>
            </a:r>
            <a:endParaRPr lang="en-US" altLang="zh-CN" sz="1600" dirty="0" smtClean="0"/>
          </a:p>
          <a:p>
            <a:pPr>
              <a:buFontTx/>
              <a:buChar char="-"/>
            </a:pPr>
            <a:r>
              <a:rPr lang="en-US" altLang="zh-CN" sz="1600" dirty="0"/>
              <a:t>Memory </a:t>
            </a:r>
            <a:r>
              <a:rPr lang="en-US" altLang="zh-CN" sz="1600" dirty="0" smtClean="0"/>
              <a:t>maps (</a:t>
            </a:r>
            <a:r>
              <a:rPr lang="en-US" altLang="zh-CN" sz="1600" b="1" dirty="0" smtClean="0"/>
              <a:t>/proc</a:t>
            </a:r>
            <a:r>
              <a:rPr lang="en-US" altLang="zh-CN" sz="1600" b="1" dirty="0"/>
              <a:t>/$</a:t>
            </a:r>
            <a:r>
              <a:rPr lang="en-US" altLang="zh-CN" sz="1600" b="1" dirty="0" err="1"/>
              <a:t>pid</a:t>
            </a:r>
            <a:r>
              <a:rPr lang="en-US" altLang="zh-CN" sz="1600" b="1" dirty="0"/>
              <a:t>/maps</a:t>
            </a:r>
            <a:r>
              <a:rPr lang="en-US" altLang="zh-CN" sz="1600" dirty="0"/>
              <a:t>  </a:t>
            </a:r>
            <a:r>
              <a:rPr lang="en-US" altLang="zh-CN" sz="1600" b="1" dirty="0"/>
              <a:t>/proc/$</a:t>
            </a:r>
            <a:r>
              <a:rPr lang="en-US" altLang="zh-CN" sz="1600" b="1" dirty="0" err="1"/>
              <a:t>pid</a:t>
            </a:r>
            <a:r>
              <a:rPr lang="en-US" altLang="zh-CN" sz="1600" b="1" dirty="0"/>
              <a:t>/</a:t>
            </a:r>
            <a:r>
              <a:rPr lang="en-US" altLang="zh-CN" sz="1600" b="1" dirty="0" err="1"/>
              <a:t>map_files</a:t>
            </a:r>
            <a:r>
              <a:rPr lang="en-US" altLang="zh-CN" sz="1600" b="1" dirty="0" smtClean="0"/>
              <a:t>/</a:t>
            </a:r>
            <a:r>
              <a:rPr lang="en-US" altLang="zh-CN" sz="1600" dirty="0" smtClean="0"/>
              <a:t>).</a:t>
            </a:r>
          </a:p>
          <a:p>
            <a:pPr marL="0" indent="0">
              <a:buNone/>
            </a:pPr>
            <a:r>
              <a:rPr lang="zh-CN" altLang="en-US" sz="1600" dirty="0"/>
              <a:t>进程</a:t>
            </a:r>
            <a:r>
              <a:rPr lang="zh-CN" altLang="en-US" sz="1600" dirty="0" smtClean="0"/>
              <a:t>转储</a:t>
            </a:r>
            <a:r>
              <a:rPr lang="en-US" altLang="zh-CN" sz="1600" dirty="0" smtClean="0"/>
              <a:t>(dumper)</a:t>
            </a:r>
            <a:r>
              <a:rPr lang="zh-CN" altLang="en-US" sz="1600" dirty="0" smtClean="0"/>
              <a:t>程序</a:t>
            </a:r>
            <a:r>
              <a:rPr lang="zh-CN" altLang="en-US" sz="1600" dirty="0"/>
              <a:t>（以下称为</a:t>
            </a:r>
            <a:r>
              <a:rPr lang="zh-CN" altLang="en-US" sz="1600" dirty="0" smtClean="0"/>
              <a:t>转储</a:t>
            </a:r>
            <a:r>
              <a:rPr lang="en-US" altLang="zh-CN" sz="1600" dirty="0" smtClean="0"/>
              <a:t>(dumper)</a:t>
            </a:r>
            <a:r>
              <a:rPr lang="zh-CN" altLang="en-US" sz="1600" dirty="0" smtClean="0"/>
              <a:t>程序</a:t>
            </a:r>
            <a:r>
              <a:rPr lang="zh-CN" altLang="en-US" sz="1600" dirty="0"/>
              <a:t>）在检查点阶段执行以下步骤。</a:t>
            </a:r>
          </a:p>
        </p:txBody>
      </p:sp>
    </p:spTree>
    <p:extLst>
      <p:ext uri="{BB962C8B-B14F-4D97-AF65-F5344CB8AC3E}">
        <p14:creationId xmlns:p14="http://schemas.microsoft.com/office/powerpoint/2010/main" val="381379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305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CRIU</vt:lpstr>
      <vt:lpstr>应用场景 </vt:lpstr>
      <vt:lpstr>CRIU转储image文件</vt:lpstr>
      <vt:lpstr>CRIU使用</vt:lpstr>
      <vt:lpstr>C/R 工作机制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CRIU</dc:title>
  <dc:creator>guohaowen</dc:creator>
  <cp:lastModifiedBy>guohaowen</cp:lastModifiedBy>
  <cp:revision>12</cp:revision>
  <dcterms:created xsi:type="dcterms:W3CDTF">2020-07-02T03:31:56Z</dcterms:created>
  <dcterms:modified xsi:type="dcterms:W3CDTF">2020-07-03T09:38:23Z</dcterms:modified>
</cp:coreProperties>
</file>