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1lewOBYxAZicC2vTk+QW8vKnE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3e07d14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a3e07d14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3e07d14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67b962a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67b962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d67b962a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7346b6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7346b6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d7346b6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d7d94828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d7d94828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d7d94828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7d94828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7d94828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d7d94828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7d18c7e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47d18c7e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47d18c7e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rl7zFOy949IloD8UiklxaJlPpRPstwVZ/view?usp=sharing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wid/covid-19-data/tree/master/public/data" TargetMode="External"/><Relationship Id="rId4" Type="http://schemas.openxmlformats.org/officeDocument/2006/relationships/hyperlink" Target="https://github.com/owid/covid-19-data/tree/master/public/data" TargetMode="External"/><Relationship Id="rId5" Type="http://schemas.openxmlformats.org/officeDocument/2006/relationships/hyperlink" Target="https://github.com/owid/covid-19-data/tree/master/public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BRw11aLk0IXPOynRKMSWmDIVDK8oH0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3973286"/>
            <a:ext cx="9144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DE Project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TEAM – A</a:t>
            </a:r>
            <a:endParaRPr sz="40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Ibrahim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Ghayda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Shrouq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Mawaddah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991958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515257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chart. " id="92" name="Google Shape;92;p1"/>
          <p:cNvGrpSpPr/>
          <p:nvPr/>
        </p:nvGrpSpPr>
        <p:grpSpPr>
          <a:xfrm>
            <a:off x="5850943" y="2124597"/>
            <a:ext cx="489947" cy="49267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9" name="Google Shape;199;p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See the source image" id="201" name="Google Shape;201;p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875" y="1020713"/>
            <a:ext cx="5349975" cy="53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08" name="Google Shape;208;p9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0" name="Google Shape;210;p9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7a3e07d14b_0_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101" name="Google Shape;101;g7a3e07d14b_0_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2" name="Google Shape;102;g7a3e07d14b_0_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Sets and Goals 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7a3e07d14b_0_7"/>
          <p:cNvSpPr txBox="1"/>
          <p:nvPr/>
        </p:nvSpPr>
        <p:spPr>
          <a:xfrm>
            <a:off x="1039675" y="1438400"/>
            <a:ext cx="107985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Sets: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-"/>
            </a:pP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Vaccination and</a:t>
            </a:r>
            <a:r>
              <a:rPr lang="en-US" u="sng">
                <a:hlinkClick r:id="rId4"/>
              </a:rPr>
              <a:t> </a:t>
            </a: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Covid  Cases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Goals :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Visualization for total cases on the world on map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forecasting model LSTM to predict the wave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up-to-date data (daily prediction and visualization) 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 rot="5400000">
            <a:off x="8415300" y="1473775"/>
            <a:ext cx="3042600" cy="27984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228600" y="342900"/>
            <a:ext cx="11734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Tools</a:t>
            </a:r>
            <a:br>
              <a:rPr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2"/>
          <p:cNvSpPr/>
          <p:nvPr/>
        </p:nvSpPr>
        <p:spPr>
          <a:xfrm rot="5400000">
            <a:off x="1143575" y="1214650"/>
            <a:ext cx="2996100" cy="33267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2"/>
          <p:cNvSpPr/>
          <p:nvPr/>
        </p:nvSpPr>
        <p:spPr>
          <a:xfrm rot="5400000">
            <a:off x="4669625" y="1582925"/>
            <a:ext cx="3153000" cy="2574900"/>
          </a:xfrm>
          <a:prstGeom prst="roundRect">
            <a:avLst>
              <a:gd fmla="val 16667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40025" y="2429350"/>
            <a:ext cx="2169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Apache Airflow</a:t>
            </a:r>
            <a:endParaRPr sz="2100"/>
          </a:p>
        </p:txBody>
      </p:sp>
      <p:sp>
        <p:nvSpPr>
          <p:cNvPr id="116" name="Google Shape;116;p2"/>
          <p:cNvSpPr/>
          <p:nvPr/>
        </p:nvSpPr>
        <p:spPr>
          <a:xfrm>
            <a:off x="8688250" y="2429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ElasticSearch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Kibana</a:t>
            </a:r>
            <a:endParaRPr sz="1700"/>
          </a:p>
        </p:txBody>
      </p:sp>
      <p:sp>
        <p:nvSpPr>
          <p:cNvPr id="117" name="Google Shape;117;p2"/>
          <p:cNvSpPr/>
          <p:nvPr/>
        </p:nvSpPr>
        <p:spPr>
          <a:xfrm>
            <a:off x="1883374" y="2891600"/>
            <a:ext cx="2421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Two DAGs: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ETL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LSTM </a:t>
            </a:r>
            <a:endParaRPr b="1" baseline="30000" sz="3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758375" y="3348800"/>
            <a:ext cx="24987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Data Visualisation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- Dashboard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irflow Logo [ Download - Logo - icon ] png svg"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0" y="1424996"/>
            <a:ext cx="896100" cy="89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astic Kibana Logo PNG Transparent – Brands Logos"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6512" y="1376727"/>
            <a:ext cx="1092775" cy="109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1" name="Google Shape;121;p2"/>
          <p:cNvPicPr preferRelativeResize="0"/>
          <p:nvPr/>
        </p:nvPicPr>
        <p:blipFill rotWithShape="1">
          <a:blip r:embed="rId5">
            <a:alphaModFix/>
          </a:blip>
          <a:srcRect b="39089" l="24885" r="29443" t="22118"/>
          <a:stretch/>
        </p:blipFill>
        <p:spPr>
          <a:xfrm>
            <a:off x="8910450" y="1520725"/>
            <a:ext cx="896100" cy="800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2" name="Google Shape;12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738" y="1272600"/>
            <a:ext cx="1514074" cy="15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5030650" y="2810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Postgres </a:t>
            </a:r>
            <a:endParaRPr sz="2300"/>
          </a:p>
        </p:txBody>
      </p:sp>
      <p:sp>
        <p:nvSpPr>
          <p:cNvPr id="124" name="Google Shape;124;p2"/>
          <p:cNvSpPr/>
          <p:nvPr/>
        </p:nvSpPr>
        <p:spPr>
          <a:xfrm>
            <a:off x="5126091" y="3455053"/>
            <a:ext cx="1752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Storage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ee the source image" id="125" name="Google Shape;12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975" y="4608150"/>
            <a:ext cx="5990900" cy="2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539925" y="3326175"/>
            <a:ext cx="39687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LSTM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forecasting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on Air-Flow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Ingest COVID 19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b="1" sz="1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921625" y="3258525"/>
            <a:ext cx="3968700" cy="817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Transformation and Feature Engineering on Airflow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943725" y="5154975"/>
            <a:ext cx="42975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Generate Daily World map</a:t>
            </a:r>
            <a:b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simulation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daily data</a:t>
            </a:r>
            <a:endParaRPr b="1" sz="1900"/>
          </a:p>
        </p:txBody>
      </p:sp>
      <p:sp>
        <p:nvSpPr>
          <p:cNvPr id="144" name="Google Shape;144;p3"/>
          <p:cNvSpPr/>
          <p:nvPr/>
        </p:nvSpPr>
        <p:spPr>
          <a:xfrm>
            <a:off x="4676375" y="1514425"/>
            <a:ext cx="939900" cy="9399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587500" y="5231178"/>
            <a:ext cx="3660900" cy="7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100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Loading cleaned data </a:t>
            </a:r>
            <a:b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to Postgres  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s of bar chart and line graph." id="148" name="Google Shape;148;p3"/>
          <p:cNvGrpSpPr/>
          <p:nvPr/>
        </p:nvGrpSpPr>
        <p:grpSpPr>
          <a:xfrm>
            <a:off x="4676386" y="5266998"/>
            <a:ext cx="350046" cy="457854"/>
            <a:chOff x="3986881" y="5326259"/>
            <a:chExt cx="289294" cy="378391"/>
          </a:xfrm>
        </p:grpSpPr>
        <p:sp>
          <p:nvSpPr>
            <p:cNvPr id="149" name="Google Shape;149;p3"/>
            <p:cNvSpPr/>
            <p:nvPr/>
          </p:nvSpPr>
          <p:spPr>
            <a:xfrm>
              <a:off x="3986881" y="5512563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023762" y="5326259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check box. " id="151" name="Google Shape;151;p3"/>
          <p:cNvSpPr/>
          <p:nvPr/>
        </p:nvSpPr>
        <p:spPr>
          <a:xfrm>
            <a:off x="7129621" y="1811496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Icon of graph. " id="152" name="Google Shape;152;p3"/>
          <p:cNvSpPr/>
          <p:nvPr/>
        </p:nvSpPr>
        <p:spPr>
          <a:xfrm>
            <a:off x="7877961" y="3531386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human being and gear. " id="153" name="Google Shape;153;p3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54" name="Google Shape;154;p3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gears. " id="156" name="Google Shape;156;p3"/>
          <p:cNvGrpSpPr/>
          <p:nvPr/>
        </p:nvGrpSpPr>
        <p:grpSpPr>
          <a:xfrm>
            <a:off x="4974350" y="1812459"/>
            <a:ext cx="343837" cy="343837"/>
            <a:chOff x="7613650" y="1387475"/>
            <a:chExt cx="284163" cy="284163"/>
          </a:xfrm>
        </p:grpSpPr>
        <p:sp>
          <p:nvSpPr>
            <p:cNvPr id="157" name="Google Shape;157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box and whisker chart. " id="159" name="Google Shape;159;p3"/>
          <p:cNvSpPr/>
          <p:nvPr/>
        </p:nvSpPr>
        <p:spPr>
          <a:xfrm>
            <a:off x="3967321" y="3532346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dd67b962a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11887204" cy="564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dd7346b67c_0_0"/>
          <p:cNvPicPr preferRelativeResize="0"/>
          <p:nvPr/>
        </p:nvPicPr>
        <p:blipFill rotWithShape="1">
          <a:blip r:embed="rId3">
            <a:alphaModFix/>
          </a:blip>
          <a:srcRect b="7590" l="0" r="0" t="9996"/>
          <a:stretch/>
        </p:blipFill>
        <p:spPr>
          <a:xfrm>
            <a:off x="0" y="700245"/>
            <a:ext cx="12192000" cy="565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dd7d94828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75" y="0"/>
            <a:ext cx="8973691" cy="67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dd7d948288_0_20" title="DE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425" y="237400"/>
            <a:ext cx="8647050" cy="6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d47d18c7e9_1_1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0" name="Google Shape;190;gd47d18c7e9_1_17"/>
          <p:cNvSpPr txBox="1"/>
          <p:nvPr/>
        </p:nvSpPr>
        <p:spPr>
          <a:xfrm>
            <a:off x="228600" y="2667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Kibana Analysis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gd47d18c7e9_1_1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92" name="Google Shape;192;gd47d18c7e9_1_17"/>
          <p:cNvPicPr preferRelativeResize="0"/>
          <p:nvPr/>
        </p:nvPicPr>
        <p:blipFill rotWithShape="1">
          <a:blip r:embed="rId3">
            <a:alphaModFix/>
          </a:blip>
          <a:srcRect b="5847" l="0" r="0" t="7782"/>
          <a:stretch/>
        </p:blipFill>
        <p:spPr>
          <a:xfrm>
            <a:off x="-118052" y="766175"/>
            <a:ext cx="12538651" cy="60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2021-04-24T15:34:44Z</dcterms:created>
  <dc:creator>Atef Mahmoud Yousef AlHyasat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