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4" r:id="rId5"/>
    <p:sldId id="265" r:id="rId6"/>
    <p:sldId id="266" r:id="rId7"/>
    <p:sldId id="267" r:id="rId8"/>
    <p:sldId id="269" r:id="rId9"/>
    <p:sldId id="271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63" autoAdjust="0"/>
  </p:normalViewPr>
  <p:slideViewPr>
    <p:cSldViewPr snapToGrid="0">
      <p:cViewPr varScale="1">
        <p:scale>
          <a:sx n="97" d="100"/>
          <a:sy n="97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99185-4BBA-4A9C-BAE2-B7F8246AD4E9}" type="datetimeFigureOut">
              <a:rPr lang="de-CH" smtClean="0"/>
              <a:t>05.10.2017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2793-EC31-4B53-88DA-7B3ABA8C96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913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Unsere </a:t>
            </a:r>
            <a:r>
              <a:rPr lang="de-CH" dirty="0" err="1"/>
              <a:t>Platform.h</a:t>
            </a:r>
            <a:r>
              <a:rPr lang="de-CH" dirty="0"/>
              <a:t>, </a:t>
            </a:r>
            <a:r>
              <a:rPr lang="de-CH" dirty="0" err="1"/>
              <a:t>konfigurations"liste</a:t>
            </a:r>
            <a:r>
              <a:rPr lang="de-CH" dirty="0"/>
              <a:t>", lokale </a:t>
            </a:r>
            <a:r>
              <a:rPr lang="de-CH" dirty="0" err="1"/>
              <a:t>paltform</a:t>
            </a:r>
            <a:r>
              <a:rPr lang="de-CH"/>
              <a:t>-liste </a:t>
            </a:r>
            <a:r>
              <a:rPr lang="de-CH" dirty="0"/>
              <a:t>für liste für </a:t>
            </a:r>
            <a:r>
              <a:rPr lang="de-CH" dirty="0" err="1"/>
              <a:t>spezi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2793-EC31-4B53-88DA-7B3ABA8C963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27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möglichkeiten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platform.h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zu teilen: 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direkt geteilt -&gt; wenig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möglichkeiten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gerätespezifische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einstellungen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vorzunehmen.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lokale Kopie in beiden Projekten -&gt; muss je nach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anpassungen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synchronisiert werden</a:t>
            </a:r>
          </a:p>
          <a:p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kompromiss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geteilt in beiden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projekten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lokaler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anpassungen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"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zwischenfile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2793-EC31-4B53-88DA-7B3ABA8C963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16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628B3-FD9D-4D58-9921-41F887F7B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SW2 – Friday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8F5A25-F745-4BB4-BF62-96D05AA02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Giordano </a:t>
            </a:r>
            <a:r>
              <a:rPr lang="de-CH" dirty="0" err="1"/>
              <a:t>Altomare</a:t>
            </a:r>
            <a:r>
              <a:rPr lang="de-CH" dirty="0"/>
              <a:t> </a:t>
            </a:r>
            <a:r>
              <a:rPr lang="de-CH"/>
              <a:t>&amp; Adrian Bucher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352C-D412-4420-BB1E-5CCD480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Kwäschtschen</a:t>
            </a:r>
            <a:r>
              <a:rPr lang="de-CH" dirty="0"/>
              <a:t>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223A5-EC3E-48A1-8286-A9DC99C4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adding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relative </a:t>
            </a:r>
            <a:r>
              <a:rPr lang="de-CH" dirty="0" err="1"/>
              <a:t>or</a:t>
            </a:r>
            <a:r>
              <a:rPr lang="de-CH" dirty="0"/>
              <a:t> absolute </a:t>
            </a:r>
            <a:r>
              <a:rPr lang="de-CH" dirty="0" err="1"/>
              <a:t>linked</a:t>
            </a:r>
            <a:r>
              <a:rPr lang="de-CH" dirty="0"/>
              <a:t> </a:t>
            </a:r>
            <a:r>
              <a:rPr lang="de-CH" dirty="0" err="1"/>
              <a:t>folder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header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?</a:t>
            </a:r>
          </a:p>
          <a:p>
            <a:pPr lvl="1">
              <a:buFontTx/>
              <a:buChar char="-"/>
            </a:pPr>
            <a:r>
              <a:rPr lang="de-CH" dirty="0" err="1"/>
              <a:t>Don't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capital</a:t>
            </a:r>
            <a:r>
              <a:rPr lang="de-CH" dirty="0"/>
              <a:t> </a:t>
            </a:r>
            <a:r>
              <a:rPr lang="de-CH" dirty="0" err="1"/>
              <a:t>letters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sharing</a:t>
            </a:r>
            <a:r>
              <a:rPr lang="de-CH" dirty="0"/>
              <a:t> in </a:t>
            </a:r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folder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.</a:t>
            </a:r>
            <a:r>
              <a:rPr lang="de-CH" dirty="0" err="1"/>
              <a:t>gitignore</a:t>
            </a:r>
            <a:r>
              <a:rPr lang="de-CH" dirty="0"/>
              <a:t> </a:t>
            </a:r>
            <a:r>
              <a:rPr lang="de-CH" dirty="0" err="1"/>
              <a:t>list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Check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platform.h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adjustments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Nothing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consider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Eclipse</a:t>
            </a:r>
            <a:r>
              <a:rPr lang="de-CH" dirty="0"/>
              <a:t> will do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Tell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compiler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header</a:t>
            </a:r>
            <a:r>
              <a:rPr lang="de-CH" dirty="0"/>
              <a:t> </a:t>
            </a:r>
            <a:r>
              <a:rPr lang="de-CH" dirty="0" err="1"/>
              <a:t>files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33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352C-D412-4420-BB1E-5CCD480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Kwäschtschen</a:t>
            </a:r>
            <a:r>
              <a:rPr lang="de-CH" dirty="0"/>
              <a:t>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223A5-EC3E-48A1-8286-A9DC99C4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do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folder</a:t>
            </a:r>
            <a:r>
              <a:rPr lang="de-CH" dirty="0"/>
              <a:t>?</a:t>
            </a:r>
          </a:p>
          <a:p>
            <a:pPr lvl="1">
              <a:buFontTx/>
              <a:buChar char="-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backup</a:t>
            </a:r>
            <a:r>
              <a:rPr lang="de-CH" dirty="0"/>
              <a:t> and </a:t>
            </a:r>
            <a:r>
              <a:rPr lang="de-CH" dirty="0" err="1"/>
              <a:t>saving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Common </a:t>
            </a:r>
            <a:r>
              <a:rPr lang="de-CH" dirty="0" err="1"/>
              <a:t>drivers</a:t>
            </a:r>
            <a:r>
              <a:rPr lang="de-CH" dirty="0"/>
              <a:t> </a:t>
            </a:r>
            <a:r>
              <a:rPr lang="de-CH" dirty="0" err="1"/>
              <a:t>don't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individually</a:t>
            </a:r>
            <a:r>
              <a:rPr lang="de-CH" dirty="0"/>
              <a:t> </a:t>
            </a:r>
            <a:r>
              <a:rPr lang="de-CH" dirty="0" err="1"/>
              <a:t>implemented</a:t>
            </a:r>
            <a:r>
              <a:rPr lang="de-CH" dirty="0"/>
              <a:t> (time-</a:t>
            </a:r>
            <a:r>
              <a:rPr lang="de-CH" dirty="0" err="1"/>
              <a:t>saving</a:t>
            </a:r>
            <a:r>
              <a:rPr lang="de-CH" dirty="0"/>
              <a:t>)</a:t>
            </a:r>
          </a:p>
          <a:p>
            <a:pPr lvl="1">
              <a:buFontTx/>
              <a:buChar char="-"/>
            </a:pP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verify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teammate's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progress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at least </a:t>
            </a:r>
            <a:r>
              <a:rPr lang="de-CH" i="1" dirty="0" err="1"/>
              <a:t>something</a:t>
            </a:r>
            <a:r>
              <a:rPr lang="de-CH" dirty="0"/>
              <a:t> in </a:t>
            </a:r>
            <a:r>
              <a:rPr lang="de-CH" dirty="0" err="1"/>
              <a:t>common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extra </a:t>
            </a:r>
            <a:r>
              <a:rPr lang="de-CH" dirty="0" err="1"/>
              <a:t>level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complexity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endParaRPr lang="de-CH" dirty="0"/>
          </a:p>
          <a:p>
            <a:pPr lvl="1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197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352C-D412-4420-BB1E-5CCD480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Kwäschtschen</a:t>
            </a:r>
            <a:r>
              <a:rPr lang="de-CH" dirty="0"/>
              <a:t>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223A5-EC3E-48A1-8286-A9DC99C4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not </a:t>
            </a: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board</a:t>
            </a:r>
            <a:r>
              <a:rPr lang="de-CH" dirty="0"/>
              <a:t> in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(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 </a:t>
            </a:r>
            <a:r>
              <a:rPr lang="de-CH" dirty="0" err="1"/>
              <a:t>mapping</a:t>
            </a:r>
            <a:r>
              <a:rPr lang="de-CH" dirty="0"/>
              <a:t>)?</a:t>
            </a:r>
          </a:p>
          <a:p>
            <a:pPr lvl="1">
              <a:buFontTx/>
              <a:buChar char="-"/>
            </a:pPr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settings</a:t>
            </a:r>
            <a:r>
              <a:rPr lang="de-CH" dirty="0"/>
              <a:t> (Project Level)</a:t>
            </a:r>
          </a:p>
          <a:p>
            <a:pPr lvl="1">
              <a:buFontTx/>
              <a:buChar char="-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preprocessor</a:t>
            </a:r>
            <a:r>
              <a:rPr lang="de-CH" dirty="0"/>
              <a:t> </a:t>
            </a:r>
            <a:r>
              <a:rPr lang="de-CH" dirty="0" err="1"/>
              <a:t>macros</a:t>
            </a:r>
            <a:r>
              <a:rPr lang="de-CH" dirty="0"/>
              <a:t> (Compiler </a:t>
            </a:r>
            <a:r>
              <a:rPr lang="de-CH" dirty="0" err="1"/>
              <a:t>settings</a:t>
            </a:r>
            <a:r>
              <a:rPr lang="de-CH" dirty="0"/>
              <a:t>)</a:t>
            </a:r>
          </a:p>
          <a:p>
            <a:pPr lvl="1">
              <a:buFontTx/>
              <a:buChar char="-"/>
            </a:pP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macros</a:t>
            </a:r>
            <a:r>
              <a:rPr lang="de-CH" dirty="0"/>
              <a:t> in </a:t>
            </a:r>
            <a:r>
              <a:rPr lang="de-CH" dirty="0" err="1"/>
              <a:t>source</a:t>
            </a:r>
            <a:r>
              <a:rPr lang="de-CH" dirty="0"/>
              <a:t> (#</a:t>
            </a:r>
            <a:r>
              <a:rPr lang="de-CH" dirty="0" err="1"/>
              <a:t>define</a:t>
            </a:r>
            <a:r>
              <a:rPr lang="de-CH" dirty="0"/>
              <a:t>)</a:t>
            </a:r>
          </a:p>
          <a:p>
            <a:pPr lvl="1">
              <a:buFontTx/>
              <a:buChar char="-"/>
            </a:pPr>
            <a:r>
              <a:rPr lang="de-CH" dirty="0"/>
              <a:t>At </a:t>
            </a:r>
            <a:r>
              <a:rPr lang="de-CH" dirty="0" err="1"/>
              <a:t>runtime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MCU</a:t>
            </a:r>
          </a:p>
          <a:p>
            <a:pPr lvl="1">
              <a:buFontTx/>
              <a:buChar char="-"/>
            </a:pP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in 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ends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_Robot </a:t>
            </a:r>
            <a:r>
              <a:rPr lang="de-CH" dirty="0" err="1"/>
              <a:t>or</a:t>
            </a:r>
            <a:r>
              <a:rPr lang="de-CH" dirty="0"/>
              <a:t> _Remote</a:t>
            </a:r>
          </a:p>
          <a:p>
            <a:pPr marL="457200" lvl="1" indent="0">
              <a:buNone/>
            </a:pPr>
            <a:endParaRPr lang="de-CH" dirty="0"/>
          </a:p>
          <a:p>
            <a:pPr lvl="1">
              <a:buFontTx/>
              <a:buChar char="-"/>
            </a:pPr>
            <a:endParaRPr lang="de-CH" dirty="0"/>
          </a:p>
          <a:p>
            <a:pPr lvl="1">
              <a:buFontTx/>
              <a:buChar char="-"/>
            </a:pPr>
            <a:endParaRPr lang="de-CH" dirty="0"/>
          </a:p>
          <a:p>
            <a:pPr lvl="1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0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3FD42-DA55-41A5-9F6F-72CFD5F0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Topic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3337B-5527-4BB2-A643-B5E795ED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E47CF-CC8F-46C7-9462-CABFC08A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last </a:t>
            </a:r>
            <a:r>
              <a:rPr lang="de-CH" dirty="0" err="1"/>
              <a:t>Week's</a:t>
            </a:r>
            <a:r>
              <a:rPr lang="de-CH" dirty="0"/>
              <a:t> </a:t>
            </a:r>
            <a:r>
              <a:rPr lang="de-CH" dirty="0" err="1"/>
              <a:t>Recap</a:t>
            </a:r>
            <a:r>
              <a:rPr lang="de-CH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12DA8-4654-49DE-97B6-60E696F0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VCS</a:t>
            </a:r>
          </a:p>
          <a:p>
            <a:r>
              <a:rPr lang="de-CH" dirty="0"/>
              <a:t>pull/push/</a:t>
            </a:r>
            <a:r>
              <a:rPr lang="de-CH" dirty="0" err="1"/>
              <a:t>stage</a:t>
            </a:r>
            <a:r>
              <a:rPr lang="de-CH" dirty="0"/>
              <a:t>/</a:t>
            </a:r>
            <a:r>
              <a:rPr lang="de-CH" dirty="0" err="1"/>
              <a:t>commit</a:t>
            </a:r>
            <a:r>
              <a:rPr lang="de-CH" dirty="0"/>
              <a:t>/</a:t>
            </a:r>
            <a:r>
              <a:rPr lang="de-CH" dirty="0" err="1"/>
              <a:t>branching</a:t>
            </a:r>
            <a:endParaRPr lang="de-CH" dirty="0"/>
          </a:p>
          <a:p>
            <a:r>
              <a:rPr lang="de-CH" dirty="0" err="1"/>
              <a:t>Ignoring</a:t>
            </a:r>
            <a:r>
              <a:rPr lang="de-CH" dirty="0"/>
              <a:t> </a:t>
            </a:r>
            <a:r>
              <a:rPr lang="de-CH" dirty="0" err="1"/>
              <a:t>files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11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4425C-3F54-4405-BB6A-40F0C653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A8120-AEA2-465C-A708-7CB6DDFF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two</a:t>
            </a:r>
            <a:r>
              <a:rPr lang="de-CH" dirty="0"/>
              <a:t> Controllers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in </a:t>
            </a:r>
            <a:r>
              <a:rPr lang="de-CH" dirty="0" err="1"/>
              <a:t>common</a:t>
            </a:r>
            <a:endParaRPr lang="de-CH" dirty="0"/>
          </a:p>
          <a:p>
            <a:r>
              <a:rPr lang="de-CH" dirty="0" err="1"/>
              <a:t>Appr</a:t>
            </a:r>
            <a:r>
              <a:rPr lang="de-CH" dirty="0"/>
              <a:t>. 10-15% </a:t>
            </a:r>
            <a:r>
              <a:rPr lang="de-CH" dirty="0" err="1"/>
              <a:t>is</a:t>
            </a:r>
            <a:r>
              <a:rPr lang="de-CH" dirty="0"/>
              <a:t> different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62E57B-C817-4BC2-8BA8-AA647098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8" y="3631496"/>
            <a:ext cx="8429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5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001B8-C624-4194-8400-24029256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0BD2E-C011-4A00-8FDE-72B0802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&amp; </a:t>
            </a:r>
            <a:r>
              <a:rPr lang="de-CH" dirty="0" err="1"/>
              <a:t>folders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1. real </a:t>
            </a:r>
            <a:r>
              <a:rPr lang="de-CH" dirty="0" err="1"/>
              <a:t>library</a:t>
            </a:r>
            <a:r>
              <a:rPr lang="de-CH" dirty="0"/>
              <a:t>	(</a:t>
            </a:r>
            <a:r>
              <a:rPr lang="de-CH" dirty="0" err="1"/>
              <a:t>static</a:t>
            </a:r>
            <a:r>
              <a:rPr lang="de-CH" dirty="0"/>
              <a:t>,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configure</a:t>
            </a:r>
            <a:r>
              <a:rPr lang="de-CH" dirty="0"/>
              <a:t> at </a:t>
            </a:r>
            <a:r>
              <a:rPr lang="de-CH" dirty="0" err="1"/>
              <a:t>run</a:t>
            </a:r>
            <a:r>
              <a:rPr lang="de-CH" dirty="0"/>
              <a:t> time)</a:t>
            </a:r>
          </a:p>
          <a:p>
            <a:pPr marL="0" indent="0">
              <a:buNone/>
            </a:pPr>
            <a:r>
              <a:rPr lang="de-CH" dirty="0"/>
              <a:t>2. </a:t>
            </a:r>
            <a:r>
              <a:rPr lang="de-CH" dirty="0" err="1"/>
              <a:t>folder</a:t>
            </a:r>
            <a:r>
              <a:rPr lang="de-CH" dirty="0"/>
              <a:t> outside </a:t>
            </a:r>
            <a:r>
              <a:rPr lang="de-CH" dirty="0" err="1"/>
              <a:t>project</a:t>
            </a:r>
            <a:r>
              <a:rPr lang="de-CH" dirty="0"/>
              <a:t>	(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limitation</a:t>
            </a:r>
            <a:r>
              <a:rPr lang="de-CH" dirty="0"/>
              <a:t>,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view</a:t>
            </a:r>
            <a:r>
              <a:rPr lang="de-CH" dirty="0"/>
              <a:t>!)</a:t>
            </a:r>
          </a:p>
          <a:p>
            <a:pPr marL="0" indent="0">
              <a:buNone/>
            </a:pPr>
            <a:r>
              <a:rPr lang="de-CH" dirty="0"/>
              <a:t>3</a:t>
            </a:r>
            <a:r>
              <a:rPr lang="en-US" dirty="0"/>
              <a:t>. folder inside one project	(common folder with links)</a:t>
            </a:r>
          </a:p>
          <a:p>
            <a:pPr lvl="1"/>
            <a:r>
              <a:rPr lang="en-US" dirty="0"/>
              <a:t>Be sure you link the folder by using a relative link</a:t>
            </a:r>
          </a:p>
          <a:p>
            <a:pPr lvl="1"/>
            <a:r>
              <a:rPr lang="en-US" dirty="0"/>
              <a:t>Add the linked folder in the compiler settings include path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345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56861-B4D7-4A9B-89F6-712C20F8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0C060-A562-4230-818D-B80E9A9F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Platform.h</a:t>
            </a:r>
            <a:r>
              <a:rPr lang="de-CH" dirty="0"/>
              <a:t>: </a:t>
            </a:r>
            <a:r>
              <a:rPr lang="de-CH" dirty="0" err="1"/>
              <a:t>activates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(</a:t>
            </a:r>
            <a:r>
              <a:rPr lang="de-CH" dirty="0" err="1"/>
              <a:t>robo</a:t>
            </a:r>
            <a:r>
              <a:rPr lang="de-CH" dirty="0"/>
              <a:t> &amp; remote) MCUs </a:t>
            </a:r>
            <a:r>
              <a:rPr lang="de-CH" dirty="0" err="1"/>
              <a:t>depending</a:t>
            </a:r>
            <a:r>
              <a:rPr lang="de-CH" dirty="0"/>
              <a:t> on..</a:t>
            </a:r>
          </a:p>
          <a:p>
            <a:r>
              <a:rPr lang="de-CH" dirty="0"/>
              <a:t>…</a:t>
            </a:r>
            <a:r>
              <a:rPr lang="de-CH" dirty="0" err="1"/>
              <a:t>your</a:t>
            </a:r>
            <a:r>
              <a:rPr lang="de-CH" dirty="0"/>
              <a:t> personal, NOT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Platform_local.h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endParaRPr lang="de-CH" dirty="0"/>
          </a:p>
          <a:p>
            <a:r>
              <a:rPr lang="de-CH" dirty="0" err="1"/>
              <a:t>Don't</a:t>
            </a:r>
            <a:r>
              <a:rPr lang="de-CH" dirty="0"/>
              <a:t> mix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sharing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spirit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Version Control Systems like </a:t>
            </a:r>
            <a:r>
              <a:rPr lang="de-CH" dirty="0" err="1"/>
              <a:t>Git</a:t>
            </a:r>
            <a:r>
              <a:rPr lang="de-CH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4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04197-BB5A-4B85-9AB4-8F555E3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2E3DE0-6231-4A4B-9180-0D944243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61" y="2097088"/>
            <a:ext cx="9105900" cy="38004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FC44CEB-3B91-43F6-8CFF-A84DFAB9324D}"/>
              </a:ext>
            </a:extLst>
          </p:cNvPr>
          <p:cNvSpPr/>
          <p:nvPr/>
        </p:nvSpPr>
        <p:spPr>
          <a:xfrm>
            <a:off x="6847147" y="1675420"/>
            <a:ext cx="4092097" cy="47086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36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352C-D412-4420-BB1E-5CCD480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Kwäschtschen</a:t>
            </a:r>
            <a:r>
              <a:rPr lang="de-CH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223A5-EC3E-48A1-8286-A9DC99C4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was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topics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last </a:t>
            </a:r>
            <a:r>
              <a:rPr lang="de-CH" dirty="0" err="1"/>
              <a:t>week's</a:t>
            </a:r>
            <a:r>
              <a:rPr lang="de-CH" dirty="0"/>
              <a:t> </a:t>
            </a:r>
            <a:r>
              <a:rPr lang="de-CH" dirty="0" err="1"/>
              <a:t>recap</a:t>
            </a:r>
            <a:r>
              <a:rPr lang="de-CH" dirty="0"/>
              <a:t>?</a:t>
            </a:r>
          </a:p>
          <a:p>
            <a:pPr lvl="1">
              <a:buFontTx/>
              <a:buChar char="-"/>
            </a:pPr>
            <a:r>
              <a:rPr lang="de-CH" dirty="0" err="1"/>
              <a:t>Inheritance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 err="1"/>
              <a:t>Processor</a:t>
            </a:r>
            <a:r>
              <a:rPr lang="de-CH" dirty="0"/>
              <a:t> Expert</a:t>
            </a:r>
          </a:p>
          <a:p>
            <a:pPr lvl="1">
              <a:buFontTx/>
              <a:buChar char="-"/>
            </a:pPr>
            <a:r>
              <a:rPr lang="de-CH" dirty="0" err="1"/>
              <a:t>nonviolent</a:t>
            </a:r>
            <a:r>
              <a:rPr lang="de-CH" dirty="0"/>
              <a:t> </a:t>
            </a:r>
            <a:r>
              <a:rPr lang="de-CH" dirty="0" err="1"/>
              <a:t>communications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Version Control System</a:t>
            </a:r>
          </a:p>
          <a:p>
            <a:pPr lvl="1">
              <a:buFontTx/>
              <a:buChar char="-"/>
            </a:pPr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86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352C-D412-4420-BB1E-5CCD480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Kwäschtschen</a:t>
            </a:r>
            <a:r>
              <a:rPr lang="de-CH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223A5-EC3E-48A1-8286-A9DC99C4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 </a:t>
            </a:r>
            <a:r>
              <a:rPr lang="de-CH" dirty="0" err="1"/>
              <a:t>of</a:t>
            </a:r>
            <a:r>
              <a:rPr lang="de-CH" dirty="0"/>
              <a:t> Mr. </a:t>
            </a:r>
            <a:r>
              <a:rPr lang="de-CH" dirty="0" err="1"/>
              <a:t>Stygers</a:t>
            </a:r>
            <a:r>
              <a:rPr lang="de-CH" dirty="0"/>
              <a:t> </a:t>
            </a:r>
            <a:r>
              <a:rPr lang="de-CH" dirty="0" err="1"/>
              <a:t>default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organized</a:t>
            </a:r>
            <a:r>
              <a:rPr lang="de-CH" dirty="0"/>
              <a:t>?</a:t>
            </a:r>
          </a:p>
          <a:p>
            <a:pPr lvl="1">
              <a:buFontTx/>
              <a:buChar char="-"/>
            </a:pPr>
            <a:r>
              <a:rPr lang="de-CH" dirty="0"/>
              <a:t>Real </a:t>
            </a:r>
            <a:r>
              <a:rPr lang="de-CH" dirty="0" err="1"/>
              <a:t>library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Folder outside </a:t>
            </a:r>
            <a:r>
              <a:rPr lang="de-CH" dirty="0" err="1"/>
              <a:t>project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Folder </a:t>
            </a:r>
            <a:r>
              <a:rPr lang="de-CH" dirty="0" err="1"/>
              <a:t>inside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(</a:t>
            </a:r>
            <a:r>
              <a:rPr lang="de-CH" dirty="0" err="1"/>
              <a:t>with</a:t>
            </a:r>
            <a:r>
              <a:rPr lang="de-CH" dirty="0"/>
              <a:t> relative link)</a:t>
            </a:r>
          </a:p>
          <a:p>
            <a:pPr lvl="1">
              <a:buFontTx/>
              <a:buChar char="-"/>
            </a:pPr>
            <a:r>
              <a:rPr lang="de-CH" dirty="0"/>
              <a:t>Folder </a:t>
            </a:r>
            <a:r>
              <a:rPr lang="de-CH" dirty="0" err="1"/>
              <a:t>inside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(</a:t>
            </a:r>
            <a:r>
              <a:rPr lang="de-CH" dirty="0" err="1"/>
              <a:t>with</a:t>
            </a:r>
            <a:r>
              <a:rPr lang="de-CH" dirty="0"/>
              <a:t> absolute link)</a:t>
            </a:r>
          </a:p>
          <a:p>
            <a:pPr lvl="1">
              <a:buFontTx/>
              <a:buChar char="-"/>
            </a:pPr>
            <a:r>
              <a:rPr lang="de-CH" dirty="0"/>
              <a:t>Virtual </a:t>
            </a:r>
            <a:r>
              <a:rPr lang="de-CH"/>
              <a:t>folder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1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413</Words>
  <Application>Microsoft Office PowerPoint</Application>
  <PresentationFormat>Breitbild</PresentationFormat>
  <Paragraphs>67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Schaltkreis</vt:lpstr>
      <vt:lpstr>Recap of SW2 – Friday</vt:lpstr>
      <vt:lpstr>Topic </vt:lpstr>
      <vt:lpstr>Recap of last Week's Recap:</vt:lpstr>
      <vt:lpstr>Project structure</vt:lpstr>
      <vt:lpstr>Project structure</vt:lpstr>
      <vt:lpstr>Project structure</vt:lpstr>
      <vt:lpstr>Project structure</vt:lpstr>
      <vt:lpstr>Kwäschtschen 1</vt:lpstr>
      <vt:lpstr>Kwäschtschen 2</vt:lpstr>
      <vt:lpstr>Kwäschtschen 3</vt:lpstr>
      <vt:lpstr>Kwäschtschen 4</vt:lpstr>
      <vt:lpstr>Kwäschtschen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of SW2 – Friday</dc:title>
  <dc:creator>Bucher Adrian TA.E.1501</dc:creator>
  <cp:lastModifiedBy>Giordano</cp:lastModifiedBy>
  <cp:revision>24</cp:revision>
  <dcterms:created xsi:type="dcterms:W3CDTF">2017-09-30T14:06:16Z</dcterms:created>
  <dcterms:modified xsi:type="dcterms:W3CDTF">2017-10-05T11:10:49Z</dcterms:modified>
</cp:coreProperties>
</file>