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628B3-FD9D-4D58-9921-41F887F7B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SW2 – Friday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8F5A25-F745-4BB4-BF62-96D05AA02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Giordano </a:t>
            </a:r>
            <a:r>
              <a:rPr lang="de-CH" dirty="0" err="1"/>
              <a:t>Altomare</a:t>
            </a:r>
            <a:r>
              <a:rPr lang="de-CH" dirty="0"/>
              <a:t> </a:t>
            </a:r>
            <a:r>
              <a:rPr lang="de-CH"/>
              <a:t>&amp; Adrian Bucher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3FD42-DA55-41A5-9F6F-72CFD5F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Topic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3337B-5527-4BB2-A643-B5E795ED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47CF-CC8F-46C7-9462-CABFC08A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12DA8-4654-49DE-97B6-60E696F0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VCS</a:t>
            </a:r>
          </a:p>
          <a:p>
            <a:r>
              <a:rPr lang="de-CH" dirty="0" err="1"/>
              <a:t>centralised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distributed</a:t>
            </a:r>
            <a:endParaRPr lang="de-CH" dirty="0"/>
          </a:p>
          <a:p>
            <a:r>
              <a:rPr lang="de-CH" dirty="0"/>
              <a:t>pull/push/</a:t>
            </a:r>
            <a:r>
              <a:rPr lang="de-CH" dirty="0" err="1"/>
              <a:t>stage</a:t>
            </a:r>
            <a:r>
              <a:rPr lang="de-CH" dirty="0"/>
              <a:t>/</a:t>
            </a:r>
            <a:r>
              <a:rPr lang="de-CH" dirty="0" err="1"/>
              <a:t>commit</a:t>
            </a:r>
            <a:endParaRPr lang="de-CH" dirty="0"/>
          </a:p>
          <a:p>
            <a:r>
              <a:rPr lang="de-CH" dirty="0" err="1"/>
              <a:t>Ignoring</a:t>
            </a:r>
            <a:r>
              <a:rPr lang="de-CH" dirty="0"/>
              <a:t> </a:t>
            </a:r>
            <a:r>
              <a:rPr lang="de-CH" dirty="0" err="1"/>
              <a:t>files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1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4425C-3F54-4405-BB6A-40F0C65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A8120-AEA2-465C-A708-7CB6DDFF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two</a:t>
            </a:r>
            <a:r>
              <a:rPr lang="de-CH" dirty="0"/>
              <a:t> Controllers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 in </a:t>
            </a:r>
            <a:r>
              <a:rPr lang="de-CH" dirty="0" err="1"/>
              <a:t>common</a:t>
            </a:r>
            <a:endParaRPr lang="de-CH" dirty="0"/>
          </a:p>
          <a:p>
            <a:r>
              <a:rPr lang="de-CH" dirty="0" err="1"/>
              <a:t>Appr</a:t>
            </a:r>
            <a:r>
              <a:rPr lang="de-CH" dirty="0"/>
              <a:t>. 10-15% </a:t>
            </a:r>
            <a:r>
              <a:rPr lang="de-CH" dirty="0" err="1"/>
              <a:t>is</a:t>
            </a:r>
            <a:r>
              <a:rPr lang="de-CH" dirty="0"/>
              <a:t> different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62E57B-C817-4BC2-8BA8-AA647098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8" y="3631496"/>
            <a:ext cx="8429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5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001B8-C624-4194-8400-2402925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0BD2E-C011-4A00-8FDE-72B0802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&amp; </a:t>
            </a:r>
            <a:r>
              <a:rPr lang="de-CH" dirty="0" err="1"/>
              <a:t>folders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1. real </a:t>
            </a:r>
            <a:r>
              <a:rPr lang="de-CH" dirty="0" err="1"/>
              <a:t>library</a:t>
            </a:r>
            <a:r>
              <a:rPr lang="de-CH" dirty="0"/>
              <a:t>	(</a:t>
            </a:r>
            <a:r>
              <a:rPr lang="de-CH" dirty="0" err="1"/>
              <a:t>static</a:t>
            </a:r>
            <a:r>
              <a:rPr lang="de-CH" dirty="0"/>
              <a:t>,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configure</a:t>
            </a:r>
            <a:r>
              <a:rPr lang="de-CH" dirty="0"/>
              <a:t> at </a:t>
            </a:r>
            <a:r>
              <a:rPr lang="de-CH" dirty="0" err="1"/>
              <a:t>run</a:t>
            </a:r>
            <a:r>
              <a:rPr lang="de-CH" dirty="0"/>
              <a:t> time)</a:t>
            </a:r>
          </a:p>
          <a:p>
            <a:pPr marL="0" indent="0">
              <a:buNone/>
            </a:pPr>
            <a:r>
              <a:rPr lang="de-CH" dirty="0"/>
              <a:t>2. </a:t>
            </a:r>
            <a:r>
              <a:rPr lang="de-CH" dirty="0" err="1"/>
              <a:t>folder</a:t>
            </a:r>
            <a:r>
              <a:rPr lang="de-CH" dirty="0"/>
              <a:t> outside </a:t>
            </a:r>
            <a:r>
              <a:rPr lang="de-CH" dirty="0" err="1"/>
              <a:t>project</a:t>
            </a:r>
            <a:r>
              <a:rPr lang="de-CH" dirty="0"/>
              <a:t>	(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limitation</a:t>
            </a:r>
            <a:r>
              <a:rPr lang="de-CH" dirty="0"/>
              <a:t>,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view</a:t>
            </a:r>
            <a:r>
              <a:rPr lang="de-CH" dirty="0"/>
              <a:t>!)</a:t>
            </a:r>
          </a:p>
          <a:p>
            <a:r>
              <a:rPr lang="de-CH" dirty="0"/>
              <a:t>3</a:t>
            </a:r>
            <a:r>
              <a:rPr lang="en-US" dirty="0"/>
              <a:t>. folder inside one project	(common folder with links)</a:t>
            </a:r>
          </a:p>
          <a:p>
            <a:pPr lvl="1"/>
            <a:r>
              <a:rPr lang="en-US" dirty="0"/>
              <a:t>Be sure you link the folder by using a relative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34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56861-B4D7-4A9B-89F6-712C20F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0C060-A562-4230-818D-B80E9A9F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Platform.h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2FB71-1B69-4675-9807-510F8EB4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99" y="2910369"/>
            <a:ext cx="6863221" cy="31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04197-BB5A-4B85-9AB4-8F555E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2E3DE0-6231-4A4B-9180-0D944243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61" y="2097088"/>
            <a:ext cx="9105900" cy="3800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C44CEB-3B91-43F6-8CFF-A84DFAB9324D}"/>
              </a:ext>
            </a:extLst>
          </p:cNvPr>
          <p:cNvSpPr/>
          <p:nvPr/>
        </p:nvSpPr>
        <p:spPr>
          <a:xfrm>
            <a:off x="6847147" y="1675420"/>
            <a:ext cx="4092097" cy="4708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36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last </a:t>
            </a:r>
            <a:r>
              <a:rPr lang="de-CH" dirty="0" err="1"/>
              <a:t>week's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 err="1"/>
              <a:t>Inheritance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 err="1"/>
              <a:t>Processor</a:t>
            </a:r>
            <a:r>
              <a:rPr lang="de-CH" dirty="0"/>
              <a:t> Expert</a:t>
            </a:r>
          </a:p>
          <a:p>
            <a:pPr lvl="1">
              <a:buFontTx/>
              <a:buChar char="-"/>
            </a:pPr>
            <a:r>
              <a:rPr lang="de-CH" dirty="0" err="1"/>
              <a:t>nonviolent</a:t>
            </a:r>
            <a:r>
              <a:rPr lang="de-CH" dirty="0"/>
              <a:t> </a:t>
            </a:r>
            <a:r>
              <a:rPr lang="de-CH" dirty="0" err="1"/>
              <a:t>communications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Version Control System</a:t>
            </a:r>
          </a:p>
          <a:p>
            <a:pPr lvl="1">
              <a:buFontTx/>
              <a:buChar char="-"/>
            </a:pPr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86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352C-D412-4420-BB1E-5CCD480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Kwäschtschen</a:t>
            </a:r>
            <a:r>
              <a:rPr lang="de-CH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223A5-EC3E-48A1-8286-A9DC99C4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 </a:t>
            </a:r>
            <a:r>
              <a:rPr lang="de-CH" dirty="0" err="1"/>
              <a:t>of</a:t>
            </a:r>
            <a:r>
              <a:rPr lang="de-CH" dirty="0"/>
              <a:t> Mr. </a:t>
            </a:r>
            <a:r>
              <a:rPr lang="de-CH" dirty="0" err="1"/>
              <a:t>Stygers</a:t>
            </a:r>
            <a:r>
              <a:rPr lang="de-CH" dirty="0"/>
              <a:t> </a:t>
            </a:r>
            <a:r>
              <a:rPr lang="de-CH" dirty="0" err="1"/>
              <a:t>default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organized</a:t>
            </a:r>
            <a:r>
              <a:rPr lang="de-CH" dirty="0"/>
              <a:t>?</a:t>
            </a:r>
          </a:p>
          <a:p>
            <a:pPr lvl="1">
              <a:buFontTx/>
              <a:buChar char="-"/>
            </a:pPr>
            <a:r>
              <a:rPr lang="de-CH" dirty="0"/>
              <a:t>Real </a:t>
            </a:r>
            <a:r>
              <a:rPr lang="de-CH" dirty="0" err="1"/>
              <a:t>library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Folder outside </a:t>
            </a:r>
            <a:r>
              <a:rPr lang="de-CH" dirty="0" err="1"/>
              <a:t>project</a:t>
            </a:r>
            <a:endParaRPr lang="de-CH" dirty="0"/>
          </a:p>
          <a:p>
            <a:pPr lvl="1">
              <a:buFontTx/>
              <a:buChar char="-"/>
            </a:pPr>
            <a:r>
              <a:rPr lang="de-CH" dirty="0"/>
              <a:t>Folder </a:t>
            </a:r>
            <a:r>
              <a:rPr lang="de-CH" dirty="0" err="1"/>
              <a:t>inside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relative link)</a:t>
            </a:r>
          </a:p>
          <a:p>
            <a:pPr lvl="1">
              <a:buFontTx/>
              <a:buChar char="-"/>
            </a:pPr>
            <a:r>
              <a:rPr lang="de-CH" dirty="0"/>
              <a:t>Folder </a:t>
            </a:r>
            <a:r>
              <a:rPr lang="de-CH" dirty="0" err="1"/>
              <a:t>inside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absolute link)</a:t>
            </a:r>
          </a:p>
          <a:p>
            <a:pPr lvl="1">
              <a:buFontTx/>
              <a:buChar char="-"/>
            </a:pPr>
            <a:r>
              <a:rPr lang="de-CH" dirty="0"/>
              <a:t>Virtual </a:t>
            </a:r>
            <a:r>
              <a:rPr lang="de-CH"/>
              <a:t>folder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1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142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Recap of SW2 – Friday</vt:lpstr>
      <vt:lpstr>Topic </vt:lpstr>
      <vt:lpstr>Recap of last Week's Recap:</vt:lpstr>
      <vt:lpstr>Project structure</vt:lpstr>
      <vt:lpstr>Project structure</vt:lpstr>
      <vt:lpstr>Project structure</vt:lpstr>
      <vt:lpstr>Project structure</vt:lpstr>
      <vt:lpstr>Kwäschtschen 1</vt:lpstr>
      <vt:lpstr>Kwäschtschen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of SW2 – Friday</dc:title>
  <dc:creator>Bucher Adrian TA.E.1501</dc:creator>
  <cp:lastModifiedBy>Bucher Adrian TA.E.1501</cp:lastModifiedBy>
  <cp:revision>10</cp:revision>
  <dcterms:created xsi:type="dcterms:W3CDTF">2017-09-30T14:06:16Z</dcterms:created>
  <dcterms:modified xsi:type="dcterms:W3CDTF">2017-10-05T08:51:07Z</dcterms:modified>
</cp:coreProperties>
</file>