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79" r:id="rId34"/>
    <p:sldId id="380" r:id="rId35"/>
    <p:sldId id="381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297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404" autoAdjust="0"/>
  </p:normalViewPr>
  <p:slideViewPr>
    <p:cSldViewPr>
      <p:cViewPr varScale="1">
        <p:scale>
          <a:sx n="96" d="100"/>
          <a:sy n="96" d="100"/>
        </p:scale>
        <p:origin x="11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F5813-EB55-4D1A-9013-59F01882391B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A4BD1-A351-418C-B218-79B8528B5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3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4BD1-A351-418C-B218-79B8528B541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5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4BD1-A351-418C-B218-79B8528B541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45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C3BE-858F-434E-BFF5-9CD929A66BB5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93AA-E87C-45D4-B12F-D74152453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C3BE-858F-434E-BFF5-9CD929A66BB5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93AA-E87C-45D4-B12F-D74152453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7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C3BE-858F-434E-BFF5-9CD929A66BB5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93AA-E87C-45D4-B12F-D74152453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4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C3BE-858F-434E-BFF5-9CD929A66BB5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93AA-E87C-45D4-B12F-D74152453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C3BE-858F-434E-BFF5-9CD929A66BB5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93AA-E87C-45D4-B12F-D74152453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8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C3BE-858F-434E-BFF5-9CD929A66BB5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93AA-E87C-45D4-B12F-D74152453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3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C3BE-858F-434E-BFF5-9CD929A66BB5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93AA-E87C-45D4-B12F-D74152453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6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C3BE-858F-434E-BFF5-9CD929A66BB5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93AA-E87C-45D4-B12F-D74152453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1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C3BE-858F-434E-BFF5-9CD929A66BB5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93AA-E87C-45D4-B12F-D74152453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6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C3BE-858F-434E-BFF5-9CD929A66BB5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93AA-E87C-45D4-B12F-D74152453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9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C3BE-858F-434E-BFF5-9CD929A66BB5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93AA-E87C-45D4-B12F-D74152453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3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DC3BE-858F-434E-BFF5-9CD929A66BB5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993AA-E87C-45D4-B12F-D74152453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욱진\Desktop\ppt 무료 템플릿\솔개\ppt 무료 템플릿 개발-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69" y="4511922"/>
            <a:ext cx="9144000" cy="23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2776" y="191683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Chapter 5</a:t>
            </a:r>
          </a:p>
          <a:p>
            <a:r>
              <a:rPr lang="ko-KR" altLang="en-US" sz="4800" b="1" dirty="0" err="1"/>
              <a:t>선택제어문</a:t>
            </a:r>
            <a:endParaRPr lang="en-US" altLang="ko-KR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41775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68760"/>
            <a:ext cx="86296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8" y="1200150"/>
            <a:ext cx="8827920" cy="230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268759"/>
            <a:ext cx="721995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1268760"/>
            <a:ext cx="87534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03648" y="1772816"/>
            <a:ext cx="2592287" cy="766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3982751"/>
            <a:ext cx="74168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3" y="1340768"/>
            <a:ext cx="8507921" cy="469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2" y="1340768"/>
            <a:ext cx="85439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6" y="1268759"/>
            <a:ext cx="8731422" cy="228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72023"/>
            <a:ext cx="4587159" cy="561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33066" y="12687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설명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3066" y="1669722"/>
            <a:ext cx="85153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if (score &gt;= 90) { … }</a:t>
            </a:r>
          </a:p>
          <a:p>
            <a:r>
              <a:rPr lang="ko-KR" altLang="en-US" dirty="0" smtClean="0"/>
              <a:t>  점수가 </a:t>
            </a:r>
            <a:r>
              <a:rPr lang="en-US" altLang="ko-KR" dirty="0"/>
              <a:t>90 </a:t>
            </a:r>
            <a:r>
              <a:rPr lang="ko-KR" altLang="en-US" dirty="0"/>
              <a:t>이상이면 조건을 만족하여 참이 되므로 “수”를 출력한다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• else if (score &gt;= 80) { … 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ko-KR" altLang="en-US" dirty="0" smtClean="0"/>
              <a:t>  첫 </a:t>
            </a:r>
            <a:r>
              <a:rPr lang="ko-KR" altLang="en-US" dirty="0"/>
              <a:t>번째 </a:t>
            </a:r>
            <a:r>
              <a:rPr lang="en-US" altLang="ko-KR" dirty="0"/>
              <a:t>if( ) </a:t>
            </a:r>
            <a:r>
              <a:rPr lang="ko-KR" altLang="en-US" dirty="0"/>
              <a:t>안의 조건이 맞지 않으면 </a:t>
            </a:r>
            <a:r>
              <a:rPr lang="en-US" altLang="ko-KR" dirty="0"/>
              <a:t>else if( ) </a:t>
            </a:r>
            <a:r>
              <a:rPr lang="ko-KR" altLang="en-US" dirty="0"/>
              <a:t>안의 조건을 확인하여 참이면 </a:t>
            </a:r>
            <a:r>
              <a:rPr lang="ko-KR" altLang="en-US" dirty="0" smtClean="0"/>
              <a:t>블록 내의 </a:t>
            </a:r>
            <a:r>
              <a:rPr lang="ko-KR" altLang="en-US" dirty="0"/>
              <a:t>문장을 실행한다</a:t>
            </a:r>
            <a:r>
              <a:rPr lang="en-US" altLang="ko-KR" dirty="0"/>
              <a:t>. 80</a:t>
            </a:r>
            <a:r>
              <a:rPr lang="ko-KR" altLang="en-US" dirty="0"/>
              <a:t>점 이상이면 “우”를 출력한다</a:t>
            </a:r>
            <a:r>
              <a:rPr lang="en-US" altLang="ko-KR" dirty="0"/>
              <a:t>. else if()</a:t>
            </a:r>
            <a:r>
              <a:rPr lang="ko-KR" altLang="en-US" dirty="0"/>
              <a:t>는 “앞의 조건이 </a:t>
            </a:r>
            <a:r>
              <a:rPr lang="ko-KR" altLang="en-US" dirty="0" smtClean="0"/>
              <a:t>아니고 </a:t>
            </a:r>
            <a:r>
              <a:rPr lang="ko-KR" altLang="en-US" dirty="0"/>
              <a:t>만약”이라는 의미로 해석하여 이전에 맞는 조건이 없을 경우에만 조건을 </a:t>
            </a:r>
            <a:r>
              <a:rPr lang="ko-KR" altLang="en-US" dirty="0" smtClean="0"/>
              <a:t>확인한다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95</a:t>
            </a:r>
            <a:r>
              <a:rPr lang="ko-KR" altLang="en-US" dirty="0"/>
              <a:t>점이라면 이미 이전에 </a:t>
            </a:r>
            <a:r>
              <a:rPr lang="en-US" altLang="ko-KR" dirty="0"/>
              <a:t>if(score &gt;= 90)</a:t>
            </a:r>
            <a:r>
              <a:rPr lang="ko-KR" altLang="en-US" dirty="0"/>
              <a:t>에서 먼저 실행이 </a:t>
            </a:r>
            <a:r>
              <a:rPr lang="ko-KR" altLang="en-US" dirty="0" smtClean="0"/>
              <a:t>되었으므로 비록 </a:t>
            </a:r>
            <a:r>
              <a:rPr lang="ko-KR" altLang="en-US" dirty="0"/>
              <a:t>조건이 맞더라도 실행되지 않는다</a:t>
            </a:r>
            <a:r>
              <a:rPr lang="en-US" altLang="ko-KR" dirty="0" smtClean="0"/>
              <a:t>. else </a:t>
            </a:r>
            <a:r>
              <a:rPr lang="en-US" altLang="ko-KR" dirty="0"/>
              <a:t>if()</a:t>
            </a:r>
            <a:r>
              <a:rPr lang="ko-KR" altLang="en-US" dirty="0"/>
              <a:t>는 계속하여 조건을 나열할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1229" y="2519377"/>
            <a:ext cx="3244667" cy="303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28185" y="3061127"/>
            <a:ext cx="2304256" cy="303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9565" y="3364869"/>
            <a:ext cx="8202876" cy="303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9565" y="3668611"/>
            <a:ext cx="1290107" cy="303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35970" y="1268760"/>
            <a:ext cx="8584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else { … }</a:t>
            </a:r>
          </a:p>
          <a:p>
            <a:r>
              <a:rPr lang="ko-KR" altLang="en-US" dirty="0" smtClean="0"/>
              <a:t>  마지막의 </a:t>
            </a:r>
            <a:r>
              <a:rPr lang="en-US" altLang="ko-KR" dirty="0"/>
              <a:t>else</a:t>
            </a:r>
            <a:r>
              <a:rPr lang="ko-KR" altLang="en-US" dirty="0"/>
              <a:t>는 이전의 어떤 조건에도 맞지 않은 경우 블록 내의 문장을 실행한다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• </a:t>
            </a:r>
            <a:r>
              <a:rPr lang="ko-KR" altLang="en-US" dirty="0"/>
              <a:t>위의 프로그램은 점수를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가지 조건</a:t>
            </a:r>
            <a:r>
              <a:rPr lang="en-US" altLang="ko-KR" dirty="0"/>
              <a:t>(</a:t>
            </a:r>
            <a:r>
              <a:rPr lang="ko-KR" altLang="en-US" dirty="0"/>
              <a:t>“</a:t>
            </a:r>
            <a:r>
              <a:rPr lang="ko-KR" altLang="en-US" dirty="0" err="1"/>
              <a:t>수우미양</a:t>
            </a:r>
            <a:r>
              <a:rPr lang="ko-KR" altLang="en-US" dirty="0"/>
              <a:t>”</a:t>
            </a:r>
            <a:r>
              <a:rPr lang="en-US" altLang="ko-KR" dirty="0"/>
              <a:t>) </a:t>
            </a:r>
            <a:r>
              <a:rPr lang="ko-KR" altLang="en-US" dirty="0"/>
              <a:t>중 맞는 조건에 </a:t>
            </a:r>
            <a:r>
              <a:rPr lang="ko-KR" altLang="en-US" dirty="0" smtClean="0"/>
              <a:t>해당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</a:t>
            </a:r>
            <a:r>
              <a:rPr lang="en-US" altLang="ko-KR" dirty="0"/>
              <a:t>1</a:t>
            </a:r>
            <a:r>
              <a:rPr lang="ko-KR" altLang="en-US" dirty="0"/>
              <a:t>개의 블록을 실행하고 맞는 조건이 없다면 마지막 </a:t>
            </a:r>
            <a:r>
              <a:rPr lang="en-US" altLang="ko-KR" dirty="0"/>
              <a:t>else</a:t>
            </a:r>
            <a:r>
              <a:rPr lang="ko-KR" altLang="en-US" dirty="0"/>
              <a:t>에 해당하는 “가”를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출력한다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702" y="3306672"/>
            <a:ext cx="60198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15816" y="1556792"/>
            <a:ext cx="5544616" cy="303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2" y="1196752"/>
            <a:ext cx="8734326" cy="2901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3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1" y="1268760"/>
            <a:ext cx="85534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0" y="1268760"/>
            <a:ext cx="8754578" cy="253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33" y="1196752"/>
            <a:ext cx="6011191" cy="534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33066" y="12687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설명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3066" y="1675602"/>
            <a:ext cx="85874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if (a &gt;= 4 &amp;&amp; b &gt;= 4) { ... }</a:t>
            </a:r>
          </a:p>
          <a:p>
            <a:r>
              <a:rPr lang="en-US" altLang="ko-KR" dirty="0" smtClean="0"/>
              <a:t>  a</a:t>
            </a:r>
            <a:r>
              <a:rPr lang="ko-KR" altLang="en-US" dirty="0"/>
              <a:t>가 </a:t>
            </a:r>
            <a:r>
              <a:rPr lang="en-US" altLang="ko-KR" dirty="0"/>
              <a:t>4 </a:t>
            </a:r>
            <a:r>
              <a:rPr lang="ko-KR" altLang="en-US" dirty="0"/>
              <a:t>이상이고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4 </a:t>
            </a:r>
            <a:r>
              <a:rPr lang="ko-KR" altLang="en-US" dirty="0"/>
              <a:t>이상이면</a:t>
            </a:r>
            <a:r>
              <a:rPr lang="en-US" altLang="ko-KR" dirty="0"/>
              <a:t>, </a:t>
            </a:r>
            <a:r>
              <a:rPr lang="ko-KR" altLang="en-US" dirty="0"/>
              <a:t>즉 두 조건이 모두 참이면 블록 내의 문장을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• else if (a &gt;= 4 || b &gt;= 4) { ... }</a:t>
            </a:r>
          </a:p>
          <a:p>
            <a:r>
              <a:rPr lang="ko-KR" altLang="en-US" dirty="0" smtClean="0"/>
              <a:t>  첫 </a:t>
            </a:r>
            <a:r>
              <a:rPr lang="ko-KR" altLang="en-US" dirty="0"/>
              <a:t>번째 </a:t>
            </a:r>
            <a:r>
              <a:rPr lang="en-US" altLang="ko-KR" dirty="0"/>
              <a:t>if </a:t>
            </a:r>
            <a:r>
              <a:rPr lang="ko-KR" altLang="en-US" dirty="0"/>
              <a:t>문이 거짓인 경우에만 조건을 확인한다</a:t>
            </a:r>
            <a:r>
              <a:rPr lang="en-US" altLang="ko-KR" dirty="0"/>
              <a:t>. a</a:t>
            </a:r>
            <a:r>
              <a:rPr lang="ko-KR" altLang="en-US" dirty="0"/>
              <a:t>가 </a:t>
            </a:r>
            <a:r>
              <a:rPr lang="en-US" altLang="ko-KR" dirty="0"/>
              <a:t>4 </a:t>
            </a:r>
            <a:r>
              <a:rPr lang="ko-KR" altLang="en-US" dirty="0"/>
              <a:t>이상이거나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4 </a:t>
            </a:r>
            <a:r>
              <a:rPr lang="ko-KR" altLang="en-US" dirty="0" smtClean="0"/>
              <a:t>이상이면</a:t>
            </a:r>
            <a:r>
              <a:rPr lang="en-US" altLang="ko-KR" dirty="0"/>
              <a:t>, </a:t>
            </a:r>
            <a:r>
              <a:rPr lang="ko-KR" altLang="en-US" dirty="0"/>
              <a:t>즉 두 조건 중 어느 하나가 참이면 블록 내의 문장을 실행한다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• </a:t>
            </a:r>
            <a:r>
              <a:rPr lang="en-US" altLang="ko-KR" dirty="0"/>
              <a:t>else { ... }</a:t>
            </a:r>
          </a:p>
          <a:p>
            <a:r>
              <a:rPr lang="ko-KR" altLang="en-US" dirty="0" smtClean="0"/>
              <a:t>  위 </a:t>
            </a:r>
            <a:r>
              <a:rPr lang="ko-KR" altLang="en-US" dirty="0"/>
              <a:t>두 조건이 모두 거짓이면 블록 내의 문장을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2" y="1268760"/>
            <a:ext cx="86677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1" y="1340767"/>
            <a:ext cx="8794747" cy="230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71255"/>
            <a:ext cx="4248472" cy="552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8" y="1257300"/>
            <a:ext cx="86201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259632" y="1772816"/>
            <a:ext cx="2376264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04048" y="4149080"/>
            <a:ext cx="2376264" cy="368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2" y="1268760"/>
            <a:ext cx="8594402" cy="361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3" y="1268760"/>
            <a:ext cx="863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6" y="1268760"/>
            <a:ext cx="8587406" cy="482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8" y="1196751"/>
            <a:ext cx="8827920" cy="424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4666084" cy="557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6" y="1193830"/>
            <a:ext cx="8603652" cy="55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217441" y="1772816"/>
            <a:ext cx="727280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76056" y="3356992"/>
            <a:ext cx="3414193" cy="495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20350" y="3907903"/>
            <a:ext cx="126989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</a:t>
            </a:r>
            <a:r>
              <a:rPr lang="en-US" altLang="ko-KR" dirty="0" smtClean="0"/>
              <a:t>=</a:t>
            </a:r>
            <a:r>
              <a:rPr lang="ko-KR" altLang="en-US" dirty="0" smtClean="0"/>
              <a:t>정수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85391" y="4297113"/>
            <a:ext cx="288032" cy="349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51720" y="3032734"/>
            <a:ext cx="502434" cy="349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10개인 별 15"/>
          <p:cNvSpPr/>
          <p:nvPr/>
        </p:nvSpPr>
        <p:spPr>
          <a:xfrm>
            <a:off x="2262978" y="3880459"/>
            <a:ext cx="1080120" cy="792088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FF"/>
                </a:solidFill>
              </a:rPr>
              <a:t>주의</a:t>
            </a:r>
            <a:r>
              <a:rPr lang="en-US" altLang="ko-KR" dirty="0" smtClean="0">
                <a:solidFill>
                  <a:srgbClr val="0000FF"/>
                </a:solidFill>
              </a:rPr>
              <a:t>!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3872" y="3969453"/>
            <a:ext cx="2013606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정수 또는 문자 상수만 가능</a:t>
            </a:r>
            <a:r>
              <a:rPr lang="en-US" altLang="ko-KR" sz="1600" dirty="0" smtClean="0"/>
              <a:t>!!</a:t>
            </a:r>
          </a:p>
          <a:p>
            <a:r>
              <a:rPr lang="en-US" altLang="ko-KR" sz="1600" dirty="0" smtClean="0"/>
              <a:t>1, ‘a’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r>
              <a:rPr lang="ko-KR" altLang="en-US" sz="1600" dirty="0" smtClean="0"/>
              <a:t>변수 사용 불가 </a:t>
            </a:r>
            <a:endParaRPr lang="en-US" altLang="ko-KR" sz="1600" dirty="0" smtClean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case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  (x)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1179523" y="5565014"/>
            <a:ext cx="7424925" cy="1032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018360"/>
            <a:ext cx="4250462" cy="5698276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>
          <a:xfrm>
            <a:off x="4962871" y="2276872"/>
            <a:ext cx="4176464" cy="2016224"/>
          </a:xfrm>
          <a:prstGeom prst="wedgeRectCallout">
            <a:avLst>
              <a:gd name="adj1" fmla="val -71075"/>
              <a:gd name="adj2" fmla="val 3226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break </a:t>
            </a:r>
            <a:r>
              <a:rPr lang="ko-KR" altLang="en-US" dirty="0" smtClean="0">
                <a:solidFill>
                  <a:srgbClr val="0000FF"/>
                </a:solidFill>
              </a:rPr>
              <a:t>주석 처리</a:t>
            </a:r>
            <a:r>
              <a:rPr lang="en-US" altLang="ko-KR" dirty="0" smtClean="0">
                <a:solidFill>
                  <a:srgbClr val="0000FF"/>
                </a:solidFill>
              </a:rPr>
              <a:t>!</a:t>
            </a:r>
          </a:p>
          <a:p>
            <a:r>
              <a:rPr lang="en-US" altLang="ko-KR" dirty="0" err="1" smtClean="0">
                <a:solidFill>
                  <a:srgbClr val="0000FF"/>
                </a:solidFill>
              </a:rPr>
              <a:t>num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의 값이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일 때</a:t>
            </a:r>
            <a:r>
              <a:rPr lang="en-US" altLang="ko-KR" dirty="0" smtClean="0">
                <a:solidFill>
                  <a:srgbClr val="0000FF"/>
                </a:solidFill>
              </a:rPr>
              <a:t>, case 1: 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err="1" smtClean="0">
                <a:solidFill>
                  <a:srgbClr val="0000FF"/>
                </a:solidFill>
              </a:rPr>
              <a:t>printf</a:t>
            </a:r>
            <a:r>
              <a:rPr lang="en-US" altLang="ko-KR" dirty="0" smtClean="0">
                <a:solidFill>
                  <a:srgbClr val="0000FF"/>
                </a:solidFill>
              </a:rPr>
              <a:t>(“</a:t>
            </a:r>
            <a:r>
              <a:rPr lang="ko-KR" altLang="en-US" dirty="0" smtClean="0">
                <a:solidFill>
                  <a:srgbClr val="0000FF"/>
                </a:solidFill>
              </a:rPr>
              <a:t>삽입을 선택하셨습니다</a:t>
            </a:r>
            <a:r>
              <a:rPr lang="en-US" altLang="ko-KR" dirty="0" smtClean="0">
                <a:solidFill>
                  <a:srgbClr val="0000FF"/>
                </a:solidFill>
              </a:rPr>
              <a:t>.\n”);</a:t>
            </a:r>
            <a:r>
              <a:rPr lang="ko-KR" altLang="en-US" dirty="0" smtClean="0">
                <a:solidFill>
                  <a:srgbClr val="0000FF"/>
                </a:solidFill>
              </a:rPr>
              <a:t>를 실행한 후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case 2: </a:t>
            </a:r>
            <a:r>
              <a:rPr lang="ko-KR" altLang="en-US" dirty="0" smtClean="0">
                <a:solidFill>
                  <a:srgbClr val="0000FF"/>
                </a:solidFill>
              </a:rPr>
              <a:t>아래의 </a:t>
            </a:r>
            <a:r>
              <a:rPr lang="en-US" altLang="ko-KR" dirty="0" err="1">
                <a:solidFill>
                  <a:srgbClr val="0000FF"/>
                </a:solidFill>
              </a:rPr>
              <a:t>printf</a:t>
            </a:r>
            <a:r>
              <a:rPr lang="en-US" altLang="ko-KR" dirty="0">
                <a:solidFill>
                  <a:srgbClr val="0000FF"/>
                </a:solidFill>
              </a:rPr>
              <a:t>("</a:t>
            </a:r>
            <a:r>
              <a:rPr lang="ko-KR" altLang="en-US" dirty="0">
                <a:solidFill>
                  <a:srgbClr val="0000FF"/>
                </a:solidFill>
              </a:rPr>
              <a:t>수정을 선택하셨습니다</a:t>
            </a:r>
            <a:r>
              <a:rPr lang="en-US" altLang="ko-KR" dirty="0">
                <a:solidFill>
                  <a:srgbClr val="0000FF"/>
                </a:solidFill>
              </a:rPr>
              <a:t>.\n</a:t>
            </a:r>
            <a:r>
              <a:rPr lang="en-US" altLang="ko-KR" dirty="0" smtClean="0">
                <a:solidFill>
                  <a:srgbClr val="0000FF"/>
                </a:solidFill>
              </a:rPr>
              <a:t>"); </a:t>
            </a:r>
            <a:r>
              <a:rPr lang="ko-KR" altLang="en-US" dirty="0" smtClean="0">
                <a:solidFill>
                  <a:srgbClr val="0000FF"/>
                </a:solidFill>
              </a:rPr>
              <a:t>까지 수행함</a:t>
            </a:r>
            <a:r>
              <a:rPr lang="en-US" altLang="ko-KR" dirty="0" smtClean="0">
                <a:solidFill>
                  <a:srgbClr val="0000FF"/>
                </a:solidFill>
              </a:rPr>
              <a:t>!!</a:t>
            </a:r>
            <a:endParaRPr lang="ko-KR" alt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228184" y="1210621"/>
            <a:ext cx="236635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=1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출력은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858011"/>
            <a:ext cx="4326764" cy="59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228184" y="1210621"/>
            <a:ext cx="236635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=1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출력은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858011"/>
            <a:ext cx="4326764" cy="59251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8184" y="1747897"/>
            <a:ext cx="2626040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삽입을 선택하셨습니다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수정을 선택하셨습니다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삭제을</a:t>
            </a:r>
            <a:r>
              <a:rPr lang="ko-KR" altLang="en-US" dirty="0"/>
              <a:t> 선택하셨습니다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잘못 입력하셨습니다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1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9564" y="1268760"/>
            <a:ext cx="8418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default :</a:t>
            </a:r>
          </a:p>
          <a:p>
            <a:r>
              <a:rPr lang="en-US" altLang="ko-KR" dirty="0" smtClean="0"/>
              <a:t>  case</a:t>
            </a:r>
            <a:r>
              <a:rPr lang="ko-KR" altLang="en-US" dirty="0"/>
              <a:t>에 맞는 값이 없을 경우에 이곳으로 이동하여 이후의 문장들을 실행하게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en-US" altLang="ko-KR" dirty="0"/>
              <a:t>case</a:t>
            </a:r>
            <a:r>
              <a:rPr lang="ko-KR" altLang="en-US" dirty="0"/>
              <a:t>에 맞는 값이 없는데 이 문장이 없다면 아무 작업도 하지 않고 블록을 </a:t>
            </a:r>
            <a:r>
              <a:rPr lang="ko-KR" altLang="en-US" dirty="0" smtClean="0"/>
              <a:t>나가게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0" y="1268760"/>
            <a:ext cx="8746738" cy="262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64" y="1196751"/>
            <a:ext cx="8744923" cy="260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73227"/>
            <a:ext cx="4635836" cy="56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3" y="1196752"/>
            <a:ext cx="862965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63749" y="3284984"/>
            <a:ext cx="74168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4" y="1196752"/>
            <a:ext cx="8765684" cy="281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7" y="1268760"/>
            <a:ext cx="8731422" cy="419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82" y="1222666"/>
            <a:ext cx="8731422" cy="226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28" y="1248224"/>
            <a:ext cx="8624571" cy="469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1" y="1367469"/>
            <a:ext cx="86010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3848" y="2852936"/>
            <a:ext cx="1832553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err="1" smtClean="0"/>
              <a:t>삼항</a:t>
            </a:r>
            <a:r>
              <a:rPr lang="ko-KR" altLang="en-US" sz="2400" dirty="0" smtClean="0"/>
              <a:t> 연산자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5076056" y="3356992"/>
            <a:ext cx="367653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3692631"/>
            <a:ext cx="3672408" cy="379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6" y="1196752"/>
            <a:ext cx="8587406" cy="532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9565" y="3501008"/>
            <a:ext cx="2514243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9565" y="6093296"/>
            <a:ext cx="3414193" cy="495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6" y="1340768"/>
            <a:ext cx="86106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욱진\Desktop\ppt 무료 템플릿\솔개\ppt 무료 템플릿 개발-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13176"/>
            <a:ext cx="9144000" cy="184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3066" y="2068985"/>
            <a:ext cx="8490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latin typeface="HY견고딕" pitchFamily="18" charset="-127"/>
                <a:ea typeface="HY견고딕" pitchFamily="18" charset="-127"/>
              </a:rPr>
              <a:t>Thank You!!!</a:t>
            </a:r>
            <a:endParaRPr lang="ko-KR" altLang="en-US" sz="96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1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253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0" y="1340768"/>
            <a:ext cx="86296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9" y="1237481"/>
            <a:ext cx="8756393" cy="223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8" y="1221922"/>
            <a:ext cx="844867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33066" y="1196752"/>
            <a:ext cx="8591550" cy="5457403"/>
            <a:chOff x="233066" y="1196752"/>
            <a:chExt cx="8591550" cy="5457403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66" y="1196752"/>
              <a:ext cx="8591550" cy="3276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149080"/>
              <a:ext cx="2200275" cy="2505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6568" y="390753"/>
            <a:ext cx="8827920" cy="598686"/>
            <a:chOff x="136568" y="390753"/>
            <a:chExt cx="8827920" cy="598686"/>
          </a:xfrm>
        </p:grpSpPr>
        <p:pic>
          <p:nvPicPr>
            <p:cNvPr id="13" name="Picture 2" descr="C:\Users\욱진\Desktop\ppt 무료 템플릿\솔개\ppt 무료 템플릿 개발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68" y="390753"/>
              <a:ext cx="192997" cy="53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욱진\Desktop\ppt 무료 템플릿\솔개\ppt 무료 템플릿 개발-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757274"/>
              <a:ext cx="6480720" cy="10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9565" y="404664"/>
              <a:ext cx="2802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Chapter 5</a:t>
              </a:r>
            </a:p>
            <a:p>
              <a:r>
                <a:rPr lang="ko-KR" altLang="en-US" sz="1600" dirty="0" err="1"/>
                <a:t>선택제어문</a:t>
              </a:r>
              <a:endParaRPr lang="en-US" altLang="ko-KR" sz="1600" dirty="0" smtClean="0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0621"/>
            <a:ext cx="756285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포인트가 10개인 별 1"/>
          <p:cNvSpPr/>
          <p:nvPr/>
        </p:nvSpPr>
        <p:spPr>
          <a:xfrm>
            <a:off x="1835696" y="1844824"/>
            <a:ext cx="1080120" cy="792088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FF"/>
                </a:solidFill>
              </a:rPr>
              <a:t>주의</a:t>
            </a:r>
            <a:r>
              <a:rPr lang="en-US" altLang="ko-KR" dirty="0" smtClean="0">
                <a:solidFill>
                  <a:srgbClr val="0000FF"/>
                </a:solidFill>
              </a:rPr>
              <a:t>!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3684838"/>
            <a:ext cx="7562850" cy="320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544</Words>
  <Application>Microsoft Office PowerPoint</Application>
  <PresentationFormat>화면 슬라이드 쇼(4:3)</PresentationFormat>
  <Paragraphs>137</Paragraphs>
  <Slides>47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aaa</dc:creator>
  <cp:lastModifiedBy>Lee Manhee</cp:lastModifiedBy>
  <cp:revision>112</cp:revision>
  <cp:lastPrinted>2018-11-19T04:54:07Z</cp:lastPrinted>
  <dcterms:created xsi:type="dcterms:W3CDTF">2018-04-02T02:00:17Z</dcterms:created>
  <dcterms:modified xsi:type="dcterms:W3CDTF">2020-04-05T14:43:04Z</dcterms:modified>
</cp:coreProperties>
</file>