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410" r:id="rId5"/>
    <p:sldId id="383" r:id="rId6"/>
    <p:sldId id="391" r:id="rId7"/>
    <p:sldId id="3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60"/>
            <a:ext cx="5486400" cy="3291840"/>
          </a:xfrm>
        </p:spPr>
        <p:txBody>
          <a:bodyPr/>
          <a:lstStyle/>
          <a:p>
            <a:r>
              <a:rPr lang="en-US" dirty="0"/>
              <a:t>GPA/,CGPA </a:t>
            </a:r>
            <a:br>
              <a:rPr lang="en-US" dirty="0"/>
            </a:br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534628"/>
            <a:ext cx="6787747" cy="1593507"/>
          </a:xfrm>
        </p:spPr>
        <p:txBody>
          <a:bodyPr/>
          <a:lstStyle/>
          <a:p>
            <a:r>
              <a:rPr lang="en-US" dirty="0"/>
              <a:t>MADE BY: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128" y="2369883"/>
            <a:ext cx="6788150" cy="2118234"/>
          </a:xfrm>
        </p:spPr>
        <p:txBody>
          <a:bodyPr tIns="457200">
            <a:normAutofit fontScale="92500" lnSpcReduction="20000"/>
          </a:bodyPr>
          <a:lstStyle/>
          <a:p>
            <a:r>
              <a:rPr lang="en-US" sz="3900" b="0" i="1" dirty="0">
                <a:solidFill>
                  <a:schemeClr val="accent3"/>
                </a:solidFill>
                <a:latin typeface="+mj-lt"/>
              </a:rPr>
              <a:t>HAREEM AHMAD (2024217)</a:t>
            </a:r>
          </a:p>
          <a:p>
            <a:endParaRPr lang="en-US" sz="3900" b="0" i="1" dirty="0">
              <a:solidFill>
                <a:schemeClr val="accent3"/>
              </a:solidFill>
              <a:latin typeface="+mj-lt"/>
            </a:endParaRPr>
          </a:p>
          <a:p>
            <a:r>
              <a:rPr lang="en-US" sz="3900" b="0" i="1" dirty="0">
                <a:solidFill>
                  <a:schemeClr val="accent3"/>
                </a:solidFill>
                <a:latin typeface="+mj-lt"/>
              </a:rPr>
              <a:t>AQIB FAISAL (2024109)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MAIN FEATURES: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accent3"/>
                </a:solidFill>
                <a:latin typeface="+mj-lt"/>
                <a:cs typeface="Times New Roman" panose="02020603050405020304" pitchFamily="18" charset="0"/>
              </a:rPr>
              <a:t>SUPPORT FOR WEIGHTED GPAs BASED ON CREDIT HOURS.</a:t>
            </a:r>
          </a:p>
          <a:p>
            <a:r>
              <a:rPr lang="en-US" sz="3200" i="1" dirty="0">
                <a:solidFill>
                  <a:schemeClr val="accent3"/>
                </a:solidFill>
                <a:latin typeface="+mj-lt"/>
              </a:rPr>
              <a:t>CGPA CALCULATION ACROSS MULTIPLE SEMESTERS.</a:t>
            </a:r>
          </a:p>
          <a:p>
            <a:r>
              <a:rPr lang="en-US" sz="3200" i="1" dirty="0">
                <a:solidFill>
                  <a:schemeClr val="accent3"/>
                </a:solidFill>
                <a:latin typeface="+mj-lt"/>
              </a:rPr>
              <a:t>EXPORTABLE TEXT FILES</a:t>
            </a:r>
            <a:r>
              <a:rPr lang="en-US" sz="3200" i="1" dirty="0">
                <a:latin typeface="+mj-lt"/>
              </a:rPr>
              <a:t>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800601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{79536B6C-11BD-44E0-82A3-756CD9270DDF}tf78853419_win32</Template>
  <TotalTime>118</TotalTime>
  <Words>46</Words>
  <Application>Microsoft Office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Custom</vt:lpstr>
      <vt:lpstr>GPA/,CGPA  CALCULATOR</vt:lpstr>
      <vt:lpstr>MADE BY:</vt:lpstr>
      <vt:lpstr>MAIN FEATURES: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u2024109</dc:creator>
  <cp:lastModifiedBy>u2024109</cp:lastModifiedBy>
  <cp:revision>1</cp:revision>
  <dcterms:created xsi:type="dcterms:W3CDTF">2024-12-18T16:02:40Z</dcterms:created>
  <dcterms:modified xsi:type="dcterms:W3CDTF">2024-12-18T18:01:17Z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