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11" r:id="rId7"/>
    <p:sldId id="391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38A425-2159-4F38-B53C-BB10D0AE2BEE}">
          <p14:sldIdLst>
            <p14:sldId id="410"/>
            <p14:sldId id="383"/>
            <p14:sldId id="411"/>
            <p14:sldId id="391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F300-E0AD-45F7-A479-6427703297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B3414-2E89-4F7C-A5BA-E590603F8028}">
      <dgm:prSet custT="1"/>
      <dgm:spPr>
        <a:solidFill>
          <a:schemeClr val="accent3"/>
        </a:solidFill>
      </dgm:spPr>
      <dgm:t>
        <a:bodyPr/>
        <a:lstStyle/>
        <a:p>
          <a:r>
            <a:rPr lang="en-US" sz="4000" b="0" i="1" dirty="0">
              <a:latin typeface="+mj-lt"/>
            </a:rPr>
            <a:t>HAREEM AHMAD (2024217)</a:t>
          </a:r>
          <a:endParaRPr lang="en-US" sz="4000" dirty="0">
            <a:latin typeface="+mj-lt"/>
          </a:endParaRPr>
        </a:p>
      </dgm:t>
    </dgm:pt>
    <dgm:pt modelId="{EB6B0071-CF82-4DD8-82E9-243BCF2A1CDA}" type="parTrans" cxnId="{D493F626-B8AA-45E2-A08C-6007A1F6D4D2}">
      <dgm:prSet/>
      <dgm:spPr/>
      <dgm:t>
        <a:bodyPr/>
        <a:lstStyle/>
        <a:p>
          <a:endParaRPr lang="en-US"/>
        </a:p>
      </dgm:t>
    </dgm:pt>
    <dgm:pt modelId="{7999B7AD-F229-478D-9C27-D056B990EA2A}" type="sibTrans" cxnId="{D493F626-B8AA-45E2-A08C-6007A1F6D4D2}">
      <dgm:prSet/>
      <dgm:spPr/>
      <dgm:t>
        <a:bodyPr/>
        <a:lstStyle/>
        <a:p>
          <a:endParaRPr lang="en-US"/>
        </a:p>
      </dgm:t>
    </dgm:pt>
    <dgm:pt modelId="{804C4969-30A3-4B4C-9EAD-0A92AF2227E0}">
      <dgm:prSet custT="1"/>
      <dgm:spPr>
        <a:solidFill>
          <a:schemeClr val="accent3"/>
        </a:solidFill>
      </dgm:spPr>
      <dgm:t>
        <a:bodyPr/>
        <a:lstStyle/>
        <a:p>
          <a:r>
            <a:rPr lang="en-US" sz="4000" b="0" i="1" dirty="0">
              <a:latin typeface="+mj-lt"/>
            </a:rPr>
            <a:t>AQIB FAISAL (2024109)</a:t>
          </a:r>
          <a:endParaRPr lang="en-US" sz="4000" dirty="0">
            <a:latin typeface="+mj-lt"/>
          </a:endParaRPr>
        </a:p>
      </dgm:t>
    </dgm:pt>
    <dgm:pt modelId="{9597268C-905E-40E9-9796-9439ED3CA5A0}" type="parTrans" cxnId="{A44A2A62-33A9-4AA4-8223-4C616C8B9E1E}">
      <dgm:prSet/>
      <dgm:spPr/>
      <dgm:t>
        <a:bodyPr/>
        <a:lstStyle/>
        <a:p>
          <a:endParaRPr lang="en-US"/>
        </a:p>
      </dgm:t>
    </dgm:pt>
    <dgm:pt modelId="{2A2A392B-4A4C-42AF-9861-209F3CFD2D69}" type="sibTrans" cxnId="{A44A2A62-33A9-4AA4-8223-4C616C8B9E1E}">
      <dgm:prSet/>
      <dgm:spPr/>
      <dgm:t>
        <a:bodyPr/>
        <a:lstStyle/>
        <a:p>
          <a:endParaRPr lang="en-US"/>
        </a:p>
      </dgm:t>
    </dgm:pt>
    <dgm:pt modelId="{1BF042A0-0365-4C53-A77C-9E344AA6CA11}" type="pres">
      <dgm:prSet presAssocID="{AD29F300-E0AD-45F7-A479-6427703297B8}" presName="linear" presStyleCnt="0">
        <dgm:presLayoutVars>
          <dgm:animLvl val="lvl"/>
          <dgm:resizeHandles val="exact"/>
        </dgm:presLayoutVars>
      </dgm:prSet>
      <dgm:spPr/>
    </dgm:pt>
    <dgm:pt modelId="{697D4637-6794-492F-B5F2-0FF2FA971DF0}" type="pres">
      <dgm:prSet presAssocID="{D48B3414-2E89-4F7C-A5BA-E590603F8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0258F7-9845-49C9-8D2A-6EFE3337D212}" type="pres">
      <dgm:prSet presAssocID="{7999B7AD-F229-478D-9C27-D056B990EA2A}" presName="spacer" presStyleCnt="0"/>
      <dgm:spPr/>
    </dgm:pt>
    <dgm:pt modelId="{867AFF69-AF21-4D8F-9D0E-70924FD46283}" type="pres">
      <dgm:prSet presAssocID="{804C4969-30A3-4B4C-9EAD-0A92AF2227E0}" presName="parentText" presStyleLbl="node1" presStyleIdx="1" presStyleCnt="2" custLinFactNeighborY="23041">
        <dgm:presLayoutVars>
          <dgm:chMax val="0"/>
          <dgm:bulletEnabled val="1"/>
        </dgm:presLayoutVars>
      </dgm:prSet>
      <dgm:spPr/>
    </dgm:pt>
  </dgm:ptLst>
  <dgm:cxnLst>
    <dgm:cxn modelId="{D493F626-B8AA-45E2-A08C-6007A1F6D4D2}" srcId="{AD29F300-E0AD-45F7-A479-6427703297B8}" destId="{D48B3414-2E89-4F7C-A5BA-E590603F8028}" srcOrd="0" destOrd="0" parTransId="{EB6B0071-CF82-4DD8-82E9-243BCF2A1CDA}" sibTransId="{7999B7AD-F229-478D-9C27-D056B990EA2A}"/>
    <dgm:cxn modelId="{75572A2F-EED9-4187-8DBF-ADBF3443FFDD}" type="presOf" srcId="{AD29F300-E0AD-45F7-A479-6427703297B8}" destId="{1BF042A0-0365-4C53-A77C-9E344AA6CA11}" srcOrd="0" destOrd="0" presId="urn:microsoft.com/office/officeart/2005/8/layout/vList2"/>
    <dgm:cxn modelId="{A44A2A62-33A9-4AA4-8223-4C616C8B9E1E}" srcId="{AD29F300-E0AD-45F7-A479-6427703297B8}" destId="{804C4969-30A3-4B4C-9EAD-0A92AF2227E0}" srcOrd="1" destOrd="0" parTransId="{9597268C-905E-40E9-9796-9439ED3CA5A0}" sibTransId="{2A2A392B-4A4C-42AF-9861-209F3CFD2D69}"/>
    <dgm:cxn modelId="{A72A5FA8-3115-44E0-9479-134FB558997B}" type="presOf" srcId="{D48B3414-2E89-4F7C-A5BA-E590603F8028}" destId="{697D4637-6794-492F-B5F2-0FF2FA971DF0}" srcOrd="0" destOrd="0" presId="urn:microsoft.com/office/officeart/2005/8/layout/vList2"/>
    <dgm:cxn modelId="{4E2A11F3-DABF-44E8-82A6-EA6EC9A5C099}" type="presOf" srcId="{804C4969-30A3-4B4C-9EAD-0A92AF2227E0}" destId="{867AFF69-AF21-4D8F-9D0E-70924FD46283}" srcOrd="0" destOrd="0" presId="urn:microsoft.com/office/officeart/2005/8/layout/vList2"/>
    <dgm:cxn modelId="{EDF2D149-3559-465B-9A7D-75C1DB635225}" type="presParOf" srcId="{1BF042A0-0365-4C53-A77C-9E344AA6CA11}" destId="{697D4637-6794-492F-B5F2-0FF2FA971DF0}" srcOrd="0" destOrd="0" presId="urn:microsoft.com/office/officeart/2005/8/layout/vList2"/>
    <dgm:cxn modelId="{C3B474BF-AB93-4B66-AFFF-E5AB3772455B}" type="presParOf" srcId="{1BF042A0-0365-4C53-A77C-9E344AA6CA11}" destId="{050258F7-9845-49C9-8D2A-6EFE3337D212}" srcOrd="1" destOrd="0" presId="urn:microsoft.com/office/officeart/2005/8/layout/vList2"/>
    <dgm:cxn modelId="{A6631EBA-9706-484B-8462-A5595B08E0A8}" type="presParOf" srcId="{1BF042A0-0365-4C53-A77C-9E344AA6CA11}" destId="{867AFF69-AF21-4D8F-9D0E-70924FD462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7716D-274F-405B-9530-6FC9F8F3A0CF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0E214DE-4411-4563-A623-1DA5764605F2}">
      <dgm:prSet/>
      <dgm:spPr/>
      <dgm:t>
        <a:bodyPr/>
        <a:lstStyle/>
        <a:p>
          <a:r>
            <a:rPr lang="en-US" b="0" i="0" dirty="0"/>
            <a:t>DECISION CONTROL STRUCTURES</a:t>
          </a:r>
          <a:endParaRPr lang="en-US" dirty="0"/>
        </a:p>
      </dgm:t>
    </dgm:pt>
    <dgm:pt modelId="{A493B82E-073F-4AEF-AFF4-A9CABA78D142}" type="parTrans" cxnId="{6A5254D8-D396-407F-AD50-7F0012E956EE}">
      <dgm:prSet/>
      <dgm:spPr/>
      <dgm:t>
        <a:bodyPr/>
        <a:lstStyle/>
        <a:p>
          <a:endParaRPr lang="en-US"/>
        </a:p>
      </dgm:t>
    </dgm:pt>
    <dgm:pt modelId="{9D86BEC1-39BB-435B-9A08-41A2D1ABCC8E}" type="sibTrans" cxnId="{6A5254D8-D396-407F-AD50-7F0012E956EE}">
      <dgm:prSet/>
      <dgm:spPr/>
      <dgm:t>
        <a:bodyPr/>
        <a:lstStyle/>
        <a:p>
          <a:endParaRPr lang="en-US"/>
        </a:p>
      </dgm:t>
    </dgm:pt>
    <dgm:pt modelId="{A9A0A592-894E-42D8-B24B-9965E4C3710E}">
      <dgm:prSet/>
      <dgm:spPr/>
      <dgm:t>
        <a:bodyPr/>
        <a:lstStyle/>
        <a:p>
          <a:r>
            <a:rPr lang="en-US" b="0" i="0"/>
            <a:t>SWITCH STATEMENTS</a:t>
          </a:r>
          <a:endParaRPr lang="en-US"/>
        </a:p>
      </dgm:t>
    </dgm:pt>
    <dgm:pt modelId="{C1D1BADA-921D-496A-AFDF-3146CB1E6067}" type="parTrans" cxnId="{933318CB-EB8E-4063-A980-7F213514ADE4}">
      <dgm:prSet/>
      <dgm:spPr/>
      <dgm:t>
        <a:bodyPr/>
        <a:lstStyle/>
        <a:p>
          <a:endParaRPr lang="en-US"/>
        </a:p>
      </dgm:t>
    </dgm:pt>
    <dgm:pt modelId="{1FE3D5E6-059A-4B2F-9447-7C4F56889452}" type="sibTrans" cxnId="{933318CB-EB8E-4063-A980-7F213514ADE4}">
      <dgm:prSet/>
      <dgm:spPr/>
      <dgm:t>
        <a:bodyPr/>
        <a:lstStyle/>
        <a:p>
          <a:endParaRPr lang="en-US"/>
        </a:p>
      </dgm:t>
    </dgm:pt>
    <dgm:pt modelId="{576478FD-91E3-4A02-8DDE-AFF599473CBF}">
      <dgm:prSet/>
      <dgm:spPr/>
      <dgm:t>
        <a:bodyPr/>
        <a:lstStyle/>
        <a:p>
          <a:r>
            <a:rPr lang="en-US" b="0" i="0"/>
            <a:t>LOOPS</a:t>
          </a:r>
          <a:endParaRPr lang="en-US"/>
        </a:p>
      </dgm:t>
    </dgm:pt>
    <dgm:pt modelId="{2A3B45F9-001B-41B7-90A1-B4BB09DA96F2}" type="parTrans" cxnId="{A4745D17-D05D-4C66-9605-856F32981224}">
      <dgm:prSet/>
      <dgm:spPr/>
      <dgm:t>
        <a:bodyPr/>
        <a:lstStyle/>
        <a:p>
          <a:endParaRPr lang="en-US"/>
        </a:p>
      </dgm:t>
    </dgm:pt>
    <dgm:pt modelId="{0B288C65-00CF-4280-AB18-E38620C0EB95}" type="sibTrans" cxnId="{A4745D17-D05D-4C66-9605-856F32981224}">
      <dgm:prSet/>
      <dgm:spPr/>
      <dgm:t>
        <a:bodyPr/>
        <a:lstStyle/>
        <a:p>
          <a:endParaRPr lang="en-US"/>
        </a:p>
      </dgm:t>
    </dgm:pt>
    <dgm:pt modelId="{D71688DB-6F80-490E-9948-2CC24143FD97}">
      <dgm:prSet/>
      <dgm:spPr/>
      <dgm:t>
        <a:bodyPr/>
        <a:lstStyle/>
        <a:p>
          <a:r>
            <a:rPr lang="en-US" b="0" i="0"/>
            <a:t>USER-DEFINED FUNCTIONS</a:t>
          </a:r>
          <a:endParaRPr lang="en-US"/>
        </a:p>
      </dgm:t>
    </dgm:pt>
    <dgm:pt modelId="{3008ABA2-5053-47A4-9081-198C094D3A11}" type="parTrans" cxnId="{6102EA69-74A5-4C23-A22C-C0521D6951B0}">
      <dgm:prSet/>
      <dgm:spPr/>
      <dgm:t>
        <a:bodyPr/>
        <a:lstStyle/>
        <a:p>
          <a:endParaRPr lang="en-US"/>
        </a:p>
      </dgm:t>
    </dgm:pt>
    <dgm:pt modelId="{2AAE2B20-AB13-452D-8771-4CD0708C19AA}" type="sibTrans" cxnId="{6102EA69-74A5-4C23-A22C-C0521D6951B0}">
      <dgm:prSet/>
      <dgm:spPr/>
      <dgm:t>
        <a:bodyPr/>
        <a:lstStyle/>
        <a:p>
          <a:endParaRPr lang="en-US"/>
        </a:p>
      </dgm:t>
    </dgm:pt>
    <dgm:pt modelId="{91655D72-DC7A-4836-81DA-1C9D689FA7FF}">
      <dgm:prSet/>
      <dgm:spPr/>
      <dgm:t>
        <a:bodyPr/>
        <a:lstStyle/>
        <a:p>
          <a:r>
            <a:rPr lang="en-US" b="0" i="0"/>
            <a:t>ARRAY OPERATIONS</a:t>
          </a:r>
          <a:endParaRPr lang="en-US"/>
        </a:p>
      </dgm:t>
    </dgm:pt>
    <dgm:pt modelId="{64D49ED3-A13C-4503-9FC3-49FD88E8D8B4}" type="parTrans" cxnId="{DD30ACF2-A121-43D7-9A38-DA1209DE4372}">
      <dgm:prSet/>
      <dgm:spPr/>
      <dgm:t>
        <a:bodyPr/>
        <a:lstStyle/>
        <a:p>
          <a:endParaRPr lang="en-US"/>
        </a:p>
      </dgm:t>
    </dgm:pt>
    <dgm:pt modelId="{19471B06-6268-480B-9168-E3ABA06B4406}" type="sibTrans" cxnId="{DD30ACF2-A121-43D7-9A38-DA1209DE4372}">
      <dgm:prSet/>
      <dgm:spPr/>
      <dgm:t>
        <a:bodyPr/>
        <a:lstStyle/>
        <a:p>
          <a:endParaRPr lang="en-US"/>
        </a:p>
      </dgm:t>
    </dgm:pt>
    <dgm:pt modelId="{5EF9DFFC-31A5-48AA-8A96-13073D1EB8A4}">
      <dgm:prSet/>
      <dgm:spPr/>
      <dgm:t>
        <a:bodyPr/>
        <a:lstStyle/>
        <a:p>
          <a:r>
            <a:rPr lang="en-US" b="0" i="0"/>
            <a:t>STRING HANDLING</a:t>
          </a:r>
          <a:endParaRPr lang="en-US"/>
        </a:p>
      </dgm:t>
    </dgm:pt>
    <dgm:pt modelId="{36EE94BC-282B-4023-AED0-81DE65675841}" type="parTrans" cxnId="{E2F006E7-50F8-4BAB-B6E1-CE2736B72AFA}">
      <dgm:prSet/>
      <dgm:spPr/>
      <dgm:t>
        <a:bodyPr/>
        <a:lstStyle/>
        <a:p>
          <a:endParaRPr lang="en-US"/>
        </a:p>
      </dgm:t>
    </dgm:pt>
    <dgm:pt modelId="{B8318AE3-7C35-458C-8A70-0DD02D063340}" type="sibTrans" cxnId="{E2F006E7-50F8-4BAB-B6E1-CE2736B72AFA}">
      <dgm:prSet/>
      <dgm:spPr/>
      <dgm:t>
        <a:bodyPr/>
        <a:lstStyle/>
        <a:p>
          <a:endParaRPr lang="en-US"/>
        </a:p>
      </dgm:t>
    </dgm:pt>
    <dgm:pt modelId="{226040F6-606F-43C3-A7D9-FC72BC67F91F}">
      <dgm:prSet/>
      <dgm:spPr/>
      <dgm:t>
        <a:bodyPr/>
        <a:lstStyle/>
        <a:p>
          <a:r>
            <a:rPr lang="en-US" b="0" i="0"/>
            <a:t>FILE HANDLING</a:t>
          </a:r>
          <a:endParaRPr lang="en-US"/>
        </a:p>
      </dgm:t>
    </dgm:pt>
    <dgm:pt modelId="{C46F1FE8-D7E2-4A06-99F9-2BED46951770}" type="parTrans" cxnId="{50D4BE53-2EB6-4E35-B3A1-92EF6B83FB36}">
      <dgm:prSet/>
      <dgm:spPr/>
      <dgm:t>
        <a:bodyPr/>
        <a:lstStyle/>
        <a:p>
          <a:endParaRPr lang="en-US"/>
        </a:p>
      </dgm:t>
    </dgm:pt>
    <dgm:pt modelId="{5DA79699-3B30-4B90-BFE6-40892111EC1A}" type="sibTrans" cxnId="{50D4BE53-2EB6-4E35-B3A1-92EF6B83FB36}">
      <dgm:prSet/>
      <dgm:spPr/>
      <dgm:t>
        <a:bodyPr/>
        <a:lstStyle/>
        <a:p>
          <a:endParaRPr lang="en-US"/>
        </a:p>
      </dgm:t>
    </dgm:pt>
    <dgm:pt modelId="{7C8905FB-ECA8-458D-B31E-026064F3F2AA}" type="pres">
      <dgm:prSet presAssocID="{A657716D-274F-405B-9530-6FC9F8F3A0CF}" presName="diagram" presStyleCnt="0">
        <dgm:presLayoutVars>
          <dgm:dir/>
          <dgm:resizeHandles val="exact"/>
        </dgm:presLayoutVars>
      </dgm:prSet>
      <dgm:spPr/>
    </dgm:pt>
    <dgm:pt modelId="{4D1170B1-1A0F-44FA-BBFD-72F632DCC0A9}" type="pres">
      <dgm:prSet presAssocID="{00E214DE-4411-4563-A623-1DA5764605F2}" presName="node" presStyleLbl="node1" presStyleIdx="0" presStyleCnt="7">
        <dgm:presLayoutVars>
          <dgm:bulletEnabled val="1"/>
        </dgm:presLayoutVars>
      </dgm:prSet>
      <dgm:spPr/>
    </dgm:pt>
    <dgm:pt modelId="{43CC4550-980F-42D2-8B1D-5D8307FB4922}" type="pres">
      <dgm:prSet presAssocID="{9D86BEC1-39BB-435B-9A08-41A2D1ABCC8E}" presName="sibTrans" presStyleCnt="0"/>
      <dgm:spPr/>
    </dgm:pt>
    <dgm:pt modelId="{BE9589B7-1999-42E5-B86F-5A00CFE1722A}" type="pres">
      <dgm:prSet presAssocID="{A9A0A592-894E-42D8-B24B-9965E4C3710E}" presName="node" presStyleLbl="node1" presStyleIdx="1" presStyleCnt="7">
        <dgm:presLayoutVars>
          <dgm:bulletEnabled val="1"/>
        </dgm:presLayoutVars>
      </dgm:prSet>
      <dgm:spPr/>
    </dgm:pt>
    <dgm:pt modelId="{8C8BE8AE-AD12-406D-B095-8C21563EC759}" type="pres">
      <dgm:prSet presAssocID="{1FE3D5E6-059A-4B2F-9447-7C4F56889452}" presName="sibTrans" presStyleCnt="0"/>
      <dgm:spPr/>
    </dgm:pt>
    <dgm:pt modelId="{0593CEFC-EB94-4B88-AA84-E5D392E88396}" type="pres">
      <dgm:prSet presAssocID="{576478FD-91E3-4A02-8DDE-AFF599473CBF}" presName="node" presStyleLbl="node1" presStyleIdx="2" presStyleCnt="7">
        <dgm:presLayoutVars>
          <dgm:bulletEnabled val="1"/>
        </dgm:presLayoutVars>
      </dgm:prSet>
      <dgm:spPr/>
    </dgm:pt>
    <dgm:pt modelId="{932D8B40-9081-4EB6-85EA-E46DF78EE962}" type="pres">
      <dgm:prSet presAssocID="{0B288C65-00CF-4280-AB18-E38620C0EB95}" presName="sibTrans" presStyleCnt="0"/>
      <dgm:spPr/>
    </dgm:pt>
    <dgm:pt modelId="{A5F7C7CA-C9BA-4AA7-A0B9-38FDB83D15EA}" type="pres">
      <dgm:prSet presAssocID="{D71688DB-6F80-490E-9948-2CC24143FD97}" presName="node" presStyleLbl="node1" presStyleIdx="3" presStyleCnt="7">
        <dgm:presLayoutVars>
          <dgm:bulletEnabled val="1"/>
        </dgm:presLayoutVars>
      </dgm:prSet>
      <dgm:spPr/>
    </dgm:pt>
    <dgm:pt modelId="{CBDF0607-3C48-411B-A853-2FD8DE273808}" type="pres">
      <dgm:prSet presAssocID="{2AAE2B20-AB13-452D-8771-4CD0708C19AA}" presName="sibTrans" presStyleCnt="0"/>
      <dgm:spPr/>
    </dgm:pt>
    <dgm:pt modelId="{390D58FC-8B68-4832-B494-2BCF68DF1282}" type="pres">
      <dgm:prSet presAssocID="{91655D72-DC7A-4836-81DA-1C9D689FA7FF}" presName="node" presStyleLbl="node1" presStyleIdx="4" presStyleCnt="7">
        <dgm:presLayoutVars>
          <dgm:bulletEnabled val="1"/>
        </dgm:presLayoutVars>
      </dgm:prSet>
      <dgm:spPr/>
    </dgm:pt>
    <dgm:pt modelId="{11712828-B5E9-4CC7-ACBC-EC610C21D9B5}" type="pres">
      <dgm:prSet presAssocID="{19471B06-6268-480B-9168-E3ABA06B4406}" presName="sibTrans" presStyleCnt="0"/>
      <dgm:spPr/>
    </dgm:pt>
    <dgm:pt modelId="{CB57F13A-8295-458A-91D8-D11BDA6C6BE4}" type="pres">
      <dgm:prSet presAssocID="{5EF9DFFC-31A5-48AA-8A96-13073D1EB8A4}" presName="node" presStyleLbl="node1" presStyleIdx="5" presStyleCnt="7">
        <dgm:presLayoutVars>
          <dgm:bulletEnabled val="1"/>
        </dgm:presLayoutVars>
      </dgm:prSet>
      <dgm:spPr/>
    </dgm:pt>
    <dgm:pt modelId="{BAA99544-584E-4D11-AD97-B85587A31432}" type="pres">
      <dgm:prSet presAssocID="{B8318AE3-7C35-458C-8A70-0DD02D063340}" presName="sibTrans" presStyleCnt="0"/>
      <dgm:spPr/>
    </dgm:pt>
    <dgm:pt modelId="{973EE7B4-1BB1-48CE-8227-E99E44A6D06A}" type="pres">
      <dgm:prSet presAssocID="{226040F6-606F-43C3-A7D9-FC72BC67F91F}" presName="node" presStyleLbl="node1" presStyleIdx="6" presStyleCnt="7">
        <dgm:presLayoutVars>
          <dgm:bulletEnabled val="1"/>
        </dgm:presLayoutVars>
      </dgm:prSet>
      <dgm:spPr/>
    </dgm:pt>
  </dgm:ptLst>
  <dgm:cxnLst>
    <dgm:cxn modelId="{A4745D17-D05D-4C66-9605-856F32981224}" srcId="{A657716D-274F-405B-9530-6FC9F8F3A0CF}" destId="{576478FD-91E3-4A02-8DDE-AFF599473CBF}" srcOrd="2" destOrd="0" parTransId="{2A3B45F9-001B-41B7-90A1-B4BB09DA96F2}" sibTransId="{0B288C65-00CF-4280-AB18-E38620C0EB95}"/>
    <dgm:cxn modelId="{4E47B320-8DD8-4D1B-BE76-D57D4FF832BD}" type="presOf" srcId="{A657716D-274F-405B-9530-6FC9F8F3A0CF}" destId="{7C8905FB-ECA8-458D-B31E-026064F3F2AA}" srcOrd="0" destOrd="0" presId="urn:microsoft.com/office/officeart/2005/8/layout/default"/>
    <dgm:cxn modelId="{8C137529-B0A7-452A-A244-E4C13B83F2BD}" type="presOf" srcId="{A9A0A592-894E-42D8-B24B-9965E4C3710E}" destId="{BE9589B7-1999-42E5-B86F-5A00CFE1722A}" srcOrd="0" destOrd="0" presId="urn:microsoft.com/office/officeart/2005/8/layout/default"/>
    <dgm:cxn modelId="{C54A5134-62F1-4473-B4A4-70D0E1E802A8}" type="presOf" srcId="{D71688DB-6F80-490E-9948-2CC24143FD97}" destId="{A5F7C7CA-C9BA-4AA7-A0B9-38FDB83D15EA}" srcOrd="0" destOrd="0" presId="urn:microsoft.com/office/officeart/2005/8/layout/default"/>
    <dgm:cxn modelId="{6102EA69-74A5-4C23-A22C-C0521D6951B0}" srcId="{A657716D-274F-405B-9530-6FC9F8F3A0CF}" destId="{D71688DB-6F80-490E-9948-2CC24143FD97}" srcOrd="3" destOrd="0" parTransId="{3008ABA2-5053-47A4-9081-198C094D3A11}" sibTransId="{2AAE2B20-AB13-452D-8771-4CD0708C19AA}"/>
    <dgm:cxn modelId="{453FB54C-8F24-4087-B497-4E9B481EAF09}" type="presOf" srcId="{91655D72-DC7A-4836-81DA-1C9D689FA7FF}" destId="{390D58FC-8B68-4832-B494-2BCF68DF1282}" srcOrd="0" destOrd="0" presId="urn:microsoft.com/office/officeart/2005/8/layout/default"/>
    <dgm:cxn modelId="{34823B6D-0875-4E8A-8BB1-2C39E1FB89D7}" type="presOf" srcId="{00E214DE-4411-4563-A623-1DA5764605F2}" destId="{4D1170B1-1A0F-44FA-BBFD-72F632DCC0A9}" srcOrd="0" destOrd="0" presId="urn:microsoft.com/office/officeart/2005/8/layout/default"/>
    <dgm:cxn modelId="{50D4BE53-2EB6-4E35-B3A1-92EF6B83FB36}" srcId="{A657716D-274F-405B-9530-6FC9F8F3A0CF}" destId="{226040F6-606F-43C3-A7D9-FC72BC67F91F}" srcOrd="6" destOrd="0" parTransId="{C46F1FE8-D7E2-4A06-99F9-2BED46951770}" sibTransId="{5DA79699-3B30-4B90-BFE6-40892111EC1A}"/>
    <dgm:cxn modelId="{3A108C81-9487-4383-AFDD-60A34BCE7944}" type="presOf" srcId="{5EF9DFFC-31A5-48AA-8A96-13073D1EB8A4}" destId="{CB57F13A-8295-458A-91D8-D11BDA6C6BE4}" srcOrd="0" destOrd="0" presId="urn:microsoft.com/office/officeart/2005/8/layout/default"/>
    <dgm:cxn modelId="{7DE6D6C1-0CC5-45AE-B7EE-4A2A31B9A4B6}" type="presOf" srcId="{226040F6-606F-43C3-A7D9-FC72BC67F91F}" destId="{973EE7B4-1BB1-48CE-8227-E99E44A6D06A}" srcOrd="0" destOrd="0" presId="urn:microsoft.com/office/officeart/2005/8/layout/default"/>
    <dgm:cxn modelId="{933318CB-EB8E-4063-A980-7F213514ADE4}" srcId="{A657716D-274F-405B-9530-6FC9F8F3A0CF}" destId="{A9A0A592-894E-42D8-B24B-9965E4C3710E}" srcOrd="1" destOrd="0" parTransId="{C1D1BADA-921D-496A-AFDF-3146CB1E6067}" sibTransId="{1FE3D5E6-059A-4B2F-9447-7C4F56889452}"/>
    <dgm:cxn modelId="{6A5254D8-D396-407F-AD50-7F0012E956EE}" srcId="{A657716D-274F-405B-9530-6FC9F8F3A0CF}" destId="{00E214DE-4411-4563-A623-1DA5764605F2}" srcOrd="0" destOrd="0" parTransId="{A493B82E-073F-4AEF-AFF4-A9CABA78D142}" sibTransId="{9D86BEC1-39BB-435B-9A08-41A2D1ABCC8E}"/>
    <dgm:cxn modelId="{E2F006E7-50F8-4BAB-B6E1-CE2736B72AFA}" srcId="{A657716D-274F-405B-9530-6FC9F8F3A0CF}" destId="{5EF9DFFC-31A5-48AA-8A96-13073D1EB8A4}" srcOrd="5" destOrd="0" parTransId="{36EE94BC-282B-4023-AED0-81DE65675841}" sibTransId="{B8318AE3-7C35-458C-8A70-0DD02D063340}"/>
    <dgm:cxn modelId="{155044EE-4F6B-4543-B82B-CAEB6B28A286}" type="presOf" srcId="{576478FD-91E3-4A02-8DDE-AFF599473CBF}" destId="{0593CEFC-EB94-4B88-AA84-E5D392E88396}" srcOrd="0" destOrd="0" presId="urn:microsoft.com/office/officeart/2005/8/layout/default"/>
    <dgm:cxn modelId="{DD30ACF2-A121-43D7-9A38-DA1209DE4372}" srcId="{A657716D-274F-405B-9530-6FC9F8F3A0CF}" destId="{91655D72-DC7A-4836-81DA-1C9D689FA7FF}" srcOrd="4" destOrd="0" parTransId="{64D49ED3-A13C-4503-9FC3-49FD88E8D8B4}" sibTransId="{19471B06-6268-480B-9168-E3ABA06B4406}"/>
    <dgm:cxn modelId="{A7F4313D-28F6-4FAC-AE52-7A23715A2DB2}" type="presParOf" srcId="{7C8905FB-ECA8-458D-B31E-026064F3F2AA}" destId="{4D1170B1-1A0F-44FA-BBFD-72F632DCC0A9}" srcOrd="0" destOrd="0" presId="urn:microsoft.com/office/officeart/2005/8/layout/default"/>
    <dgm:cxn modelId="{42312BCF-2C79-49BA-BD65-3B6B4680F325}" type="presParOf" srcId="{7C8905FB-ECA8-458D-B31E-026064F3F2AA}" destId="{43CC4550-980F-42D2-8B1D-5D8307FB4922}" srcOrd="1" destOrd="0" presId="urn:microsoft.com/office/officeart/2005/8/layout/default"/>
    <dgm:cxn modelId="{BED79BB9-A9E8-47F8-99A4-364D348BAFD3}" type="presParOf" srcId="{7C8905FB-ECA8-458D-B31E-026064F3F2AA}" destId="{BE9589B7-1999-42E5-B86F-5A00CFE1722A}" srcOrd="2" destOrd="0" presId="urn:microsoft.com/office/officeart/2005/8/layout/default"/>
    <dgm:cxn modelId="{957BB17A-9360-43FC-8A00-43F2058E5705}" type="presParOf" srcId="{7C8905FB-ECA8-458D-B31E-026064F3F2AA}" destId="{8C8BE8AE-AD12-406D-B095-8C21563EC759}" srcOrd="3" destOrd="0" presId="urn:microsoft.com/office/officeart/2005/8/layout/default"/>
    <dgm:cxn modelId="{1216019C-9975-4B10-8F72-74706A03E764}" type="presParOf" srcId="{7C8905FB-ECA8-458D-B31E-026064F3F2AA}" destId="{0593CEFC-EB94-4B88-AA84-E5D392E88396}" srcOrd="4" destOrd="0" presId="urn:microsoft.com/office/officeart/2005/8/layout/default"/>
    <dgm:cxn modelId="{7AD19EFA-6906-407A-B3DD-D21733CD945C}" type="presParOf" srcId="{7C8905FB-ECA8-458D-B31E-026064F3F2AA}" destId="{932D8B40-9081-4EB6-85EA-E46DF78EE962}" srcOrd="5" destOrd="0" presId="urn:microsoft.com/office/officeart/2005/8/layout/default"/>
    <dgm:cxn modelId="{557F0338-AFCC-4121-B09E-A89A81D83BE7}" type="presParOf" srcId="{7C8905FB-ECA8-458D-B31E-026064F3F2AA}" destId="{A5F7C7CA-C9BA-4AA7-A0B9-38FDB83D15EA}" srcOrd="6" destOrd="0" presId="urn:microsoft.com/office/officeart/2005/8/layout/default"/>
    <dgm:cxn modelId="{3760AB68-5CDB-4634-9EF4-09129B7E52CC}" type="presParOf" srcId="{7C8905FB-ECA8-458D-B31E-026064F3F2AA}" destId="{CBDF0607-3C48-411B-A853-2FD8DE273808}" srcOrd="7" destOrd="0" presId="urn:microsoft.com/office/officeart/2005/8/layout/default"/>
    <dgm:cxn modelId="{4FBE7534-8111-499F-9401-C6D689E7C5E9}" type="presParOf" srcId="{7C8905FB-ECA8-458D-B31E-026064F3F2AA}" destId="{390D58FC-8B68-4832-B494-2BCF68DF1282}" srcOrd="8" destOrd="0" presId="urn:microsoft.com/office/officeart/2005/8/layout/default"/>
    <dgm:cxn modelId="{02B8ED97-DCA5-43B4-BECB-6617C8791AC3}" type="presParOf" srcId="{7C8905FB-ECA8-458D-B31E-026064F3F2AA}" destId="{11712828-B5E9-4CC7-ACBC-EC610C21D9B5}" srcOrd="9" destOrd="0" presId="urn:microsoft.com/office/officeart/2005/8/layout/default"/>
    <dgm:cxn modelId="{4F3CD0C7-5A8C-41CC-AADB-CFBE4315E161}" type="presParOf" srcId="{7C8905FB-ECA8-458D-B31E-026064F3F2AA}" destId="{CB57F13A-8295-458A-91D8-D11BDA6C6BE4}" srcOrd="10" destOrd="0" presId="urn:microsoft.com/office/officeart/2005/8/layout/default"/>
    <dgm:cxn modelId="{38B36C18-B6BC-46B4-8EAD-164A2E7A8D89}" type="presParOf" srcId="{7C8905FB-ECA8-458D-B31E-026064F3F2AA}" destId="{BAA99544-584E-4D11-AD97-B85587A31432}" srcOrd="11" destOrd="0" presId="urn:microsoft.com/office/officeart/2005/8/layout/default"/>
    <dgm:cxn modelId="{861A55D7-2297-4C07-8B52-CB65479977F7}" type="presParOf" srcId="{7C8905FB-ECA8-458D-B31E-026064F3F2AA}" destId="{973EE7B4-1BB1-48CE-8227-E99E44A6D06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4637-6794-492F-B5F2-0FF2FA971DF0}">
      <dsp:nvSpPr>
        <dsp:cNvPr id="0" name=""/>
        <dsp:cNvSpPr/>
      </dsp:nvSpPr>
      <dsp:spPr>
        <a:xfrm>
          <a:off x="0" y="543858"/>
          <a:ext cx="6787747" cy="12168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1" kern="1200" dirty="0">
              <a:latin typeface="+mj-lt"/>
            </a:rPr>
            <a:t>HAREEM AHMAD (2024217)</a:t>
          </a:r>
          <a:endParaRPr lang="en-US" sz="4000" kern="1200" dirty="0">
            <a:latin typeface="+mj-lt"/>
          </a:endParaRPr>
        </a:p>
      </dsp:txBody>
      <dsp:txXfrm>
        <a:off x="59399" y="603257"/>
        <a:ext cx="6668949" cy="1098002"/>
      </dsp:txXfrm>
    </dsp:sp>
    <dsp:sp modelId="{867AFF69-AF21-4D8F-9D0E-70924FD46283}">
      <dsp:nvSpPr>
        <dsp:cNvPr id="0" name=""/>
        <dsp:cNvSpPr/>
      </dsp:nvSpPr>
      <dsp:spPr>
        <a:xfrm>
          <a:off x="0" y="1990991"/>
          <a:ext cx="6787747" cy="12168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1" kern="1200" dirty="0">
              <a:latin typeface="+mj-lt"/>
            </a:rPr>
            <a:t>AQIB FAISAL (2024109)</a:t>
          </a:r>
          <a:endParaRPr lang="en-US" sz="4000" kern="1200" dirty="0">
            <a:latin typeface="+mj-lt"/>
          </a:endParaRPr>
        </a:p>
      </dsp:txBody>
      <dsp:txXfrm>
        <a:off x="59399" y="2050390"/>
        <a:ext cx="6668949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170B1-1A0F-44FA-BBFD-72F632DCC0A9}">
      <dsp:nvSpPr>
        <dsp:cNvPr id="0" name=""/>
        <dsp:cNvSpPr/>
      </dsp:nvSpPr>
      <dsp:spPr>
        <a:xfrm>
          <a:off x="429537" y="1548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DECISION CONTROL STRUCTURES</a:t>
          </a:r>
          <a:endParaRPr lang="en-US" sz="2300" kern="1200" dirty="0"/>
        </a:p>
      </dsp:txBody>
      <dsp:txXfrm>
        <a:off x="429537" y="1548"/>
        <a:ext cx="1852710" cy="1111626"/>
      </dsp:txXfrm>
    </dsp:sp>
    <dsp:sp modelId="{BE9589B7-1999-42E5-B86F-5A00CFE1722A}">
      <dsp:nvSpPr>
        <dsp:cNvPr id="0" name=""/>
        <dsp:cNvSpPr/>
      </dsp:nvSpPr>
      <dsp:spPr>
        <a:xfrm>
          <a:off x="2467518" y="1548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SWITCH STATEMENTS</a:t>
          </a:r>
          <a:endParaRPr lang="en-US" sz="2300" kern="1200"/>
        </a:p>
      </dsp:txBody>
      <dsp:txXfrm>
        <a:off x="2467518" y="1548"/>
        <a:ext cx="1852710" cy="1111626"/>
      </dsp:txXfrm>
    </dsp:sp>
    <dsp:sp modelId="{0593CEFC-EB94-4B88-AA84-E5D392E88396}">
      <dsp:nvSpPr>
        <dsp:cNvPr id="0" name=""/>
        <dsp:cNvSpPr/>
      </dsp:nvSpPr>
      <dsp:spPr>
        <a:xfrm>
          <a:off x="4505499" y="1548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LOOPS</a:t>
          </a:r>
          <a:endParaRPr lang="en-US" sz="2300" kern="1200"/>
        </a:p>
      </dsp:txBody>
      <dsp:txXfrm>
        <a:off x="4505499" y="1548"/>
        <a:ext cx="1852710" cy="1111626"/>
      </dsp:txXfrm>
    </dsp:sp>
    <dsp:sp modelId="{A5F7C7CA-C9BA-4AA7-A0B9-38FDB83D15EA}">
      <dsp:nvSpPr>
        <dsp:cNvPr id="0" name=""/>
        <dsp:cNvSpPr/>
      </dsp:nvSpPr>
      <dsp:spPr>
        <a:xfrm>
          <a:off x="429537" y="1298445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USER-DEFINED FUNCTIONS</a:t>
          </a:r>
          <a:endParaRPr lang="en-US" sz="2300" kern="1200"/>
        </a:p>
      </dsp:txBody>
      <dsp:txXfrm>
        <a:off x="429537" y="1298445"/>
        <a:ext cx="1852710" cy="1111626"/>
      </dsp:txXfrm>
    </dsp:sp>
    <dsp:sp modelId="{390D58FC-8B68-4832-B494-2BCF68DF1282}">
      <dsp:nvSpPr>
        <dsp:cNvPr id="0" name=""/>
        <dsp:cNvSpPr/>
      </dsp:nvSpPr>
      <dsp:spPr>
        <a:xfrm>
          <a:off x="2467518" y="1298445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ARRAY OPERATIONS</a:t>
          </a:r>
          <a:endParaRPr lang="en-US" sz="2300" kern="1200"/>
        </a:p>
      </dsp:txBody>
      <dsp:txXfrm>
        <a:off x="2467518" y="1298445"/>
        <a:ext cx="1852710" cy="1111626"/>
      </dsp:txXfrm>
    </dsp:sp>
    <dsp:sp modelId="{CB57F13A-8295-458A-91D8-D11BDA6C6BE4}">
      <dsp:nvSpPr>
        <dsp:cNvPr id="0" name=""/>
        <dsp:cNvSpPr/>
      </dsp:nvSpPr>
      <dsp:spPr>
        <a:xfrm>
          <a:off x="4505499" y="1298445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STRING HANDLING</a:t>
          </a:r>
          <a:endParaRPr lang="en-US" sz="2300" kern="1200"/>
        </a:p>
      </dsp:txBody>
      <dsp:txXfrm>
        <a:off x="4505499" y="1298445"/>
        <a:ext cx="1852710" cy="1111626"/>
      </dsp:txXfrm>
    </dsp:sp>
    <dsp:sp modelId="{973EE7B4-1BB1-48CE-8227-E99E44A6D06A}">
      <dsp:nvSpPr>
        <dsp:cNvPr id="0" name=""/>
        <dsp:cNvSpPr/>
      </dsp:nvSpPr>
      <dsp:spPr>
        <a:xfrm>
          <a:off x="2467518" y="2595342"/>
          <a:ext cx="1852710" cy="1111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FILE HANDLING</a:t>
          </a:r>
          <a:endParaRPr lang="en-US" sz="2300" kern="1200"/>
        </a:p>
      </dsp:txBody>
      <dsp:txXfrm>
        <a:off x="2467518" y="2595342"/>
        <a:ext cx="1852710" cy="111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60"/>
            <a:ext cx="5486400" cy="3291840"/>
          </a:xfrm>
        </p:spPr>
        <p:txBody>
          <a:bodyPr/>
          <a:lstStyle/>
          <a:p>
            <a:r>
              <a:rPr lang="en-US" dirty="0"/>
              <a:t>GPA/,CGPA 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MADE BY: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FEF007A-B90A-107E-E889-4B566A5F3E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3242763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A452-4807-4AEC-0568-B24DED1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CONCEPTS USED:</a:t>
            </a:r>
          </a:p>
        </p:txBody>
      </p:sp>
      <p:graphicFrame>
        <p:nvGraphicFramePr>
          <p:cNvPr id="7" name="Table Placeholder 2">
            <a:extLst>
              <a:ext uri="{FF2B5EF4-FFF2-40B4-BE49-F238E27FC236}">
                <a16:creationId xmlns:a16="http://schemas.microsoft.com/office/drawing/2014/main" id="{91B71D12-BFED-2BEF-C7B7-DF6657C23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860020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4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MAIN FEATURES: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accent3"/>
                </a:solidFill>
                <a:latin typeface="+mj-lt"/>
                <a:cs typeface="Times New Roman" panose="02020603050405020304" pitchFamily="18" charset="0"/>
              </a:rPr>
              <a:t>SUPPORT FOR WEIGHTED GPAs BASED ON CREDIT HOURS.</a:t>
            </a:r>
          </a:p>
          <a:p>
            <a:r>
              <a:rPr lang="en-US" sz="3200" i="1" dirty="0">
                <a:solidFill>
                  <a:schemeClr val="accent3"/>
                </a:solidFill>
                <a:latin typeface="+mj-lt"/>
              </a:rPr>
              <a:t>CGPA CALCULATION ACROSS MULTIPLE SEMESTERS.</a:t>
            </a:r>
          </a:p>
          <a:p>
            <a:r>
              <a:rPr lang="en-US" sz="3200" i="1" dirty="0">
                <a:solidFill>
                  <a:schemeClr val="accent3"/>
                </a:solidFill>
                <a:latin typeface="+mj-lt"/>
              </a:rPr>
              <a:t>EXPORTABLE TEXT FILES</a:t>
            </a:r>
            <a:r>
              <a:rPr lang="en-US" sz="3200" i="1" dirty="0">
                <a:latin typeface="+mj-lt"/>
              </a:rPr>
              <a:t>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800601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{79536B6C-11BD-44E0-82A3-756CD9270DDF}tf78853419_win32</Template>
  <TotalTime>135</TotalTime>
  <Words>63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GPA/,CGPA  CALCULATOR</vt:lpstr>
      <vt:lpstr>MADE BY:</vt:lpstr>
      <vt:lpstr>CONCEPTS USED:</vt:lpstr>
      <vt:lpstr>MAIN FEATURES: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u2024109</dc:creator>
  <cp:lastModifiedBy>u2024109</cp:lastModifiedBy>
  <cp:revision>3</cp:revision>
  <dcterms:created xsi:type="dcterms:W3CDTF">2024-12-18T16:02:40Z</dcterms:created>
  <dcterms:modified xsi:type="dcterms:W3CDTF">2024-12-19T04:54:22Z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