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3" r:id="rId3"/>
    <p:sldId id="257" r:id="rId4"/>
    <p:sldId id="261" r:id="rId5"/>
    <p:sldId id="259" r:id="rId6"/>
    <p:sldId id="260"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4AA35-39F4-4573-B583-8718BE4023E5}" v="142" dt="2025-08-01T11:58:00.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8/6/2025</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197664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8/6/2025</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382057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8/6/2025</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4262578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8/6/2025</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88596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8/6/2025</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169258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8/6/2025</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89267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8/6/2025</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09838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8/6/2025</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‹nº›</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412234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8/6/2025</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34156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8/6/2025</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73276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8/6/2025</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62791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8/6/2025</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‹nº›</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6215176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B4CD28-604D-4D9D-89A8-12FAC7245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nceito ondulado colorido">
            <a:extLst>
              <a:ext uri="{FF2B5EF4-FFF2-40B4-BE49-F238E27FC236}">
                <a16:creationId xmlns:a16="http://schemas.microsoft.com/office/drawing/2014/main" id="{79C3DBCB-CFA9-3F9C-4B0A-9DB038FBD49E}"/>
              </a:ext>
            </a:extLst>
          </p:cNvPr>
          <p:cNvPicPr>
            <a:picLocks noChangeAspect="1"/>
          </p:cNvPicPr>
          <p:nvPr/>
        </p:nvPicPr>
        <p:blipFill>
          <a:blip r:embed="rId2"/>
          <a:srcRect t="2519" r="-2" b="13084"/>
          <a:stretch>
            <a:fillRect/>
          </a:stretch>
        </p:blipFill>
        <p:spPr>
          <a:xfrm>
            <a:off x="20" y="10"/>
            <a:ext cx="12191981" cy="6857990"/>
          </a:xfrm>
          <a:prstGeom prst="rect">
            <a:avLst/>
          </a:prstGeom>
        </p:spPr>
      </p:pic>
      <p:sp>
        <p:nvSpPr>
          <p:cNvPr id="11" name="Freeform: Shape 10">
            <a:extLst>
              <a:ext uri="{FF2B5EF4-FFF2-40B4-BE49-F238E27FC236}">
                <a16:creationId xmlns:a16="http://schemas.microsoft.com/office/drawing/2014/main" id="{C9AD5DBC-DEC2-48AB-A2B9-164512BE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6" y="475905"/>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solidFill>
            <a:schemeClr val="bg1"/>
          </a:solidFill>
          <a:ln w="19050" cap="flat">
            <a:noFill/>
            <a:prstDash val="solid"/>
            <a:miter/>
          </a:ln>
        </p:spPr>
        <p:txBody>
          <a:bodyPr rtlCol="0" anchor="ctr"/>
          <a:lstStyle/>
          <a:p>
            <a:endParaRPr lang="en-US"/>
          </a:p>
        </p:txBody>
      </p:sp>
      <p:sp>
        <p:nvSpPr>
          <p:cNvPr id="2" name="Título 1"/>
          <p:cNvSpPr>
            <a:spLocks noGrp="1"/>
          </p:cNvSpPr>
          <p:nvPr>
            <p:ph type="ctrTitle"/>
          </p:nvPr>
        </p:nvSpPr>
        <p:spPr>
          <a:xfrm>
            <a:off x="769256" y="623429"/>
            <a:ext cx="5036457" cy="1282926"/>
          </a:xfrm>
        </p:spPr>
        <p:txBody>
          <a:bodyPr anchor="b">
            <a:normAutofit/>
          </a:bodyPr>
          <a:lstStyle/>
          <a:p>
            <a:r>
              <a:rPr lang="de-DE" sz="3200" b="0">
                <a:latin typeface="Arial"/>
                <a:cs typeface="Arial"/>
              </a:rPr>
              <a:t>A CASA SONOLENTA</a:t>
            </a:r>
            <a:endParaRPr lang="pt-BR"/>
          </a:p>
        </p:txBody>
      </p:sp>
      <p:sp>
        <p:nvSpPr>
          <p:cNvPr id="3" name="Subtítulo 2"/>
          <p:cNvSpPr>
            <a:spLocks noGrp="1"/>
          </p:cNvSpPr>
          <p:nvPr>
            <p:ph type="subTitle" idx="1"/>
          </p:nvPr>
        </p:nvSpPr>
        <p:spPr>
          <a:xfrm>
            <a:off x="943430" y="1942853"/>
            <a:ext cx="4296227" cy="767971"/>
          </a:xfrm>
        </p:spPr>
        <p:txBody>
          <a:bodyPr anchor="t">
            <a:normAutofit/>
          </a:bodyPr>
          <a:lstStyle/>
          <a:p>
            <a:pPr algn="ctr"/>
            <a:r>
              <a:rPr lang="de-DE">
                <a:solidFill>
                  <a:schemeClr val="accent5"/>
                </a:solidFill>
              </a:rPr>
              <a:t>PROFESSORA LORENA</a:t>
            </a:r>
          </a:p>
        </p:txBody>
      </p:sp>
      <p:sp>
        <p:nvSpPr>
          <p:cNvPr id="13" name="Freeform: Shape 12">
            <a:extLst>
              <a:ext uri="{FF2B5EF4-FFF2-40B4-BE49-F238E27FC236}">
                <a16:creationId xmlns:a16="http://schemas.microsoft.com/office/drawing/2014/main" id="{9FBE8679-CB21-4876-82EA-4D4D5D4BC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9" y="410803"/>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21086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2469183-0196-760C-9DC0-973094AAE662}"/>
              </a:ext>
            </a:extLst>
          </p:cNvPr>
          <p:cNvSpPr>
            <a:spLocks noGrp="1"/>
          </p:cNvSpPr>
          <p:nvPr>
            <p:ph idx="1"/>
          </p:nvPr>
        </p:nvSpPr>
        <p:spPr>
          <a:xfrm>
            <a:off x="1020726" y="565298"/>
            <a:ext cx="10333074" cy="5351722"/>
          </a:xfrm>
        </p:spPr>
        <p:txBody>
          <a:bodyPr/>
          <a:lstStyle/>
          <a:p>
            <a:endParaRPr lang="pt-BR"/>
          </a:p>
        </p:txBody>
      </p:sp>
    </p:spTree>
    <p:extLst>
      <p:ext uri="{BB962C8B-B14F-4D97-AF65-F5344CB8AC3E}">
        <p14:creationId xmlns:p14="http://schemas.microsoft.com/office/powerpoint/2010/main" val="154647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0E0CDF-D0C8-3D54-0496-73E82FAC2BEC}"/>
              </a:ext>
            </a:extLst>
          </p:cNvPr>
          <p:cNvSpPr>
            <a:spLocks noGrp="1"/>
          </p:cNvSpPr>
          <p:nvPr>
            <p:ph type="title"/>
          </p:nvPr>
        </p:nvSpPr>
        <p:spPr/>
        <p:txBody>
          <a:bodyPr/>
          <a:lstStyle/>
          <a:p>
            <a:pPr algn="ctr"/>
            <a:r>
              <a:rPr lang="pt-BR" sz="3200">
                <a:latin typeface="Arial"/>
                <a:cs typeface="Arial"/>
              </a:rPr>
              <a:t>O QUE É UMA CASA SONOLENTA?</a:t>
            </a:r>
          </a:p>
          <a:p>
            <a:endParaRPr lang="pt-BR"/>
          </a:p>
        </p:txBody>
      </p:sp>
      <p:sp>
        <p:nvSpPr>
          <p:cNvPr id="3" name="Espaço Reservado para Conteúdo 2">
            <a:extLst>
              <a:ext uri="{FF2B5EF4-FFF2-40B4-BE49-F238E27FC236}">
                <a16:creationId xmlns:a16="http://schemas.microsoft.com/office/drawing/2014/main" id="{25191C92-28B0-4FDB-AB8D-0BE3F76D4F97}"/>
              </a:ext>
            </a:extLst>
          </p:cNvPr>
          <p:cNvSpPr>
            <a:spLocks noGrp="1"/>
          </p:cNvSpPr>
          <p:nvPr>
            <p:ph idx="1"/>
          </p:nvPr>
        </p:nvSpPr>
        <p:spPr/>
        <p:txBody>
          <a:bodyPr vert="horz" lIns="91440" tIns="45720" rIns="91440" bIns="45720" rtlCol="0" anchor="t">
            <a:normAutofit/>
          </a:bodyPr>
          <a:lstStyle/>
          <a:p>
            <a:pPr marL="285750" indent="-285750" algn="just">
              <a:lnSpc>
                <a:spcPct val="150000"/>
              </a:lnSpc>
              <a:spcBef>
                <a:spcPct val="20000"/>
              </a:spcBef>
              <a:spcAft>
                <a:spcPts val="600"/>
              </a:spcAft>
              <a:buFont typeface="Arial"/>
              <a:buChar char="•"/>
            </a:pPr>
            <a:r>
              <a:rPr lang="pt-BR" sz="1400" b="0">
                <a:solidFill>
                  <a:srgbClr val="262626"/>
                </a:solidFill>
                <a:latin typeface="Arial"/>
                <a:cs typeface="Arial"/>
              </a:rPr>
              <a:t>Era uma vez uma casa sonolenta, onde todos viviam dormindo.</a:t>
            </a:r>
            <a:endParaRPr lang="pt-BR" sz="1400" b="0">
              <a:latin typeface="Arial"/>
              <a:cs typeface="Arial"/>
            </a:endParaRPr>
          </a:p>
          <a:p>
            <a:pPr marL="285750" indent="-285750" algn="just">
              <a:lnSpc>
                <a:spcPct val="150000"/>
              </a:lnSpc>
              <a:spcBef>
                <a:spcPct val="20000"/>
              </a:spcBef>
              <a:spcAft>
                <a:spcPts val="600"/>
              </a:spcAft>
              <a:buFont typeface="Arial"/>
              <a:buChar char="•"/>
            </a:pPr>
            <a:r>
              <a:rPr lang="pt-BR" sz="1400" b="0">
                <a:solidFill>
                  <a:srgbClr val="262626"/>
                </a:solidFill>
                <a:latin typeface="Arial"/>
                <a:cs typeface="Arial"/>
              </a:rPr>
              <a:t>Nessa casa tinha uma cama, uma cama aconchegante, numa casa sonolenta, onde todos viviam dormindo.</a:t>
            </a:r>
            <a:endParaRPr lang="pt-BR" sz="1400" b="0">
              <a:latin typeface="Arial"/>
              <a:cs typeface="Arial"/>
            </a:endParaRPr>
          </a:p>
          <a:p>
            <a:pPr marL="285750" indent="-285750" algn="just">
              <a:lnSpc>
                <a:spcPct val="150000"/>
              </a:lnSpc>
              <a:spcBef>
                <a:spcPct val="20000"/>
              </a:spcBef>
              <a:spcAft>
                <a:spcPts val="600"/>
              </a:spcAft>
              <a:buFont typeface="Arial"/>
              <a:buChar char="•"/>
            </a:pPr>
            <a:r>
              <a:rPr lang="pt-BR" sz="1400" b="0">
                <a:solidFill>
                  <a:srgbClr val="262626"/>
                </a:solidFill>
                <a:latin typeface="Arial"/>
                <a:cs typeface="Arial"/>
              </a:rPr>
              <a:t>Nessa casa tinha uma avó, uma avó roncando, numa cama aconchegante, numa casa sonolenta, onde todos viviam dormindo.</a:t>
            </a:r>
            <a:endParaRPr lang="pt-BR" sz="1400" b="0">
              <a:latin typeface="Arial"/>
              <a:cs typeface="Arial"/>
            </a:endParaRPr>
          </a:p>
          <a:p>
            <a:pPr marL="285750" indent="-285750" algn="just">
              <a:lnSpc>
                <a:spcPct val="150000"/>
              </a:lnSpc>
              <a:spcBef>
                <a:spcPct val="20000"/>
              </a:spcBef>
              <a:spcAft>
                <a:spcPts val="600"/>
              </a:spcAft>
              <a:buFont typeface="Arial"/>
              <a:buChar char="•"/>
            </a:pPr>
            <a:r>
              <a:rPr lang="pt-BR" sz="1400" b="0">
                <a:solidFill>
                  <a:srgbClr val="262626"/>
                </a:solidFill>
                <a:latin typeface="Arial"/>
                <a:cs typeface="Arial"/>
              </a:rPr>
              <a:t>Em cima dessa avó tinha um menino, um menino sonhando, em cima de uma avó roncando, numa casa aconchegante, numa casa sonolenta, onde todos viviam dormindo.</a:t>
            </a:r>
            <a:endParaRPr lang="pt-BR" sz="1400" b="0">
              <a:latin typeface="Arial"/>
              <a:cs typeface="Arial"/>
            </a:endParaRPr>
          </a:p>
          <a:p>
            <a:pPr marL="285750" indent="-285750" algn="just">
              <a:lnSpc>
                <a:spcPct val="150000"/>
              </a:lnSpc>
              <a:spcBef>
                <a:spcPct val="20000"/>
              </a:spcBef>
              <a:spcAft>
                <a:spcPts val="600"/>
              </a:spcAft>
              <a:buFont typeface="Arial"/>
              <a:buChar char="•"/>
            </a:pPr>
            <a:r>
              <a:rPr lang="pt-BR" sz="1400" b="0">
                <a:solidFill>
                  <a:srgbClr val="262626"/>
                </a:solidFill>
                <a:latin typeface="Arial"/>
                <a:cs typeface="Arial"/>
              </a:rPr>
              <a:t>Em cima desse menino tinha um cachorro, um cachorro cochilando,</a:t>
            </a:r>
            <a:endParaRPr lang="pt-BR" sz="1400" b="0">
              <a:latin typeface="Arial"/>
              <a:cs typeface="Arial"/>
            </a:endParaRPr>
          </a:p>
          <a:p>
            <a:pPr marL="285750" indent="-285750" algn="just">
              <a:lnSpc>
                <a:spcPct val="150000"/>
              </a:lnSpc>
              <a:spcBef>
                <a:spcPct val="20000"/>
              </a:spcBef>
              <a:spcAft>
                <a:spcPts val="600"/>
              </a:spcAft>
              <a:buFont typeface="Arial"/>
              <a:buChar char="•"/>
            </a:pPr>
            <a:r>
              <a:rPr lang="pt-BR" sz="1400" b="0">
                <a:solidFill>
                  <a:srgbClr val="262626"/>
                </a:solidFill>
                <a:latin typeface="Arial"/>
                <a:cs typeface="Arial"/>
              </a:rPr>
              <a:t>em cima de um menino sonhando, em cima de uma avó roncando,</a:t>
            </a:r>
            <a:endParaRPr lang="pt-BR" sz="1400" b="0">
              <a:latin typeface="Arial"/>
              <a:cs typeface="Arial"/>
            </a:endParaRPr>
          </a:p>
          <a:p>
            <a:pPr marL="285750" indent="-285750" algn="just">
              <a:lnSpc>
                <a:spcPct val="150000"/>
              </a:lnSpc>
              <a:spcBef>
                <a:spcPct val="20000"/>
              </a:spcBef>
              <a:spcAft>
                <a:spcPts val="600"/>
              </a:spcAft>
              <a:buFont typeface="Arial"/>
              <a:buChar char="•"/>
            </a:pPr>
            <a:r>
              <a:rPr lang="pt-BR" sz="1400" b="0">
                <a:solidFill>
                  <a:srgbClr val="262626"/>
                </a:solidFill>
                <a:latin typeface="Arial"/>
                <a:cs typeface="Arial"/>
              </a:rPr>
              <a:t>numa casa aconchegante, numa casa sonolenta, onde todos viviam dormindo.</a:t>
            </a:r>
            <a:endParaRPr lang="pt-BR" sz="1400" b="0">
              <a:latin typeface="Arial"/>
              <a:cs typeface="Arial"/>
            </a:endParaRPr>
          </a:p>
          <a:p>
            <a:endParaRPr lang="pt-BR"/>
          </a:p>
        </p:txBody>
      </p:sp>
    </p:spTree>
    <p:extLst>
      <p:ext uri="{BB962C8B-B14F-4D97-AF65-F5344CB8AC3E}">
        <p14:creationId xmlns:p14="http://schemas.microsoft.com/office/powerpoint/2010/main" val="155374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0E5B98F5-D637-26D2-4B60-BCF7F5CD2B28}"/>
              </a:ext>
            </a:extLst>
          </p:cNvPr>
          <p:cNvSpPr>
            <a:spLocks noGrp="1"/>
          </p:cNvSpPr>
          <p:nvPr>
            <p:ph sz="half" idx="2"/>
          </p:nvPr>
        </p:nvSpPr>
        <p:spPr>
          <a:xfrm>
            <a:off x="1028700" y="960041"/>
            <a:ext cx="4968875" cy="5084568"/>
          </a:xfrm>
        </p:spPr>
        <p:txBody>
          <a:bodyPr vert="horz" lIns="91440" tIns="45720" rIns="91440" bIns="45720" rtlCol="0" anchor="t">
            <a:noAutofit/>
          </a:bodyPr>
          <a:lstStyle/>
          <a:p>
            <a:pPr algn="just">
              <a:lnSpc>
                <a:spcPct val="150000"/>
              </a:lnSpc>
            </a:pPr>
            <a:r>
              <a:rPr lang="pt-BR" sz="1200" b="0">
                <a:solidFill>
                  <a:srgbClr val="606060"/>
                </a:solidFill>
                <a:latin typeface="Arial"/>
                <a:ea typeface="Open Sans"/>
                <a:cs typeface="Open Sans"/>
              </a:rPr>
              <a:t>Em cima dessa avó tinha um menino, um menino sonhando, em cima de uma avó roncando, numa casa aconchegante, numa casa sonolenta, onde todos viviam dormindo.</a:t>
            </a:r>
            <a:endParaRPr lang="pt-BR" sz="1200">
              <a:latin typeface="Arial"/>
              <a:cs typeface="Arial"/>
            </a:endParaRPr>
          </a:p>
          <a:p>
            <a:pPr algn="just">
              <a:lnSpc>
                <a:spcPct val="150000"/>
              </a:lnSpc>
            </a:pPr>
            <a:r>
              <a:rPr lang="pt-BR" sz="1200" b="0">
                <a:solidFill>
                  <a:srgbClr val="606060"/>
                </a:solidFill>
                <a:latin typeface="Arial"/>
                <a:ea typeface="Open Sans"/>
                <a:cs typeface="Open Sans"/>
              </a:rPr>
              <a:t>Em cima desse menino tinha um cachorro, um cachorro cochilando,</a:t>
            </a:r>
            <a:endParaRPr lang="pt-BR" sz="1200">
              <a:latin typeface="Arial"/>
              <a:cs typeface="Arial"/>
            </a:endParaRPr>
          </a:p>
          <a:p>
            <a:pPr algn="just">
              <a:lnSpc>
                <a:spcPct val="150000"/>
              </a:lnSpc>
            </a:pPr>
            <a:r>
              <a:rPr lang="pt-BR" sz="1200" b="0">
                <a:solidFill>
                  <a:srgbClr val="606060"/>
                </a:solidFill>
                <a:latin typeface="Arial"/>
                <a:ea typeface="Open Sans"/>
                <a:cs typeface="Open Sans"/>
              </a:rPr>
              <a:t>em cima de um menino sonhando, em cima de uma avó roncando,</a:t>
            </a:r>
            <a:endParaRPr lang="pt-BR" sz="1200">
              <a:latin typeface="Arial"/>
              <a:cs typeface="Arial"/>
            </a:endParaRPr>
          </a:p>
          <a:p>
            <a:pPr algn="just">
              <a:lnSpc>
                <a:spcPct val="150000"/>
              </a:lnSpc>
            </a:pPr>
            <a:r>
              <a:rPr lang="pt-BR" sz="1200" b="0">
                <a:solidFill>
                  <a:srgbClr val="606060"/>
                </a:solidFill>
                <a:latin typeface="Arial"/>
                <a:ea typeface="Open Sans"/>
                <a:cs typeface="Open Sans"/>
              </a:rPr>
              <a:t>numa casa aconchegante, numa casa sonolenta, onde todos viviam dormindo.</a:t>
            </a:r>
            <a:endParaRPr lang="pt-BR" sz="1200">
              <a:latin typeface="Arial"/>
              <a:cs typeface="Arial"/>
            </a:endParaRPr>
          </a:p>
          <a:p>
            <a:pPr algn="just">
              <a:lnSpc>
                <a:spcPct val="150000"/>
              </a:lnSpc>
            </a:pPr>
            <a:r>
              <a:rPr lang="pt-BR" sz="1200" b="0">
                <a:solidFill>
                  <a:srgbClr val="606060"/>
                </a:solidFill>
                <a:latin typeface="Arial"/>
                <a:ea typeface="Open Sans"/>
                <a:cs typeface="Open Sans"/>
              </a:rPr>
              <a:t>Em cima desse cachorro, tinha um gato. Um gato ressonando, em cima de um cachorro cochilando, em cima de um menino sonhando, em cima de uma avó roncando, numa casa aconchegante, numa casa sonolenta, onde todos viviam dormindo.</a:t>
            </a:r>
            <a:endParaRPr lang="pt-BR" sz="1200">
              <a:latin typeface="Arial"/>
              <a:cs typeface="Arial"/>
            </a:endParaRPr>
          </a:p>
          <a:p>
            <a:pPr algn="just">
              <a:lnSpc>
                <a:spcPct val="150000"/>
              </a:lnSpc>
            </a:pPr>
            <a:endParaRPr lang="pt-BR" sz="1400">
              <a:latin typeface="Arial"/>
              <a:cs typeface="Arial"/>
            </a:endParaRPr>
          </a:p>
        </p:txBody>
      </p:sp>
      <p:sp>
        <p:nvSpPr>
          <p:cNvPr id="6" name="Espaço Reservado para Conteúdo 5">
            <a:extLst>
              <a:ext uri="{FF2B5EF4-FFF2-40B4-BE49-F238E27FC236}">
                <a16:creationId xmlns:a16="http://schemas.microsoft.com/office/drawing/2014/main" id="{55E03DB4-073A-05D7-73DA-777C03A11BF2}"/>
              </a:ext>
            </a:extLst>
          </p:cNvPr>
          <p:cNvSpPr>
            <a:spLocks noGrp="1"/>
          </p:cNvSpPr>
          <p:nvPr>
            <p:ph sz="quarter" idx="4"/>
          </p:nvPr>
        </p:nvSpPr>
        <p:spPr>
          <a:xfrm>
            <a:off x="6281054" y="960041"/>
            <a:ext cx="5087034" cy="5084568"/>
          </a:xfrm>
        </p:spPr>
        <p:txBody>
          <a:bodyPr vert="horz" lIns="91440" tIns="45720" rIns="91440" bIns="45720" rtlCol="0" anchor="t">
            <a:noAutofit/>
          </a:bodyPr>
          <a:lstStyle/>
          <a:p>
            <a:pPr algn="just">
              <a:lnSpc>
                <a:spcPct val="150000"/>
              </a:lnSpc>
            </a:pPr>
            <a:r>
              <a:rPr lang="pt-BR" sz="1100" b="0">
                <a:solidFill>
                  <a:srgbClr val="606060"/>
                </a:solidFill>
                <a:latin typeface="Arial"/>
                <a:ea typeface="Open Sans"/>
                <a:cs typeface="Open Sans"/>
              </a:rPr>
              <a:t>Em cima desse gato tinha um rato, um rato dormindo, em cima de</a:t>
            </a:r>
            <a:endParaRPr lang="pt-BR" sz="1100" b="0">
              <a:latin typeface="Arial"/>
              <a:cs typeface="Arial"/>
            </a:endParaRPr>
          </a:p>
          <a:p>
            <a:pPr algn="just">
              <a:lnSpc>
                <a:spcPct val="150000"/>
              </a:lnSpc>
            </a:pPr>
            <a:r>
              <a:rPr lang="pt-BR" sz="1100" b="0">
                <a:solidFill>
                  <a:srgbClr val="606060"/>
                </a:solidFill>
                <a:latin typeface="Arial"/>
                <a:ea typeface="Open Sans"/>
                <a:cs typeface="Open Sans"/>
              </a:rPr>
              <a:t>um gato ressonando, em cima do um cachorro cochilando, em cima</a:t>
            </a:r>
            <a:endParaRPr lang="pt-BR" sz="1100" b="0">
              <a:latin typeface="Arial"/>
              <a:cs typeface="Arial"/>
            </a:endParaRPr>
          </a:p>
          <a:p>
            <a:pPr algn="just">
              <a:lnSpc>
                <a:spcPct val="150000"/>
              </a:lnSpc>
            </a:pPr>
            <a:r>
              <a:rPr lang="pt-BR" sz="1100" b="0">
                <a:solidFill>
                  <a:srgbClr val="606060"/>
                </a:solidFill>
                <a:latin typeface="Arial"/>
                <a:ea typeface="Open Sans"/>
                <a:cs typeface="Open Sans"/>
              </a:rPr>
              <a:t>de um menino sonhando, em cima de uma avó roncando, numa casa aconchegante, numa casa sonolenta, onde todos viviam dormindo.</a:t>
            </a:r>
            <a:endParaRPr lang="pt-BR" sz="1100" b="0">
              <a:latin typeface="Arial"/>
              <a:cs typeface="Arial"/>
            </a:endParaRPr>
          </a:p>
          <a:p>
            <a:pPr algn="just">
              <a:lnSpc>
                <a:spcPct val="150000"/>
              </a:lnSpc>
            </a:pPr>
            <a:r>
              <a:rPr lang="pt-BR" sz="1100" b="0">
                <a:solidFill>
                  <a:srgbClr val="606060"/>
                </a:solidFill>
                <a:latin typeface="Arial"/>
                <a:ea typeface="Open Sans"/>
                <a:cs typeface="Open Sans"/>
              </a:rPr>
              <a:t>Em cima desse gato tinha uma pulga…</a:t>
            </a:r>
            <a:endParaRPr lang="pt-BR" sz="1100" b="0">
              <a:latin typeface="Arial"/>
              <a:cs typeface="Arial"/>
            </a:endParaRPr>
          </a:p>
          <a:p>
            <a:pPr algn="just">
              <a:lnSpc>
                <a:spcPct val="150000"/>
              </a:lnSpc>
            </a:pPr>
            <a:r>
              <a:rPr lang="pt-BR" sz="1100" b="0">
                <a:solidFill>
                  <a:srgbClr val="606060"/>
                </a:solidFill>
                <a:latin typeface="Arial"/>
                <a:ea typeface="Open Sans"/>
                <a:cs typeface="Open Sans"/>
              </a:rPr>
              <a:t>Será possível?</a:t>
            </a:r>
            <a:endParaRPr lang="pt-BR" sz="1100" b="0">
              <a:latin typeface="Arial"/>
              <a:cs typeface="Arial"/>
            </a:endParaRPr>
          </a:p>
          <a:p>
            <a:pPr algn="just">
              <a:lnSpc>
                <a:spcPct val="150000"/>
              </a:lnSpc>
            </a:pPr>
            <a:r>
              <a:rPr lang="pt-BR" sz="1100" b="0">
                <a:solidFill>
                  <a:srgbClr val="606060"/>
                </a:solidFill>
                <a:latin typeface="Arial"/>
                <a:ea typeface="Open Sans"/>
                <a:cs typeface="Open Sans"/>
              </a:rPr>
              <a:t>Uma pulga? Uma pulga acordada, em cima de um rato dormitando, de um gato ressonando, em cima do um cachorro cochilando, em cima de um menino </a:t>
            </a:r>
            <a:r>
              <a:rPr lang="pt-BR" sz="1100" b="0" err="1">
                <a:solidFill>
                  <a:srgbClr val="606060"/>
                </a:solidFill>
                <a:latin typeface="Arial"/>
                <a:ea typeface="Open Sans"/>
                <a:cs typeface="Open Sans"/>
              </a:rPr>
              <a:t>sonhando,em</a:t>
            </a:r>
            <a:r>
              <a:rPr lang="pt-BR" sz="1100" b="0">
                <a:solidFill>
                  <a:srgbClr val="606060"/>
                </a:solidFill>
                <a:latin typeface="Arial"/>
                <a:ea typeface="Open Sans"/>
                <a:cs typeface="Open Sans"/>
              </a:rPr>
              <a:t> cima de uma avó roncando, numa casa aconchegante, numa casa sonolenta, onde todos viviam </a:t>
            </a:r>
            <a:r>
              <a:rPr lang="pt-BR" sz="1100" b="0" err="1">
                <a:solidFill>
                  <a:srgbClr val="606060"/>
                </a:solidFill>
                <a:latin typeface="Arial"/>
                <a:ea typeface="Open Sans"/>
                <a:cs typeface="Open Sans"/>
              </a:rPr>
              <a:t>dormindo.Uma</a:t>
            </a:r>
            <a:r>
              <a:rPr lang="pt-BR" sz="1100" b="0">
                <a:solidFill>
                  <a:srgbClr val="606060"/>
                </a:solidFill>
                <a:latin typeface="Arial"/>
                <a:ea typeface="Open Sans"/>
                <a:cs typeface="Open Sans"/>
              </a:rPr>
              <a:t> pulga acordada.</a:t>
            </a:r>
            <a:endParaRPr lang="pt-BR" sz="1100" b="0">
              <a:latin typeface="Arial"/>
              <a:cs typeface="Arial"/>
            </a:endParaRPr>
          </a:p>
          <a:p>
            <a:pPr algn="just">
              <a:lnSpc>
                <a:spcPct val="150000"/>
              </a:lnSpc>
            </a:pPr>
            <a:r>
              <a:rPr lang="pt-BR" sz="1100" b="0">
                <a:solidFill>
                  <a:srgbClr val="606060"/>
                </a:solidFill>
                <a:latin typeface="Arial"/>
                <a:ea typeface="Open Sans"/>
                <a:cs typeface="Open Sans"/>
              </a:rPr>
              <a:t>Será possível? Uma pulga acordada que picou o rato, que assustou o gato, que arranhou o cachorro, que caiu sobre o menino, quem deu um susto na avó, que quebrou a cama, numa casa sonolenta. Adivinha? Onde ninguém mais estava dormindo. </a:t>
            </a:r>
            <a:endParaRPr lang="pt-BR" sz="1100" b="0">
              <a:latin typeface="Arial"/>
              <a:cs typeface="Arial"/>
            </a:endParaRPr>
          </a:p>
          <a:p>
            <a:endParaRPr lang="pt-BR"/>
          </a:p>
        </p:txBody>
      </p:sp>
    </p:spTree>
    <p:extLst>
      <p:ext uri="{BB962C8B-B14F-4D97-AF65-F5344CB8AC3E}">
        <p14:creationId xmlns:p14="http://schemas.microsoft.com/office/powerpoint/2010/main" val="143620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a:extLst>
              <a:ext uri="{FF2B5EF4-FFF2-40B4-BE49-F238E27FC236}">
                <a16:creationId xmlns:a16="http://schemas.microsoft.com/office/drawing/2014/main" id="{9698D077-5BCD-0244-417F-1BA7EED0427C}"/>
              </a:ext>
            </a:extLst>
          </p:cNvPr>
          <p:cNvPicPr>
            <a:picLocks noGrp="1" noChangeAspect="1"/>
          </p:cNvPicPr>
          <p:nvPr>
            <p:ph idx="1"/>
          </p:nvPr>
        </p:nvPicPr>
        <p:blipFill>
          <a:blip r:embed="rId2"/>
          <a:stretch>
            <a:fillRect/>
          </a:stretch>
        </p:blipFill>
        <p:spPr>
          <a:xfrm>
            <a:off x="503142" y="346682"/>
            <a:ext cx="11411374" cy="5990238"/>
          </a:xfrm>
          <a:prstGeom prst="rect">
            <a:avLst/>
          </a:prstGeom>
        </p:spPr>
      </p:pic>
    </p:spTree>
    <p:extLst>
      <p:ext uri="{BB962C8B-B14F-4D97-AF65-F5344CB8AC3E}">
        <p14:creationId xmlns:p14="http://schemas.microsoft.com/office/powerpoint/2010/main" val="246708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31718-7424-A666-397F-40EF1399C9CF}"/>
              </a:ext>
            </a:extLst>
          </p:cNvPr>
          <p:cNvSpPr>
            <a:spLocks noGrp="1"/>
          </p:cNvSpPr>
          <p:nvPr>
            <p:ph type="title"/>
          </p:nvPr>
        </p:nvSpPr>
        <p:spPr/>
        <p:txBody>
          <a:bodyPr>
            <a:normAutofit/>
          </a:bodyPr>
          <a:lstStyle/>
          <a:p>
            <a:pPr algn="ctr"/>
            <a:r>
              <a:rPr lang="pt-BR" sz="2400">
                <a:solidFill>
                  <a:srgbClr val="1F1F1F"/>
                </a:solidFill>
                <a:latin typeface="Arial"/>
                <a:ea typeface="+mj-lt"/>
                <a:cs typeface="+mj-lt"/>
              </a:rPr>
              <a:t>Quem é Audrey Wood?</a:t>
            </a:r>
            <a:endParaRPr lang="pt-BR" sz="2400">
              <a:latin typeface="Arial"/>
              <a:cs typeface="Arial"/>
            </a:endParaRPr>
          </a:p>
        </p:txBody>
      </p:sp>
      <p:sp>
        <p:nvSpPr>
          <p:cNvPr id="3" name="Espaço Reservado para Conteúdo 2">
            <a:extLst>
              <a:ext uri="{FF2B5EF4-FFF2-40B4-BE49-F238E27FC236}">
                <a16:creationId xmlns:a16="http://schemas.microsoft.com/office/drawing/2014/main" id="{D0BC7BB6-9AC4-D6BE-2D10-FFFEAD383CC1}"/>
              </a:ext>
            </a:extLst>
          </p:cNvPr>
          <p:cNvSpPr>
            <a:spLocks noGrp="1"/>
          </p:cNvSpPr>
          <p:nvPr>
            <p:ph idx="1"/>
          </p:nvPr>
        </p:nvSpPr>
        <p:spPr/>
        <p:txBody>
          <a:bodyPr vert="horz" lIns="91440" tIns="45720" rIns="91440" bIns="45720" rtlCol="0" anchor="t">
            <a:normAutofit/>
          </a:bodyPr>
          <a:lstStyle/>
          <a:p>
            <a:pPr algn="just">
              <a:lnSpc>
                <a:spcPct val="150000"/>
              </a:lnSpc>
            </a:pPr>
            <a:r>
              <a:rPr lang="pt-BR" sz="1800" b="0">
                <a:solidFill>
                  <a:srgbClr val="1F1F1F"/>
                </a:solidFill>
                <a:latin typeface="Arial"/>
                <a:ea typeface="+mn-lt"/>
                <a:cs typeface="+mn-lt"/>
              </a:rPr>
              <a:t>Audrey Wood é uma autora e ilustradora de livros infantis conhecida por suas colaborações com seu marido, Don Wood, como em "The </a:t>
            </a:r>
            <a:r>
              <a:rPr lang="pt-BR" sz="1800" b="0" err="1">
                <a:solidFill>
                  <a:srgbClr val="1F1F1F"/>
                </a:solidFill>
                <a:latin typeface="Arial"/>
                <a:ea typeface="+mn-lt"/>
                <a:cs typeface="+mn-lt"/>
              </a:rPr>
              <a:t>Napping</a:t>
            </a:r>
            <a:r>
              <a:rPr lang="pt-BR" sz="1800" b="0">
                <a:solidFill>
                  <a:srgbClr val="1F1F1F"/>
                </a:solidFill>
                <a:latin typeface="Arial"/>
                <a:ea typeface="+mn-lt"/>
                <a:cs typeface="+mn-lt"/>
              </a:rPr>
              <a:t> </a:t>
            </a:r>
            <a:r>
              <a:rPr lang="pt-BR" sz="1800" b="0" err="1">
                <a:solidFill>
                  <a:srgbClr val="1F1F1F"/>
                </a:solidFill>
                <a:latin typeface="Arial"/>
                <a:ea typeface="+mn-lt"/>
                <a:cs typeface="+mn-lt"/>
              </a:rPr>
              <a:t>House</a:t>
            </a:r>
            <a:r>
              <a:rPr lang="pt-BR" sz="1800" b="0">
                <a:solidFill>
                  <a:srgbClr val="1F1F1F"/>
                </a:solidFill>
                <a:latin typeface="Arial"/>
                <a:ea typeface="+mn-lt"/>
                <a:cs typeface="+mn-lt"/>
              </a:rPr>
              <a:t>". Ela nasceu em 12 de agosto de 1948 em Little Rock, Arkansas, e é uma artista de quarta geração. Audrey e Don Wood já escreveram e ilustraram mais de 50 livros infantis juntos, muitos dos quais foram traduzidos para vários idiomas. </a:t>
            </a:r>
            <a:endParaRPr lang="pt-BR" sz="1800">
              <a:latin typeface="Arial"/>
              <a:cs typeface="Arial"/>
            </a:endParaRPr>
          </a:p>
        </p:txBody>
      </p:sp>
    </p:spTree>
    <p:extLst>
      <p:ext uri="{BB962C8B-B14F-4D97-AF65-F5344CB8AC3E}">
        <p14:creationId xmlns:p14="http://schemas.microsoft.com/office/powerpoint/2010/main" val="288170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C8008-C995-2DCA-826E-2C3E993EBFBA}"/>
              </a:ext>
            </a:extLst>
          </p:cNvPr>
          <p:cNvSpPr>
            <a:spLocks noGrp="1"/>
          </p:cNvSpPr>
          <p:nvPr>
            <p:ph type="title"/>
          </p:nvPr>
        </p:nvSpPr>
        <p:spPr/>
        <p:txBody>
          <a:bodyPr>
            <a:normAutofit/>
          </a:bodyPr>
          <a:lstStyle/>
          <a:p>
            <a:r>
              <a:rPr lang="pt-BR" sz="3600">
                <a:solidFill>
                  <a:schemeClr val="accent5"/>
                </a:solidFill>
                <a:latin typeface="Arial"/>
                <a:cs typeface="Arial"/>
              </a:rPr>
              <a:t>FIM!</a:t>
            </a:r>
          </a:p>
        </p:txBody>
      </p:sp>
    </p:spTree>
    <p:extLst>
      <p:ext uri="{BB962C8B-B14F-4D97-AF65-F5344CB8AC3E}">
        <p14:creationId xmlns:p14="http://schemas.microsoft.com/office/powerpoint/2010/main" val="3501711774"/>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ChitchatVTI</vt:lpstr>
      <vt:lpstr>A CASA SONOLENTA</vt:lpstr>
      <vt:lpstr>Apresentação do PowerPoint</vt:lpstr>
      <vt:lpstr>O QUE É UMA CASA SONOLENTA? </vt:lpstr>
      <vt:lpstr>Apresentação do PowerPoint</vt:lpstr>
      <vt:lpstr>Apresentação do PowerPoint</vt:lpstr>
      <vt:lpstr>Quem é Audrey Wood?</vt:lpstr>
      <vt:lpstr>FIM!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2025-08-01T11:31:47Z</dcterms:created>
  <dcterms:modified xsi:type="dcterms:W3CDTF">2025-08-06T11:07:36Z</dcterms:modified>
</cp:coreProperties>
</file>