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4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9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3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039-36D7-44FA-9C21-5730FFBD0FF5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5398-7D04-4793-A390-62A7FB27F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19" y="4706070"/>
            <a:ext cx="744513" cy="7445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83" y="501057"/>
            <a:ext cx="955375" cy="95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8520" y="1221210"/>
            <a:ext cx="15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BlockAttack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354347" y="1927599"/>
            <a:ext cx="9092248" cy="3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681569" y="1590542"/>
            <a:ext cx="0" cy="37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46595" y="1923691"/>
            <a:ext cx="0" cy="108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18" y="3010619"/>
            <a:ext cx="1198353" cy="11983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12553" y="4054415"/>
            <a:ext cx="147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Windows installer</a:t>
            </a:r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354347" y="1966823"/>
            <a:ext cx="0" cy="97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85" y="2094898"/>
            <a:ext cx="744513" cy="7445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0" y="3010618"/>
            <a:ext cx="1172474" cy="10437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5606" y="396208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18" idx="3"/>
          </p:cNvCxnSpPr>
          <p:nvPr/>
        </p:nvCxnSpPr>
        <p:spPr>
          <a:xfrm flipV="1">
            <a:off x="1940584" y="3532516"/>
            <a:ext cx="2677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08362" y="2454215"/>
            <a:ext cx="0" cy="262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08362" y="2454215"/>
            <a:ext cx="138023" cy="1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78782" y="2664609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fonts</a:t>
            </a:r>
            <a:endParaRPr lang="ko-KR" altLang="en-US" sz="12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19" y="2967486"/>
            <a:ext cx="744513" cy="74451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19" y="3731836"/>
            <a:ext cx="744513" cy="744513"/>
          </a:xfrm>
          <a:prstGeom prst="rect">
            <a:avLst/>
          </a:prstGeom>
        </p:spPr>
      </p:pic>
      <p:cxnSp>
        <p:nvCxnSpPr>
          <p:cNvPr id="42" name="직선 연결선 41"/>
          <p:cNvCxnSpPr>
            <a:endCxn id="38" idx="1"/>
          </p:cNvCxnSpPr>
          <p:nvPr/>
        </p:nvCxnSpPr>
        <p:spPr>
          <a:xfrm>
            <a:off x="2208362" y="5078326"/>
            <a:ext cx="1370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4" idx="1"/>
          </p:cNvCxnSpPr>
          <p:nvPr/>
        </p:nvCxnSpPr>
        <p:spPr>
          <a:xfrm>
            <a:off x="2208362" y="4104092"/>
            <a:ext cx="1370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33" idx="1"/>
          </p:cNvCxnSpPr>
          <p:nvPr/>
        </p:nvCxnSpPr>
        <p:spPr>
          <a:xfrm>
            <a:off x="2208362" y="3339742"/>
            <a:ext cx="1370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05801" y="4282689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music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0723" y="5266033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sound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500938" y="3528286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gfx</a:t>
            </a:r>
            <a:endParaRPr lang="ko-KR" altLang="en-US" sz="12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5684805" y="1966823"/>
            <a:ext cx="0" cy="100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25" y="3010617"/>
            <a:ext cx="1172474" cy="104379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69902" y="3959998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6366292" y="3528286"/>
            <a:ext cx="259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625626" y="2471467"/>
            <a:ext cx="0" cy="202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625626" y="2454215"/>
            <a:ext cx="223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625626" y="3529517"/>
            <a:ext cx="223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625626" y="4476387"/>
            <a:ext cx="223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69" y="2102864"/>
            <a:ext cx="744513" cy="74451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48" y="4104130"/>
            <a:ext cx="744513" cy="74451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165" y="3122757"/>
            <a:ext cx="744513" cy="74451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023819" y="2686411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assets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035953" y="3755514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code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968995" y="4707685"/>
            <a:ext cx="9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manual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00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GIBEOM KIM</dc:creator>
  <cp:lastModifiedBy>GIBEOM KIM</cp:lastModifiedBy>
  <cp:revision>9</cp:revision>
  <dcterms:created xsi:type="dcterms:W3CDTF">2015-11-10T11:21:14Z</dcterms:created>
  <dcterms:modified xsi:type="dcterms:W3CDTF">2015-11-11T13:36:12Z</dcterms:modified>
</cp:coreProperties>
</file>