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5"/>
  </p:handoutMasterIdLst>
  <p:sldIdLst>
    <p:sldId id="266" r:id="rId2"/>
    <p:sldId id="267" r:id="rId3"/>
    <p:sldId id="273" r:id="rId4"/>
    <p:sldId id="285" r:id="rId5"/>
    <p:sldId id="286" r:id="rId6"/>
    <p:sldId id="287" r:id="rId7"/>
    <p:sldId id="269" r:id="rId8"/>
    <p:sldId id="289" r:id="rId9"/>
    <p:sldId id="290" r:id="rId10"/>
    <p:sldId id="270" r:id="rId11"/>
    <p:sldId id="291" r:id="rId12"/>
    <p:sldId id="288" r:id="rId13"/>
    <p:sldId id="284" r:id="rId14"/>
  </p:sldIdLst>
  <p:sldSz cx="12192000" cy="6858000"/>
  <p:notesSz cx="6796088" cy="9928225"/>
  <p:embeddedFontLst>
    <p:embeddedFont>
      <p:font typeface="맑은 고딕" panose="020B0503020000020004" pitchFamily="50" charset="-127"/>
      <p:regular r:id="rId16"/>
      <p:bold r:id="rId17"/>
    </p:embeddedFont>
    <p:embeddedFont>
      <p:font typeface="HY목각파임B" panose="02030600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97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8905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마케팅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2968791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</a:t>
            </a: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이노이사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49" y="121464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60391" y="4741756"/>
            <a:ext cx="6613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1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조 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473916" y="5415997"/>
            <a:ext cx="26798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팀장 김기범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김승태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박일수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이준병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구체적인 마케팅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44497" y="1124784"/>
            <a:ext cx="10585963" cy="539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9" name="직사각형 1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6" y="1174589"/>
            <a:ext cx="6260172" cy="52256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34391" y="1841730"/>
            <a:ext cx="3464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공통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서울 사는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20~30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대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1742" y="2761766"/>
            <a:ext cx="2523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새 직장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71742" y="3765737"/>
            <a:ext cx="3028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가족과 떨어져 지냄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391" y="1335898"/>
            <a:ext cx="196839" cy="20118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99371" y="1142336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키워드</a:t>
            </a:r>
            <a:endParaRPr lang="en-US" altLang="ko-KR" sz="35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391" y="4537194"/>
            <a:ext cx="196839" cy="20118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199371" y="4343632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도달 범위</a:t>
            </a:r>
            <a:endParaRPr lang="en-US" altLang="ko-KR" sz="3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4390" y="5021827"/>
            <a:ext cx="3028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최대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29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 명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4389" y="5539492"/>
            <a:ext cx="3464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페이스북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인스타그램에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  일일 추산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1,300~3,600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명 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71745" y="3246067"/>
            <a:ext cx="2868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09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학번 이후 대학생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4389" y="2320561"/>
            <a:ext cx="2523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세부조건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: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0" grpId="0"/>
      <p:bldP spid="32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구체적인 마케팅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44497" y="1207362"/>
            <a:ext cx="10585963" cy="524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9" name="직사각형 1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6" y="1397778"/>
            <a:ext cx="6065445" cy="460422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650306" y="2756077"/>
            <a:ext cx="3464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어플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 설치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0306" y="2037167"/>
            <a:ext cx="196839" cy="20118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915286" y="1843605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err="1" smtClean="0">
                <a:latin typeface="+mn-ea"/>
                <a:cs typeface="Arial" panose="020B0604020202020204" pitchFamily="34" charset="0"/>
              </a:rPr>
              <a:t>어플</a:t>
            </a: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 광고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&lt;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외주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&gt;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50305" y="3240098"/>
            <a:ext cx="3464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평점 매기기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50304" y="3724119"/>
            <a:ext cx="3464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리뷰 작성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50304" y="4203101"/>
            <a:ext cx="3926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포털 사이트 검색 결과 노</a:t>
            </a:r>
            <a:r>
              <a:rPr lang="ko-KR" altLang="en-US" sz="2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Arial" panose="020B0604020202020204" pitchFamily="34" charset="0"/>
              </a:rPr>
              <a:t>출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 등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7650304" y="5087653"/>
            <a:ext cx="931361" cy="4939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581665" y="4937874"/>
            <a:ext cx="3464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초기비용 약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250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매달 약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30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만원 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5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20267" y="1282234"/>
            <a:ext cx="10745561" cy="526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2525" y="2884909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9" y="2541403"/>
            <a:ext cx="4109812" cy="863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9" y="1417384"/>
            <a:ext cx="3446098" cy="1006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50" y="1602537"/>
            <a:ext cx="4610100" cy="1599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12" y="3522545"/>
            <a:ext cx="6670260" cy="30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46308" y="372966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924206" y="2929577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64" y="113516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88214" y="477128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1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조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473916" y="5415997"/>
            <a:ext cx="26798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팀장 김기범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김승태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박일수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이준병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2848050" y="614333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Contents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48474" y="2269843"/>
            <a:ext cx="8391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이노이사 소개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0" y="8360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9268" y="3256871"/>
            <a:ext cx="7347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STP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69268" y="4243899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구체적인 마케팅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69267" y="5225620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정리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538317"/>
            <a:ext cx="10313174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소개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9616110">
            <a:off x="3044250" y="2961196"/>
            <a:ext cx="1703018" cy="4064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57" y="3883240"/>
            <a:ext cx="2176067" cy="13891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43" y="3897450"/>
            <a:ext cx="1377801" cy="13778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63403" y="1814873"/>
            <a:ext cx="244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 dirty="0" smtClean="0">
                <a:latin typeface="+mn-ea"/>
                <a:cs typeface="Arial" panose="020B0604020202020204" pitchFamily="34" charset="0"/>
              </a:rPr>
              <a:t>이노이사</a:t>
            </a:r>
            <a:endParaRPr lang="en-US" altLang="ko-KR" sz="4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rot="19532846">
            <a:off x="2858704" y="2615817"/>
            <a:ext cx="14960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의뢰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2097568">
            <a:off x="7049924" y="2921662"/>
            <a:ext cx="1587952" cy="4064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2141130">
            <a:off x="7452203" y="2630989"/>
            <a:ext cx="13360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선정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62333" y="5358202"/>
            <a:ext cx="10418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smtClean="0">
                <a:latin typeface="+mn-ea"/>
                <a:cs typeface="Arial" panose="020B0604020202020204" pitchFamily="34" charset="0"/>
              </a:rPr>
              <a:t>고객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47689" y="5312352"/>
            <a:ext cx="37386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용달차 소유 개인 사업자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5840083" y="4383131"/>
            <a:ext cx="2018720" cy="5594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4017048" y="4383166"/>
            <a:ext cx="2018720" cy="5594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56894" y="3980802"/>
            <a:ext cx="13135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연결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71509" y="1120170"/>
            <a:ext cx="10386203" cy="543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이노이사 소개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1325776"/>
            <a:ext cx="179472" cy="18343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3095836"/>
            <a:ext cx="179472" cy="18343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637" y="5238554"/>
            <a:ext cx="1991053" cy="127100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9468" y="1164566"/>
            <a:ext cx="98461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기본료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9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만원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= 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용달차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대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+ 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인부 한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명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운전만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) 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*15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개 업체 평균 기본료 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8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기본료는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50km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기준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이후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10km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당 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옵션 가능 → 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인부가 짐 운반도 할 시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lvl="3">
              <a:lnSpc>
                <a:spcPct val="120000"/>
              </a:lnSpc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	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2.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 한 명 추가 시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9467" y="2900948"/>
            <a:ext cx="732392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인부의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프로필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평점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 및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후기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5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프로필은 인부의 사진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연락처 및 이사경력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평점은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점 만점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후기 작성시 생필품 증정으로 참여 유도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4514322"/>
            <a:ext cx="179472" cy="18343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949467" y="4319434"/>
            <a:ext cx="779838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내 짐의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실시간 위치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파악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이노이사 드라이버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버전 어플에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GPS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기능 부여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이노이사 </a:t>
            </a:r>
            <a:r>
              <a:rPr lang="ko-KR" altLang="en-US" sz="20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내 짐의 위치를 실시간으로 확인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5796424"/>
            <a:ext cx="179472" cy="1834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49467" y="5601536"/>
            <a:ext cx="779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err="1" smtClean="0">
                <a:latin typeface="+mn-ea"/>
                <a:cs typeface="Arial" panose="020B0604020202020204" pitchFamily="34" charset="0"/>
              </a:rPr>
              <a:t>적재물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배상책임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보험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기본 보상한도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백 만원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옵션으로 최대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천 만원까지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29" name="직사각형 2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9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268082"/>
            <a:ext cx="10420708" cy="51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이노이사 소개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2678954"/>
            <a:ext cx="179472" cy="18343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5171560"/>
            <a:ext cx="179472" cy="18343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894092" y="5020322"/>
            <a:ext cx="63152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他 업체와의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제휴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직방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다방 등과의 제휴로 집 구하기부터 이사까지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한 번에 서비스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’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 제공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37" y="4932710"/>
            <a:ext cx="1729030" cy="11037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9468" y="2491866"/>
            <a:ext cx="83357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No Show?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No</a:t>
            </a: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o Show!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기존 이사업체 또한 사전에 계약금을 받고 있지만 체계적이지 않음 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결제금액의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30%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사전결제로 노쇼 방지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10" y="4636889"/>
            <a:ext cx="1399565" cy="13995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4" y="1729408"/>
            <a:ext cx="179472" cy="1834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49468" y="1534520"/>
            <a:ext cx="779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이사에 필요한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물품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박스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테이프 등 이사 시 필요한 물품들을 사전에 택배로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4035097"/>
            <a:ext cx="179472" cy="18343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894092" y="3883859"/>
            <a:ext cx="6315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기타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서비스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제공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&lt;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외주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&gt;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청소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인테리어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가구렌탈 서비스 이용 가능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30" name="직사각형 2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6" grpId="0"/>
      <p:bldP spid="25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47012" y="1306585"/>
            <a:ext cx="10313174" cy="5132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소개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31" y="4242615"/>
            <a:ext cx="2533429" cy="161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8" y="3994946"/>
            <a:ext cx="1802198" cy="180219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281146" y="1867897"/>
            <a:ext cx="244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 dirty="0" smtClean="0">
                <a:latin typeface="+mn-ea"/>
                <a:cs typeface="Arial" panose="020B0604020202020204" pitchFamily="34" charset="0"/>
              </a:rPr>
              <a:t>이노이사</a:t>
            </a:r>
            <a:endParaRPr lang="en-US" altLang="ko-KR" sz="4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9428873">
            <a:off x="3445964" y="3019675"/>
            <a:ext cx="1874560" cy="5532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7722" y="4434922"/>
            <a:ext cx="1041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8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2886578">
            <a:off x="7591410" y="3134898"/>
            <a:ext cx="1989966" cy="5391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2064535">
            <a:off x="8564560" y="2970791"/>
            <a:ext cx="1041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광고비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4912528" y="4775787"/>
            <a:ext cx="2849821" cy="4939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643200" y="5892863"/>
            <a:ext cx="40375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*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만원에 이사보험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각종 물품 및 정보 제공 </a:t>
            </a:r>
            <a:endParaRPr lang="en-US" altLang="ko-KR" sz="1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 rot="19370313">
            <a:off x="3481744" y="2569735"/>
            <a:ext cx="2049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b="1" dirty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b="1" dirty="0" smtClean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25" name="직사각형 24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09" y="1099992"/>
            <a:ext cx="10075408" cy="546471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55120" y="1197723"/>
            <a:ext cx="6634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Google Trends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99635" y="1134061"/>
            <a:ext cx="10460551" cy="530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22" y="1228951"/>
            <a:ext cx="8853093" cy="424882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807863" y="1503873"/>
            <a:ext cx="5798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Naver </a:t>
            </a:r>
            <a:r>
              <a:rPr lang="en-US" altLang="ko-KR" sz="2000" b="1" dirty="0" err="1" smtClean="0">
                <a:latin typeface="+mn-ea"/>
                <a:cs typeface="Arial" panose="020B0604020202020204" pitchFamily="34" charset="0"/>
              </a:rPr>
              <a:t>Datalab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80825" y="5604595"/>
            <a:ext cx="6648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왼쪽 수치는 특정 검색어가 검색된 횟수를 조회기간 내 최대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검색량을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으로 한 상대적 지표로 표기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99635" y="1134061"/>
            <a:ext cx="10460551" cy="530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73801" y="1330152"/>
            <a:ext cx="8906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latin typeface="+mn-ea"/>
                <a:cs typeface="Arial" panose="020B0604020202020204" pitchFamily="34" charset="0"/>
              </a:rPr>
              <a:t>이노이사</a:t>
            </a:r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는 안심하고 편하게 내 짐을 맡길 수 있는 곳</a:t>
            </a:r>
            <a:endParaRPr lang="en-US" altLang="ko-KR" sz="28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13" y="1924318"/>
            <a:ext cx="6455077" cy="43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368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맑은 고딕</vt:lpstr>
      <vt:lpstr>HY목각파임B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김기범</dc:creator>
  <cp:lastModifiedBy>GIBEOM KIM</cp:lastModifiedBy>
  <cp:revision>205</cp:revision>
  <cp:lastPrinted>2016-08-04T05:40:47Z</cp:lastPrinted>
  <dcterms:created xsi:type="dcterms:W3CDTF">2014-11-01T08:10:02Z</dcterms:created>
  <dcterms:modified xsi:type="dcterms:W3CDTF">2016-10-24T12:46:32Z</dcterms:modified>
</cp:coreProperties>
</file>