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8"/>
  </p:handoutMasterIdLst>
  <p:sldIdLst>
    <p:sldId id="266" r:id="rId2"/>
    <p:sldId id="267" r:id="rId3"/>
    <p:sldId id="268" r:id="rId4"/>
    <p:sldId id="306" r:id="rId5"/>
    <p:sldId id="308" r:id="rId6"/>
    <p:sldId id="307" r:id="rId7"/>
    <p:sldId id="273" r:id="rId8"/>
    <p:sldId id="270" r:id="rId9"/>
    <p:sldId id="310" r:id="rId10"/>
    <p:sldId id="309" r:id="rId11"/>
    <p:sldId id="311" r:id="rId12"/>
    <p:sldId id="312" r:id="rId13"/>
    <p:sldId id="313" r:id="rId14"/>
    <p:sldId id="275" r:id="rId15"/>
    <p:sldId id="314" r:id="rId16"/>
    <p:sldId id="284" r:id="rId17"/>
  </p:sldIdLst>
  <p:sldSz cx="12192000" cy="6858000"/>
  <p:notesSz cx="6796088" cy="9928225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1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544" y="0"/>
            <a:ext cx="2944971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4971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544" y="9430091"/>
            <a:ext cx="2944971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 smtClean="0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친절한 </a:t>
            </a:r>
            <a:r>
              <a:rPr lang="ko-KR" altLang="en-US" dirty="0" err="1" smtClean="0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89052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최종 발표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7" y="2968791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</a:t>
            </a:r>
            <a:r>
              <a:rPr lang="ko-KR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교수님이 쏜다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!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649" y="1214647"/>
            <a:ext cx="1925011" cy="1917121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60391" y="4741756"/>
            <a:ext cx="6613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Made by </a:t>
            </a:r>
            <a:r>
              <a:rPr lang="ko-KR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김기범 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37946" y="5365150"/>
            <a:ext cx="6613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원작</a:t>
            </a: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이규호 </a:t>
            </a: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april7_@naver.com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721869" y="462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클래스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244497" y="1316318"/>
            <a:ext cx="10585963" cy="51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7" name="직사각형 1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798566" y="1537874"/>
            <a:ext cx="4956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3000" b="1" dirty="0" smtClean="0">
                <a:latin typeface="+mn-ea"/>
                <a:cs typeface="Arial" panose="020B0604020202020204" pitchFamily="34" charset="0"/>
              </a:rPr>
              <a:t>3) </a:t>
            </a:r>
            <a:r>
              <a:rPr lang="en-US" altLang="ko-KR" sz="3000" b="1" dirty="0" err="1" smtClean="0">
                <a:latin typeface="+mn-ea"/>
                <a:cs typeface="Arial" panose="020B0604020202020204" pitchFamily="34" charset="0"/>
              </a:rPr>
              <a:t>MemberHandler</a:t>
            </a:r>
            <a:r>
              <a:rPr lang="en-US" altLang="ko-KR" sz="3000" b="1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3000" b="1" dirty="0" smtClean="0">
                <a:latin typeface="+mn-ea"/>
                <a:cs typeface="Arial" panose="020B0604020202020204" pitchFamily="34" charset="0"/>
              </a:rPr>
              <a:t>클래스</a:t>
            </a:r>
            <a:endParaRPr lang="en-US" altLang="ko-KR" sz="3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21868" y="4041382"/>
            <a:ext cx="487351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en-US" altLang="ko-KR" sz="2500" dirty="0" err="1" smtClean="0">
                <a:latin typeface="+mn-ea"/>
                <a:cs typeface="Arial" panose="020B0604020202020204" pitchFamily="34" charset="0"/>
              </a:rPr>
              <a:t>member.h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를 헤더파일로 하여 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5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고객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(member)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과 관련된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5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정보를 받아 여러 운용을 함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1868" y="2680639"/>
            <a:ext cx="39821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Handler </a:t>
            </a:r>
            <a:r>
              <a:rPr lang="en-US" altLang="ko-KR" sz="2500" dirty="0">
                <a:latin typeface="+mn-ea"/>
                <a:cs typeface="Arial" panose="020B0604020202020204" pitchFamily="34" charset="0"/>
              </a:rPr>
              <a:t>&amp; </a:t>
            </a:r>
            <a:r>
              <a:rPr lang="en-US" altLang="ko-KR" sz="2500" dirty="0" err="1" smtClean="0">
                <a:latin typeface="+mn-ea"/>
                <a:cs typeface="Arial" panose="020B0604020202020204" pitchFamily="34" charset="0"/>
              </a:rPr>
              <a:t>HandlerPrint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5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클래스의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자식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068" y="1329364"/>
            <a:ext cx="4314880" cy="50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721869" y="462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클래스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244497" y="1316318"/>
            <a:ext cx="10585963" cy="51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7" name="직사각형 1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798566" y="1537874"/>
            <a:ext cx="3018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3000" b="1" dirty="0">
                <a:latin typeface="+mn-ea"/>
                <a:cs typeface="Arial" panose="020B0604020202020204" pitchFamily="34" charset="0"/>
              </a:rPr>
              <a:t>4</a:t>
            </a:r>
            <a:r>
              <a:rPr lang="en-US" altLang="ko-KR" sz="3000" b="1" dirty="0" smtClean="0">
                <a:latin typeface="+mn-ea"/>
                <a:cs typeface="Arial" panose="020B0604020202020204" pitchFamily="34" charset="0"/>
              </a:rPr>
              <a:t>) Order </a:t>
            </a:r>
            <a:r>
              <a:rPr lang="ko-KR" altLang="en-US" sz="3000" b="1" dirty="0" smtClean="0">
                <a:latin typeface="+mn-ea"/>
                <a:cs typeface="Arial" panose="020B0604020202020204" pitchFamily="34" charset="0"/>
              </a:rPr>
              <a:t>클래스</a:t>
            </a:r>
            <a:endParaRPr lang="en-US" altLang="ko-KR" sz="3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1869" y="2779755"/>
            <a:ext cx="442300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주문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(order)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 정보 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5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자체에 대한 접근자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&amp;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설정자</a:t>
            </a:r>
            <a:endParaRPr lang="en-US" altLang="ko-KR" sz="2500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 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21869" y="4243192"/>
            <a:ext cx="23583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치킨 값 계산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5272" y="1419121"/>
            <a:ext cx="3724791" cy="484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721869" y="462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클래스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244497" y="1316318"/>
            <a:ext cx="10585963" cy="51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7" name="직사각형 1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798566" y="1537874"/>
            <a:ext cx="44660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3000" b="1" dirty="0">
                <a:latin typeface="+mn-ea"/>
                <a:cs typeface="Arial" panose="020B0604020202020204" pitchFamily="34" charset="0"/>
              </a:rPr>
              <a:t>5</a:t>
            </a:r>
            <a:r>
              <a:rPr lang="en-US" altLang="ko-KR" sz="3000" b="1" dirty="0" smtClean="0">
                <a:latin typeface="+mn-ea"/>
                <a:cs typeface="Arial" panose="020B0604020202020204" pitchFamily="34" charset="0"/>
              </a:rPr>
              <a:t>) </a:t>
            </a:r>
            <a:r>
              <a:rPr lang="en-US" altLang="ko-KR" sz="3000" b="1" dirty="0" err="1" smtClean="0">
                <a:latin typeface="+mn-ea"/>
                <a:cs typeface="Arial" panose="020B0604020202020204" pitchFamily="34" charset="0"/>
              </a:rPr>
              <a:t>OrderHandler</a:t>
            </a:r>
            <a:r>
              <a:rPr lang="en-US" altLang="ko-KR" sz="3000" b="1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3000" b="1" dirty="0" smtClean="0">
                <a:latin typeface="+mn-ea"/>
                <a:cs typeface="Arial" panose="020B0604020202020204" pitchFamily="34" charset="0"/>
              </a:rPr>
              <a:t>클래스</a:t>
            </a:r>
            <a:endParaRPr lang="en-US" altLang="ko-KR" sz="3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21868" y="4041382"/>
            <a:ext cx="443935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en-US" altLang="ko-KR" sz="2500" dirty="0" err="1" smtClean="0">
                <a:latin typeface="+mn-ea"/>
                <a:cs typeface="Arial" panose="020B0604020202020204" pitchFamily="34" charset="0"/>
              </a:rPr>
              <a:t>order.h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를 헤더파일로 하여 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5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주문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(order)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과 관련된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5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정보를 받아 여러 운용을 함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1868" y="2680639"/>
            <a:ext cx="39821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Handler </a:t>
            </a:r>
            <a:r>
              <a:rPr lang="en-US" altLang="ko-KR" sz="2500" dirty="0">
                <a:latin typeface="+mn-ea"/>
                <a:cs typeface="Arial" panose="020B0604020202020204" pitchFamily="34" charset="0"/>
              </a:rPr>
              <a:t>&amp; </a:t>
            </a:r>
            <a:r>
              <a:rPr lang="en-US" altLang="ko-KR" sz="2500" dirty="0" err="1" smtClean="0">
                <a:latin typeface="+mn-ea"/>
                <a:cs typeface="Arial" panose="020B0604020202020204" pitchFamily="34" charset="0"/>
              </a:rPr>
              <a:t>HandlerPrint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5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클래스의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자식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2316" y="1406311"/>
            <a:ext cx="3638872" cy="486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721869" y="462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클래스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244497" y="1316318"/>
            <a:ext cx="10585963" cy="51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7" name="직사각형 1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798566" y="1537874"/>
            <a:ext cx="3140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3000" b="1" dirty="0" smtClean="0">
                <a:latin typeface="+mn-ea"/>
                <a:cs typeface="Arial" panose="020B0604020202020204" pitchFamily="34" charset="0"/>
              </a:rPr>
              <a:t>6) Global </a:t>
            </a:r>
            <a:r>
              <a:rPr lang="ko-KR" altLang="en-US" sz="3000" b="1" dirty="0" smtClean="0">
                <a:latin typeface="+mn-ea"/>
                <a:cs typeface="Arial" panose="020B0604020202020204" pitchFamily="34" charset="0"/>
              </a:rPr>
              <a:t>클래스</a:t>
            </a:r>
            <a:endParaRPr lang="en-US" altLang="ko-KR" sz="3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21868" y="4041382"/>
            <a:ext cx="4576894" cy="970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화면 지우기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정수 및 문자열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5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입력 받기 </a:t>
            </a:r>
            <a:r>
              <a:rPr lang="ko-KR" altLang="en-US" sz="2500" dirty="0" err="1" smtClean="0">
                <a:latin typeface="+mn-ea"/>
                <a:cs typeface="Arial" panose="020B0604020202020204" pitchFamily="34" charset="0"/>
              </a:rPr>
              <a:t>메소드들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1868" y="2680639"/>
            <a:ext cx="42723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공통적으로 사용할 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5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정적 </a:t>
            </a:r>
            <a:r>
              <a:rPr lang="ko-KR" altLang="en-US" sz="2500" dirty="0" err="1" smtClean="0">
                <a:latin typeface="+mn-ea"/>
                <a:cs typeface="Arial" panose="020B0604020202020204" pitchFamily="34" charset="0"/>
              </a:rPr>
              <a:t>메소드들을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 캡슐화 함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1592" y="2331873"/>
            <a:ext cx="2868500" cy="27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226893" y="980683"/>
            <a:ext cx="10349756" cy="5541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721869" y="4629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3356" y="5249521"/>
            <a:ext cx="737616" cy="637661"/>
            <a:chOff x="286675" y="1057144"/>
            <a:chExt cx="737616" cy="637661"/>
          </a:xfrm>
        </p:grpSpPr>
        <p:sp>
          <p:nvSpPr>
            <p:cNvPr id="21" name="직사각형 2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2" y="5246360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3827027"/>
            <a:ext cx="601962" cy="60196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975373" y="3355411"/>
            <a:ext cx="10695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영어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099397" y="3035097"/>
            <a:ext cx="7772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75373" y="4162113"/>
            <a:ext cx="387477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고객 및 주문 관리 기능 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77556" y="3265934"/>
            <a:ext cx="13901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한글화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277556" y="4122974"/>
            <a:ext cx="24465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en-US" altLang="ko-KR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VIP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기능 추가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277556" y="4980014"/>
            <a:ext cx="33297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디자인 및 기능 개선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308220" y="3035097"/>
            <a:ext cx="0" cy="300333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45" y="872156"/>
            <a:ext cx="2713301" cy="205644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019273" y="1959298"/>
            <a:ext cx="387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원작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: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이규호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april7_@naver.com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5800377" y="1922430"/>
            <a:ext cx="1202788" cy="4712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06167" y="136198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Upgrade!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53050" y="5065354"/>
            <a:ext cx="24641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투박한 디자인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226893" y="980683"/>
            <a:ext cx="10349756" cy="5541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721869" y="4629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3356" y="5249521"/>
            <a:ext cx="737616" cy="637661"/>
            <a:chOff x="286675" y="1057144"/>
            <a:chExt cx="737616" cy="637661"/>
          </a:xfrm>
        </p:grpSpPr>
        <p:sp>
          <p:nvSpPr>
            <p:cNvPr id="21" name="직사각형 2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2" y="5246360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3827027"/>
            <a:ext cx="601962" cy="60196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955" y="1967747"/>
            <a:ext cx="4271810" cy="427181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001193" y="4797552"/>
            <a:ext cx="3508492" cy="1287145"/>
            <a:chOff x="8001193" y="4797552"/>
            <a:chExt cx="3508492" cy="1287145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540" y="4797552"/>
              <a:ext cx="1287145" cy="128714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193" y="4797552"/>
              <a:ext cx="1236254" cy="123625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7088" y="4976657"/>
              <a:ext cx="1008489" cy="1008489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7834416" y="1439200"/>
            <a:ext cx="3508492" cy="1287145"/>
            <a:chOff x="8001193" y="4797552"/>
            <a:chExt cx="3508492" cy="1287145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540" y="4797552"/>
              <a:ext cx="1287145" cy="1287145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193" y="4797552"/>
              <a:ext cx="1236254" cy="1236254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7088" y="4976657"/>
              <a:ext cx="1008489" cy="1008489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1380048" y="4952412"/>
            <a:ext cx="3508492" cy="1287145"/>
            <a:chOff x="8001193" y="4797552"/>
            <a:chExt cx="3508492" cy="1287145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540" y="4797552"/>
              <a:ext cx="1287145" cy="1287145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193" y="4797552"/>
              <a:ext cx="1236254" cy="1236254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7088" y="4976657"/>
              <a:ext cx="1008489" cy="1008489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1262633" y="1413754"/>
            <a:ext cx="3508492" cy="1287145"/>
            <a:chOff x="8001193" y="4797552"/>
            <a:chExt cx="3508492" cy="1287145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540" y="4797552"/>
              <a:ext cx="1287145" cy="1287145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193" y="4797552"/>
              <a:ext cx="1236254" cy="1236254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7088" y="4976657"/>
              <a:ext cx="1008489" cy="1008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889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946308" y="3729662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감사합니다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924206" y="2929577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464" y="1135165"/>
            <a:ext cx="1925011" cy="1917121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88214" y="4771283"/>
            <a:ext cx="661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Made by </a:t>
            </a: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김기범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37946" y="5365150"/>
            <a:ext cx="6613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원작</a:t>
            </a: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이규호 </a:t>
            </a: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april7_@naver.com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2848050" y="614333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eaLnBrk="1" latinLnBrk="1" hangingPunct="1">
              <a:lnSpc>
                <a:spcPct val="90000"/>
              </a:lnSpc>
              <a:defRPr/>
            </a:pPr>
            <a:r>
              <a:rPr lang="en-US" altLang="ko-KR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Contents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948474" y="2269843"/>
            <a:ext cx="83910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ko-KR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시나리오</a:t>
            </a:r>
            <a:endParaRPr lang="ko-KR" altLang="en-US" sz="4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90" y="83605"/>
            <a:ext cx="1925011" cy="1917121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69268" y="3256871"/>
            <a:ext cx="7347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UML </a:t>
            </a:r>
            <a:r>
              <a:rPr lang="ko-KR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다이어그램</a:t>
            </a:r>
            <a:endParaRPr lang="ko-KR" altLang="en-US" sz="4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69268" y="4243899"/>
            <a:ext cx="66135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ko-KR" alt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</a:t>
            </a:r>
            <a:endParaRPr lang="ko-KR" altLang="en-US" sz="4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969267" y="5225620"/>
            <a:ext cx="66135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ko-KR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정리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721802" y="474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2613" y="108422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9" y="985960"/>
            <a:ext cx="834190" cy="83419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157890" y="1269480"/>
            <a:ext cx="10620175" cy="5166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0504" y="1657158"/>
            <a:ext cx="14755878" cy="57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40" y="2072531"/>
            <a:ext cx="2816534" cy="28165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102" y="2072531"/>
            <a:ext cx="2689565" cy="26895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30" y="2365248"/>
            <a:ext cx="2688336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0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721802" y="474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2613" y="108422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9" y="985960"/>
            <a:ext cx="834190" cy="83419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157890" y="1269480"/>
            <a:ext cx="10620175" cy="5166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0504" y="1657158"/>
            <a:ext cx="14755878" cy="57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18" y="1657158"/>
            <a:ext cx="3898802" cy="43423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303" y="2065172"/>
            <a:ext cx="3516469" cy="35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721802" y="474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2613" y="108422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9" y="985960"/>
            <a:ext cx="834190" cy="83419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157890" y="1269480"/>
            <a:ext cx="10620175" cy="5166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0504" y="1657158"/>
            <a:ext cx="14755878" cy="57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34" y="2858637"/>
            <a:ext cx="3577177" cy="357717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736126" y="1326299"/>
            <a:ext cx="5577900" cy="2894625"/>
            <a:chOff x="5840014" y="1403055"/>
            <a:chExt cx="4731668" cy="2498665"/>
          </a:xfrm>
        </p:grpSpPr>
        <p:sp>
          <p:nvSpPr>
            <p:cNvPr id="4" name="타원형 설명선 3"/>
            <p:cNvSpPr/>
            <p:nvPr/>
          </p:nvSpPr>
          <p:spPr>
            <a:xfrm>
              <a:off x="5840014" y="1403055"/>
              <a:ext cx="4169226" cy="2498665"/>
            </a:xfrm>
            <a:prstGeom prst="wedgeEllipseCallout">
              <a:avLst>
                <a:gd name="adj1" fmla="val -45178"/>
                <a:gd name="adj2" fmla="val 4676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88997" y="2133347"/>
              <a:ext cx="42826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/>
                <a:t>나 대신에 멋진 치킨 집</a:t>
              </a:r>
              <a:endParaRPr lang="en-US" altLang="ko-KR" sz="2400" dirty="0" smtClean="0"/>
            </a:p>
            <a:p>
              <a:r>
                <a:rPr lang="ko-KR" altLang="en-US" sz="2400" dirty="0" smtClean="0"/>
                <a:t>고객</a:t>
              </a:r>
              <a:r>
                <a:rPr lang="en-US" altLang="ko-KR" sz="2400" dirty="0" smtClean="0"/>
                <a:t>&amp;</a:t>
              </a:r>
              <a:r>
                <a:rPr lang="ko-KR" altLang="en-US" sz="2400" dirty="0" smtClean="0"/>
                <a:t>주문 관리 프로그램을</a:t>
              </a:r>
              <a:endParaRPr lang="en-US" altLang="ko-KR" sz="2400" dirty="0" smtClean="0"/>
            </a:p>
            <a:p>
              <a:r>
                <a:rPr lang="ko-KR" altLang="en-US" sz="2400" dirty="0" smtClean="0"/>
                <a:t>만들어주게</a:t>
              </a:r>
              <a:endParaRPr lang="ko-KR" altLang="en-US" sz="2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877046" y="3619997"/>
            <a:ext cx="1500459" cy="981287"/>
            <a:chOff x="1480485" y="3655238"/>
            <a:chExt cx="1500459" cy="981287"/>
          </a:xfrm>
        </p:grpSpPr>
        <p:sp>
          <p:nvSpPr>
            <p:cNvPr id="7" name="타원형 설명선 6"/>
            <p:cNvSpPr/>
            <p:nvPr/>
          </p:nvSpPr>
          <p:spPr>
            <a:xfrm>
              <a:off x="1480485" y="3655238"/>
              <a:ext cx="1460310" cy="981287"/>
            </a:xfrm>
            <a:prstGeom prst="wedgeEllipseCallout">
              <a:avLst>
                <a:gd name="adj1" fmla="val 59317"/>
                <a:gd name="adj2" fmla="val 6809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8232" y="3721608"/>
              <a:ext cx="11127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...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95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721802" y="474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2613" y="108422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9" y="985960"/>
            <a:ext cx="834190" cy="83419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157890" y="1269480"/>
            <a:ext cx="10620175" cy="5166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0504" y="1657158"/>
            <a:ext cx="14755878" cy="57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56" y="1950653"/>
            <a:ext cx="3630988" cy="363098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433" y="2873717"/>
            <a:ext cx="3490623" cy="34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371601" y="1538317"/>
            <a:ext cx="10313174" cy="460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21869" y="46295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270627" y="2465246"/>
            <a:ext cx="737616" cy="637661"/>
            <a:chOff x="286675" y="1057144"/>
            <a:chExt cx="737616" cy="637661"/>
          </a:xfrm>
        </p:grpSpPr>
        <p:sp>
          <p:nvSpPr>
            <p:cNvPr id="28" name="직사각형 27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9" y="2475370"/>
            <a:ext cx="579639" cy="5796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69" y="980684"/>
            <a:ext cx="9662997" cy="55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721869" y="462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클래스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244497" y="1316318"/>
            <a:ext cx="10585963" cy="51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7" name="직사각형 1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2668" y="1418333"/>
            <a:ext cx="2675636" cy="237895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404307" y="1864068"/>
            <a:ext cx="4078361" cy="591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3000" b="1" dirty="0" smtClean="0">
                <a:latin typeface="+mn-ea"/>
                <a:cs typeface="Arial" panose="020B0604020202020204" pitchFamily="34" charset="0"/>
              </a:rPr>
              <a:t>1) </a:t>
            </a:r>
            <a:r>
              <a:rPr lang="en-US" altLang="ko-KR" sz="2800" b="1" dirty="0" smtClean="0">
                <a:latin typeface="+mn-ea"/>
                <a:cs typeface="Arial" panose="020B0604020202020204" pitchFamily="34" charset="0"/>
              </a:rPr>
              <a:t>Handler </a:t>
            </a:r>
            <a:r>
              <a:rPr lang="ko-KR" altLang="en-US" sz="2800" b="1" dirty="0" smtClean="0">
                <a:latin typeface="+mn-ea"/>
                <a:cs typeface="Arial" panose="020B0604020202020204" pitchFamily="34" charset="0"/>
              </a:rPr>
              <a:t>관련 클래스</a:t>
            </a:r>
            <a:endParaRPr lang="en-US" altLang="ko-KR" sz="28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21869" y="2950990"/>
            <a:ext cx="28326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Save, Load, Print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46" y="1699687"/>
            <a:ext cx="3345470" cy="40008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0148" y="4031295"/>
            <a:ext cx="2040675" cy="18144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721868" y="3764383"/>
            <a:ext cx="328166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en-US" altLang="ko-KR" sz="2500" dirty="0" err="1" smtClean="0">
                <a:latin typeface="+mn-ea"/>
                <a:cs typeface="Arial" panose="020B0604020202020204" pitchFamily="34" charset="0"/>
              </a:rPr>
              <a:t>MemberHandler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&amp;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5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500" dirty="0" err="1" smtClean="0">
                <a:latin typeface="+mn-ea"/>
                <a:cs typeface="Arial" panose="020B0604020202020204" pitchFamily="34" charset="0"/>
              </a:rPr>
              <a:t>OrderHandler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5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클래스의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부모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721869" y="462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클래스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244497" y="1316318"/>
            <a:ext cx="10585963" cy="51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7" name="직사각형 1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798566" y="1537874"/>
            <a:ext cx="35092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3000" b="1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ko-KR" sz="3000" b="1" dirty="0" smtClean="0">
                <a:latin typeface="+mn-ea"/>
                <a:cs typeface="Arial" panose="020B0604020202020204" pitchFamily="34" charset="0"/>
              </a:rPr>
              <a:t>) Member </a:t>
            </a:r>
            <a:r>
              <a:rPr lang="ko-KR" altLang="en-US" sz="3000" b="1" dirty="0" smtClean="0">
                <a:latin typeface="+mn-ea"/>
                <a:cs typeface="Arial" panose="020B0604020202020204" pitchFamily="34" charset="0"/>
              </a:rPr>
              <a:t>클래스</a:t>
            </a:r>
            <a:endParaRPr lang="en-US" altLang="ko-KR" sz="3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21869" y="2779755"/>
            <a:ext cx="442300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고객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(member)</a:t>
            </a:r>
            <a:r>
              <a:rPr lang="ko-KR" altLang="en-US" sz="2500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정보 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5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자체에 대한 접근자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&amp;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설정자</a:t>
            </a:r>
            <a:endParaRPr lang="en-US" altLang="ko-KR" sz="2500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 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562" y="1386747"/>
            <a:ext cx="4153843" cy="490477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721869" y="4002454"/>
            <a:ext cx="284725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VIP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여부 확인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 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21869" y="4895142"/>
            <a:ext cx="25667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외상금액 확인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231</Words>
  <Application>Microsoft Office PowerPoint</Application>
  <PresentationFormat>와이드스크린</PresentationFormat>
  <Paragraphs>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맑은 고딕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김기범</dc:creator>
  <cp:lastModifiedBy>GIBEOM KIM</cp:lastModifiedBy>
  <cp:revision>274</cp:revision>
  <cp:lastPrinted>2016-08-04T05:40:47Z</cp:lastPrinted>
  <dcterms:created xsi:type="dcterms:W3CDTF">2014-11-01T08:10:02Z</dcterms:created>
  <dcterms:modified xsi:type="dcterms:W3CDTF">2017-01-11T04:00:59Z</dcterms:modified>
</cp:coreProperties>
</file>