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BEDF7-C1D6-4799-AEAD-22AA78C15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486A6C-D466-432F-B292-03778C50A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91237E-7AE3-45D9-A43D-F476FA27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412B-7233-4198-8031-A19BC746218A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C19A2E-86B5-44D4-8DED-288C7B6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CC02E7-BE5A-479D-BB03-C8D7C874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055-3100-4D70-B4CF-5890EB15A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83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2B168-7EB7-41EC-B919-3625D97C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D64CF7-F7BB-40A3-A605-3515C96A2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AC2904-9CDD-49B3-85F9-D3181CC8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412B-7233-4198-8031-A19BC746218A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58E3CA-1AED-41B0-853F-AC03090C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2CA584-E6AE-40D6-911D-ACCAC183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055-3100-4D70-B4CF-5890EB15A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95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FA8CB5C-07CF-4215-B0D5-249383601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D7820F-5312-4C8F-9AEB-7C97A2F47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681765-7629-4DC2-958A-4D928FD4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412B-7233-4198-8031-A19BC746218A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69912-6CF7-4AA6-94E4-A9274ED0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86460-8AF6-48C2-84C3-47C91A5B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055-3100-4D70-B4CF-5890EB15A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50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B6026-DB98-4A96-8E08-8740F242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93C8EB-7D33-44C9-8306-AD2E8268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8DF61E-36BE-41C2-83EC-E22F2AD1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412B-7233-4198-8031-A19BC746218A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1EEED0-BDB7-4918-965A-CC4BE0EB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B2EEBE-23CA-47D4-B2B3-0A9EA52D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055-3100-4D70-B4CF-5890EB15A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08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BFC357-EAE6-493A-B2A8-E65AD871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A6BFC9-351E-4C7E-9F2D-6509AAF4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85F8A5-17E4-426A-97BE-830411AA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412B-7233-4198-8031-A19BC746218A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A2CE5E-ABDD-4B51-8CA5-432E79B3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78BB62-D3A9-40AD-A5C1-7DA535EB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055-3100-4D70-B4CF-5890EB15A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90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49DA7-8BB0-4156-A20F-25E5B26D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E67853-E635-4836-8F04-5FFC39B64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9824E6-8C99-4139-BF3F-1F28461EC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5909B1-8796-4897-B7BF-B2D0B764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412B-7233-4198-8031-A19BC746218A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650222-3E53-43B5-B35F-BFA7E737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38B859-3196-4284-8E33-BA4DB198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055-3100-4D70-B4CF-5890EB15A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50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F9D771-83E7-4AB5-826B-5EAC789C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169096-1B8F-4B86-AC40-CE2303A8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5FFC7F-CC63-4860-938F-8E226E07B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E55581-AB4C-4E45-98B4-CF30ACA53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E49E5AD-872F-4C19-B8AB-BD34AE97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408B8D6-A57C-4BAC-B48C-0EF48B24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412B-7233-4198-8031-A19BC746218A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0BB302-7CD4-44BA-A688-6B85DAE8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D98B7F-DA1C-4D34-BA83-8E9403C4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055-3100-4D70-B4CF-5890EB15A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1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6640D-F01A-410B-838B-688ACFA7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40DFD4-1830-4735-A7C1-5A8FD7D3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412B-7233-4198-8031-A19BC746218A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95AE101-D006-4BD0-98B4-96EB0B18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90E3C2-5BA9-4CD2-9CF3-85395F89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055-3100-4D70-B4CF-5890EB15A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3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39260A7-F0DD-45F2-B54B-D000065E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412B-7233-4198-8031-A19BC746218A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CD2716-4AB5-4173-96CA-6F89A7E0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8A8F48-D545-4200-BC12-BB5BD7AF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055-3100-4D70-B4CF-5890EB15A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98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2C986-9CCE-4638-91DE-06F4C6EE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714C41-021E-4451-B2A5-620B717D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BB96DB-4D53-4079-B3E2-ED41104B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296443-246F-4ED1-BCF9-90F6F294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412B-7233-4198-8031-A19BC746218A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077135-C8EB-4E8F-8EC0-6F36930F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831A5E-3684-4ABB-93B7-1EDEC010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055-3100-4D70-B4CF-5890EB15A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90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A1BDD-667B-4035-9A31-D6F91532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F1F99CB-C0CC-4D10-A6D7-0E5410B1B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8E72FA-DA9A-4A82-8BD6-3290323A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D451AB-07F3-458B-AC20-69C6675D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412B-7233-4198-8031-A19BC746218A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74F81A-3123-46AA-A395-49FB5CBA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ABB87C-8949-49C8-8BA2-89A0FDE1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E055-3100-4D70-B4CF-5890EB15A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02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83DFF92-F79A-40A1-ABDE-42BBC466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C0CC68-40C8-4D1F-BBDD-639038A5D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DD0B34-B31C-47F9-999D-AA9C5388C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3412B-7233-4198-8031-A19BC746218A}" type="datetimeFigureOut">
              <a:rPr lang="it-IT" smtClean="0"/>
              <a:t>11/06/2020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E1CC57-4724-4234-8940-DF122269E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9EF3B4-3C69-47DF-9A97-BFABCFA5F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E055-3100-4D70-B4CF-5890EB15A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412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AF1AE82-0D54-45AF-BA64-528D7BD44B51}"/>
              </a:ext>
            </a:extLst>
          </p:cNvPr>
          <p:cNvSpPr/>
          <p:nvPr/>
        </p:nvSpPr>
        <p:spPr>
          <a:xfrm>
            <a:off x="791547" y="494651"/>
            <a:ext cx="10608906" cy="5868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9226BC-1880-47C1-9CAB-EFF7B866C3FE}"/>
              </a:ext>
            </a:extLst>
          </p:cNvPr>
          <p:cNvSpPr/>
          <p:nvPr/>
        </p:nvSpPr>
        <p:spPr>
          <a:xfrm>
            <a:off x="844298" y="1048487"/>
            <a:ext cx="10486239" cy="52495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365A91A-ACD9-4B9D-8369-60B8385C6823}"/>
              </a:ext>
            </a:extLst>
          </p:cNvPr>
          <p:cNvSpPr/>
          <p:nvPr/>
        </p:nvSpPr>
        <p:spPr>
          <a:xfrm>
            <a:off x="1894605" y="656154"/>
            <a:ext cx="8581938" cy="2348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87D49C3-22FB-4189-8C27-7F3EC222DEE0}"/>
              </a:ext>
            </a:extLst>
          </p:cNvPr>
          <p:cNvSpPr txBox="1"/>
          <p:nvPr/>
        </p:nvSpPr>
        <p:spPr>
          <a:xfrm>
            <a:off x="2110365" y="666403"/>
            <a:ext cx="1359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b="1" dirty="0"/>
              <a:t>localhost:3000/appunti</a:t>
            </a:r>
          </a:p>
        </p:txBody>
      </p:sp>
      <p:pic>
        <p:nvPicPr>
          <p:cNvPr id="14" name="Elemento grafico 13" descr="Utente">
            <a:extLst>
              <a:ext uri="{FF2B5EF4-FFF2-40B4-BE49-F238E27FC236}">
                <a16:creationId xmlns:a16="http://schemas.microsoft.com/office/drawing/2014/main" id="{E79C4994-B2FB-42E7-98B1-1BCDA77E0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6803" y="660214"/>
            <a:ext cx="234892" cy="234892"/>
          </a:xfrm>
          <a:prstGeom prst="rect">
            <a:avLst/>
          </a:prstGeom>
        </p:spPr>
      </p:pic>
      <p:sp>
        <p:nvSpPr>
          <p:cNvPr id="17" name="Uguale a 16">
            <a:extLst>
              <a:ext uri="{FF2B5EF4-FFF2-40B4-BE49-F238E27FC236}">
                <a16:creationId xmlns:a16="http://schemas.microsoft.com/office/drawing/2014/main" id="{0B07EA29-1CBF-48BA-97C4-9BCFF4ACA285}"/>
              </a:ext>
            </a:extLst>
          </p:cNvPr>
          <p:cNvSpPr/>
          <p:nvPr/>
        </p:nvSpPr>
        <p:spPr>
          <a:xfrm>
            <a:off x="10951955" y="697519"/>
            <a:ext cx="243831" cy="1686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9" name="Elemento grafico 18" descr="Frecce a zig zag">
            <a:extLst>
              <a:ext uri="{FF2B5EF4-FFF2-40B4-BE49-F238E27FC236}">
                <a16:creationId xmlns:a16="http://schemas.microsoft.com/office/drawing/2014/main" id="{09908530-CD97-467F-85F5-215FDDA7D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572" y="694543"/>
            <a:ext cx="196503" cy="196503"/>
          </a:xfrm>
          <a:prstGeom prst="rect">
            <a:avLst/>
          </a:prstGeom>
        </p:spPr>
      </p:pic>
      <p:pic>
        <p:nvPicPr>
          <p:cNvPr id="20" name="Elemento grafico 19" descr="Frecce a zig zag">
            <a:extLst>
              <a:ext uri="{FF2B5EF4-FFF2-40B4-BE49-F238E27FC236}">
                <a16:creationId xmlns:a16="http://schemas.microsoft.com/office/drawing/2014/main" id="{FD3465D6-94C3-4C8C-93CF-D1AA9C9F4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490312" y="694543"/>
            <a:ext cx="196503" cy="196503"/>
          </a:xfrm>
          <a:prstGeom prst="rect">
            <a:avLst/>
          </a:prstGeom>
        </p:spPr>
      </p:pic>
      <p:pic>
        <p:nvPicPr>
          <p:cNvPr id="22" name="Elemento grafico 21" descr="Home">
            <a:extLst>
              <a:ext uri="{FF2B5EF4-FFF2-40B4-BE49-F238E27FC236}">
                <a16:creationId xmlns:a16="http://schemas.microsoft.com/office/drawing/2014/main" id="{5FA16089-51F7-4F57-BC79-B6C865BDD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4990" y="669616"/>
            <a:ext cx="224406" cy="224406"/>
          </a:xfrm>
          <a:prstGeom prst="rect">
            <a:avLst/>
          </a:prstGeom>
        </p:spPr>
      </p:pic>
      <p:pic>
        <p:nvPicPr>
          <p:cNvPr id="24" name="Elemento grafico 23" descr="Lente di ingrandimento">
            <a:extLst>
              <a:ext uri="{FF2B5EF4-FFF2-40B4-BE49-F238E27FC236}">
                <a16:creationId xmlns:a16="http://schemas.microsoft.com/office/drawing/2014/main" id="{989A6B4F-0BCF-4A16-9F72-F960E5B5B3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7033" y="676657"/>
            <a:ext cx="189824" cy="189824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C2DB55D-8F99-4C94-A07C-D30D155EE381}"/>
              </a:ext>
            </a:extLst>
          </p:cNvPr>
          <p:cNvSpPr txBox="1"/>
          <p:nvPr/>
        </p:nvSpPr>
        <p:spPr>
          <a:xfrm>
            <a:off x="2789873" y="1392646"/>
            <a:ext cx="278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Benvenuto su </a:t>
            </a:r>
            <a:r>
              <a:rPr lang="it-IT" dirty="0" err="1"/>
              <a:t>Appuntinator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1B712E1-373F-488A-B216-42B54C5BD600}"/>
              </a:ext>
            </a:extLst>
          </p:cNvPr>
          <p:cNvSpPr txBox="1"/>
          <p:nvPr/>
        </p:nvSpPr>
        <p:spPr>
          <a:xfrm>
            <a:off x="2789873" y="2106136"/>
            <a:ext cx="4966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Ecco a te la lista di tutti gli appunti presenti nel nostro Database</a:t>
            </a:r>
          </a:p>
        </p:txBody>
      </p:sp>
      <p:sp>
        <p:nvSpPr>
          <p:cNvPr id="28" name="Elaborazione 27">
            <a:extLst>
              <a:ext uri="{FF2B5EF4-FFF2-40B4-BE49-F238E27FC236}">
                <a16:creationId xmlns:a16="http://schemas.microsoft.com/office/drawing/2014/main" id="{F322DFBA-11F8-4361-8646-85B9DA25D972}"/>
              </a:ext>
            </a:extLst>
          </p:cNvPr>
          <p:cNvSpPr/>
          <p:nvPr/>
        </p:nvSpPr>
        <p:spPr>
          <a:xfrm>
            <a:off x="2886870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Elaborazione 31">
            <a:extLst>
              <a:ext uri="{FF2B5EF4-FFF2-40B4-BE49-F238E27FC236}">
                <a16:creationId xmlns:a16="http://schemas.microsoft.com/office/drawing/2014/main" id="{A08B31CE-5578-481D-A9DF-C545F22BB800}"/>
              </a:ext>
            </a:extLst>
          </p:cNvPr>
          <p:cNvSpPr/>
          <p:nvPr/>
        </p:nvSpPr>
        <p:spPr>
          <a:xfrm>
            <a:off x="4486177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Elaborazione 32">
            <a:extLst>
              <a:ext uri="{FF2B5EF4-FFF2-40B4-BE49-F238E27FC236}">
                <a16:creationId xmlns:a16="http://schemas.microsoft.com/office/drawing/2014/main" id="{1FA8C20C-0AEB-4166-821F-9B13887DAD42}"/>
              </a:ext>
            </a:extLst>
          </p:cNvPr>
          <p:cNvSpPr/>
          <p:nvPr/>
        </p:nvSpPr>
        <p:spPr>
          <a:xfrm>
            <a:off x="6087417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Elaborazione 33">
            <a:extLst>
              <a:ext uri="{FF2B5EF4-FFF2-40B4-BE49-F238E27FC236}">
                <a16:creationId xmlns:a16="http://schemas.microsoft.com/office/drawing/2014/main" id="{C5625DB3-D5FC-4203-B7E5-B7B689D9CCBC}"/>
              </a:ext>
            </a:extLst>
          </p:cNvPr>
          <p:cNvSpPr/>
          <p:nvPr/>
        </p:nvSpPr>
        <p:spPr>
          <a:xfrm>
            <a:off x="7686724" y="2575420"/>
            <a:ext cx="1601240" cy="2758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CFEED98-FD41-4CC8-9846-45853150DC5B}"/>
              </a:ext>
            </a:extLst>
          </p:cNvPr>
          <p:cNvSpPr txBox="1"/>
          <p:nvPr/>
        </p:nvSpPr>
        <p:spPr>
          <a:xfrm>
            <a:off x="6051569" y="2574269"/>
            <a:ext cx="105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# commenti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019429F-315C-469A-B61D-193DE6D9CF40}"/>
              </a:ext>
            </a:extLst>
          </p:cNvPr>
          <p:cNvSpPr txBox="1"/>
          <p:nvPr/>
        </p:nvSpPr>
        <p:spPr>
          <a:xfrm>
            <a:off x="4457869" y="2565182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rating</a:t>
            </a:r>
            <a:endParaRPr lang="it-IT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8EE956B-48C0-4AAC-8CCB-9ADE1CE9518A}"/>
              </a:ext>
            </a:extLst>
          </p:cNvPr>
          <p:cNvSpPr txBox="1"/>
          <p:nvPr/>
        </p:nvSpPr>
        <p:spPr>
          <a:xfrm>
            <a:off x="7616499" y="2566808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Data di Pubblicazione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04301FB-6148-4BD4-AF03-AD3D4031D661}"/>
              </a:ext>
            </a:extLst>
          </p:cNvPr>
          <p:cNvSpPr txBox="1"/>
          <p:nvPr/>
        </p:nvSpPr>
        <p:spPr>
          <a:xfrm>
            <a:off x="2858562" y="2574270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Contenuto</a:t>
            </a:r>
            <a:endParaRPr lang="it-IT" dirty="0"/>
          </a:p>
        </p:txBody>
      </p:sp>
      <p:sp>
        <p:nvSpPr>
          <p:cNvPr id="40" name="Elaborazione 39">
            <a:extLst>
              <a:ext uri="{FF2B5EF4-FFF2-40B4-BE49-F238E27FC236}">
                <a16:creationId xmlns:a16="http://schemas.microsoft.com/office/drawing/2014/main" id="{2D6091C9-DA9B-4A28-86E0-01C2E1B01856}"/>
              </a:ext>
            </a:extLst>
          </p:cNvPr>
          <p:cNvSpPr/>
          <p:nvPr/>
        </p:nvSpPr>
        <p:spPr>
          <a:xfrm>
            <a:off x="2886870" y="2862597"/>
            <a:ext cx="6401094" cy="2758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42283DD-A7E7-4918-8A39-E75B41B1DF7E}"/>
              </a:ext>
            </a:extLst>
          </p:cNvPr>
          <p:cNvCxnSpPr/>
          <p:nvPr/>
        </p:nvCxnSpPr>
        <p:spPr>
          <a:xfrm>
            <a:off x="2886870" y="2862597"/>
            <a:ext cx="6401094" cy="275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D22D79B2-3190-45A1-A26B-60D7F47436BD}"/>
              </a:ext>
            </a:extLst>
          </p:cNvPr>
          <p:cNvCxnSpPr>
            <a:cxnSpLocks/>
          </p:cNvCxnSpPr>
          <p:nvPr/>
        </p:nvCxnSpPr>
        <p:spPr>
          <a:xfrm flipV="1">
            <a:off x="2886870" y="2859880"/>
            <a:ext cx="6330869" cy="2824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Elaborazione 44">
            <a:extLst>
              <a:ext uri="{FF2B5EF4-FFF2-40B4-BE49-F238E27FC236}">
                <a16:creationId xmlns:a16="http://schemas.microsoft.com/office/drawing/2014/main" id="{E0A4331A-7237-4328-8E01-3BED6CE22981}"/>
              </a:ext>
            </a:extLst>
          </p:cNvPr>
          <p:cNvSpPr/>
          <p:nvPr/>
        </p:nvSpPr>
        <p:spPr>
          <a:xfrm>
            <a:off x="2886870" y="3142375"/>
            <a:ext cx="6401094" cy="2758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9736F050-61D8-4458-8203-169C5CA5374E}"/>
              </a:ext>
            </a:extLst>
          </p:cNvPr>
          <p:cNvCxnSpPr/>
          <p:nvPr/>
        </p:nvCxnSpPr>
        <p:spPr>
          <a:xfrm>
            <a:off x="2886870" y="3157832"/>
            <a:ext cx="6401094" cy="275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153743BB-271D-43C6-AA43-90B09FEC3D50}"/>
              </a:ext>
            </a:extLst>
          </p:cNvPr>
          <p:cNvCxnSpPr>
            <a:cxnSpLocks/>
          </p:cNvCxnSpPr>
          <p:nvPr/>
        </p:nvCxnSpPr>
        <p:spPr>
          <a:xfrm flipV="1">
            <a:off x="2886134" y="3138445"/>
            <a:ext cx="6330869" cy="2824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5B02102E-D42D-4A97-94E2-C1C26D53B357}"/>
              </a:ext>
            </a:extLst>
          </p:cNvPr>
          <p:cNvSpPr txBox="1"/>
          <p:nvPr/>
        </p:nvSpPr>
        <p:spPr>
          <a:xfrm>
            <a:off x="2789873" y="3751823"/>
            <a:ext cx="151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Categorie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B6F95A2B-DCDE-48D1-A40B-499EEBB9E48E}"/>
              </a:ext>
            </a:extLst>
          </p:cNvPr>
          <p:cNvSpPr txBox="1"/>
          <p:nvPr/>
        </p:nvSpPr>
        <p:spPr>
          <a:xfrm>
            <a:off x="2789696" y="3987516"/>
            <a:ext cx="326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#Arte #Letteratura #Scienza #Tecnologia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5374A8EA-F3FC-42AC-BF16-B1A780D5DE86}"/>
              </a:ext>
            </a:extLst>
          </p:cNvPr>
          <p:cNvSpPr txBox="1"/>
          <p:nvPr/>
        </p:nvSpPr>
        <p:spPr>
          <a:xfrm>
            <a:off x="2789696" y="4433036"/>
            <a:ext cx="93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u="sng" dirty="0"/>
              <a:t>Login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7E21063-3957-40FE-8703-7F5E062024DD}"/>
              </a:ext>
            </a:extLst>
          </p:cNvPr>
          <p:cNvSpPr txBox="1"/>
          <p:nvPr/>
        </p:nvSpPr>
        <p:spPr>
          <a:xfrm>
            <a:off x="9270040" y="2851031"/>
            <a:ext cx="105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sng" dirty="0"/>
              <a:t>Leggi di più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2D62813F-3CBF-4BC9-9809-6BD1A681AD03}"/>
              </a:ext>
            </a:extLst>
          </p:cNvPr>
          <p:cNvSpPr txBox="1"/>
          <p:nvPr/>
        </p:nvSpPr>
        <p:spPr>
          <a:xfrm>
            <a:off x="9305130" y="3126642"/>
            <a:ext cx="105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sng" dirty="0"/>
              <a:t>Leggi di più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E61C394-D8A2-4AD2-B2C1-0B7D99893F6C}"/>
              </a:ext>
            </a:extLst>
          </p:cNvPr>
          <p:cNvSpPr txBox="1"/>
          <p:nvPr/>
        </p:nvSpPr>
        <p:spPr>
          <a:xfrm>
            <a:off x="4501683" y="75182"/>
            <a:ext cx="336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logged</a:t>
            </a:r>
            <a:r>
              <a:rPr lang="it-IT" dirty="0"/>
              <a:t> in home page</a:t>
            </a:r>
          </a:p>
        </p:txBody>
      </p:sp>
    </p:spTree>
    <p:extLst>
      <p:ext uri="{BB962C8B-B14F-4D97-AF65-F5344CB8AC3E}">
        <p14:creationId xmlns:p14="http://schemas.microsoft.com/office/powerpoint/2010/main" val="131921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AF1AE82-0D54-45AF-BA64-528D7BD44B51}"/>
              </a:ext>
            </a:extLst>
          </p:cNvPr>
          <p:cNvSpPr/>
          <p:nvPr/>
        </p:nvSpPr>
        <p:spPr>
          <a:xfrm>
            <a:off x="791547" y="494651"/>
            <a:ext cx="10608906" cy="5868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9226BC-1880-47C1-9CAB-EFF7B866C3FE}"/>
              </a:ext>
            </a:extLst>
          </p:cNvPr>
          <p:cNvSpPr/>
          <p:nvPr/>
        </p:nvSpPr>
        <p:spPr>
          <a:xfrm>
            <a:off x="844298" y="1048487"/>
            <a:ext cx="10486239" cy="52495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365A91A-ACD9-4B9D-8369-60B8385C6823}"/>
              </a:ext>
            </a:extLst>
          </p:cNvPr>
          <p:cNvSpPr/>
          <p:nvPr/>
        </p:nvSpPr>
        <p:spPr>
          <a:xfrm>
            <a:off x="1894605" y="656154"/>
            <a:ext cx="8581938" cy="2348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87D49C3-22FB-4189-8C27-7F3EC222DEE0}"/>
              </a:ext>
            </a:extLst>
          </p:cNvPr>
          <p:cNvSpPr txBox="1"/>
          <p:nvPr/>
        </p:nvSpPr>
        <p:spPr>
          <a:xfrm>
            <a:off x="2110365" y="666403"/>
            <a:ext cx="5649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b="1" dirty="0"/>
              <a:t>localhost:3000/users/</a:t>
            </a:r>
            <a:r>
              <a:rPr lang="it-IT" sz="900" b="1" dirty="0" err="1"/>
              <a:t>sign_in</a:t>
            </a:r>
            <a:endParaRPr lang="it-IT" sz="900" b="1" dirty="0"/>
          </a:p>
        </p:txBody>
      </p:sp>
      <p:pic>
        <p:nvPicPr>
          <p:cNvPr id="14" name="Elemento grafico 13" descr="Utente">
            <a:extLst>
              <a:ext uri="{FF2B5EF4-FFF2-40B4-BE49-F238E27FC236}">
                <a16:creationId xmlns:a16="http://schemas.microsoft.com/office/drawing/2014/main" id="{E79C4994-B2FB-42E7-98B1-1BCDA77E0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6803" y="660214"/>
            <a:ext cx="234892" cy="234892"/>
          </a:xfrm>
          <a:prstGeom prst="rect">
            <a:avLst/>
          </a:prstGeom>
        </p:spPr>
      </p:pic>
      <p:sp>
        <p:nvSpPr>
          <p:cNvPr id="17" name="Uguale a 16">
            <a:extLst>
              <a:ext uri="{FF2B5EF4-FFF2-40B4-BE49-F238E27FC236}">
                <a16:creationId xmlns:a16="http://schemas.microsoft.com/office/drawing/2014/main" id="{0B07EA29-1CBF-48BA-97C4-9BCFF4ACA285}"/>
              </a:ext>
            </a:extLst>
          </p:cNvPr>
          <p:cNvSpPr/>
          <p:nvPr/>
        </p:nvSpPr>
        <p:spPr>
          <a:xfrm>
            <a:off x="10951955" y="697519"/>
            <a:ext cx="243831" cy="1686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9" name="Elemento grafico 18" descr="Frecce a zig zag">
            <a:extLst>
              <a:ext uri="{FF2B5EF4-FFF2-40B4-BE49-F238E27FC236}">
                <a16:creationId xmlns:a16="http://schemas.microsoft.com/office/drawing/2014/main" id="{09908530-CD97-467F-85F5-215FDDA7D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572" y="694543"/>
            <a:ext cx="196503" cy="196503"/>
          </a:xfrm>
          <a:prstGeom prst="rect">
            <a:avLst/>
          </a:prstGeom>
        </p:spPr>
      </p:pic>
      <p:pic>
        <p:nvPicPr>
          <p:cNvPr id="20" name="Elemento grafico 19" descr="Frecce a zig zag">
            <a:extLst>
              <a:ext uri="{FF2B5EF4-FFF2-40B4-BE49-F238E27FC236}">
                <a16:creationId xmlns:a16="http://schemas.microsoft.com/office/drawing/2014/main" id="{FD3465D6-94C3-4C8C-93CF-D1AA9C9F4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490312" y="694543"/>
            <a:ext cx="196503" cy="196503"/>
          </a:xfrm>
          <a:prstGeom prst="rect">
            <a:avLst/>
          </a:prstGeom>
        </p:spPr>
      </p:pic>
      <p:pic>
        <p:nvPicPr>
          <p:cNvPr id="22" name="Elemento grafico 21" descr="Home">
            <a:extLst>
              <a:ext uri="{FF2B5EF4-FFF2-40B4-BE49-F238E27FC236}">
                <a16:creationId xmlns:a16="http://schemas.microsoft.com/office/drawing/2014/main" id="{5FA16089-51F7-4F57-BC79-B6C865BDD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4990" y="669616"/>
            <a:ext cx="224406" cy="224406"/>
          </a:xfrm>
          <a:prstGeom prst="rect">
            <a:avLst/>
          </a:prstGeom>
        </p:spPr>
      </p:pic>
      <p:pic>
        <p:nvPicPr>
          <p:cNvPr id="24" name="Elemento grafico 23" descr="Lente di ingrandimento">
            <a:extLst>
              <a:ext uri="{FF2B5EF4-FFF2-40B4-BE49-F238E27FC236}">
                <a16:creationId xmlns:a16="http://schemas.microsoft.com/office/drawing/2014/main" id="{989A6B4F-0BCF-4A16-9F72-F960E5B5B3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7033" y="676657"/>
            <a:ext cx="189824" cy="18982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B7978A-06EE-4BE2-AC43-202E3D8BBBF6}"/>
              </a:ext>
            </a:extLst>
          </p:cNvPr>
          <p:cNvSpPr txBox="1"/>
          <p:nvPr/>
        </p:nvSpPr>
        <p:spPr>
          <a:xfrm>
            <a:off x="2894202" y="1593908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Log 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5E193A-C2F8-4904-97D0-32FABC327E5E}"/>
              </a:ext>
            </a:extLst>
          </p:cNvPr>
          <p:cNvSpPr txBox="1"/>
          <p:nvPr/>
        </p:nvSpPr>
        <p:spPr>
          <a:xfrm>
            <a:off x="2898396" y="2117705"/>
            <a:ext cx="104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Email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D3D202D-C757-4C70-8B20-C4AA849AB854}"/>
              </a:ext>
            </a:extLst>
          </p:cNvPr>
          <p:cNvSpPr txBox="1"/>
          <p:nvPr/>
        </p:nvSpPr>
        <p:spPr>
          <a:xfrm>
            <a:off x="2901883" y="2574097"/>
            <a:ext cx="104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Password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6029060-1F7E-42AE-84A4-606996C4CA02}"/>
              </a:ext>
            </a:extLst>
          </p:cNvPr>
          <p:cNvSpPr txBox="1"/>
          <p:nvPr/>
        </p:nvSpPr>
        <p:spPr>
          <a:xfrm>
            <a:off x="3168972" y="2981047"/>
            <a:ext cx="136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Remember me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3423BA0-7ECB-4FE5-B3DE-0F254C0E7DB0}"/>
              </a:ext>
            </a:extLst>
          </p:cNvPr>
          <p:cNvSpPr txBox="1"/>
          <p:nvPr/>
        </p:nvSpPr>
        <p:spPr>
          <a:xfrm>
            <a:off x="2894202" y="3569177"/>
            <a:ext cx="104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 err="1"/>
              <a:t>Sign</a:t>
            </a:r>
            <a:r>
              <a:rPr lang="it-IT" sz="1400" u="sng" dirty="0"/>
              <a:t> up</a:t>
            </a:r>
            <a:endParaRPr lang="it-IT" u="sng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C56F776-4BCB-47B7-98B9-967AA080B679}"/>
              </a:ext>
            </a:extLst>
          </p:cNvPr>
          <p:cNvSpPr txBox="1"/>
          <p:nvPr/>
        </p:nvSpPr>
        <p:spPr>
          <a:xfrm>
            <a:off x="2894202" y="3871138"/>
            <a:ext cx="255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 err="1"/>
              <a:t>Forgot</a:t>
            </a:r>
            <a:r>
              <a:rPr lang="it-IT" sz="1400" u="sng" dirty="0"/>
              <a:t> </a:t>
            </a:r>
            <a:r>
              <a:rPr lang="it-IT" sz="1400" u="sng" dirty="0" err="1"/>
              <a:t>your</a:t>
            </a:r>
            <a:r>
              <a:rPr lang="it-IT" sz="1400" u="sng" dirty="0"/>
              <a:t> password?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0EEB4D2-5ED3-4D6B-8BEB-7E8CB7AA6CBC}"/>
              </a:ext>
            </a:extLst>
          </p:cNvPr>
          <p:cNvSpPr txBox="1"/>
          <p:nvPr/>
        </p:nvSpPr>
        <p:spPr>
          <a:xfrm>
            <a:off x="2894202" y="4176278"/>
            <a:ext cx="4500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 err="1"/>
              <a:t>Didn’t</a:t>
            </a:r>
            <a:r>
              <a:rPr lang="it-IT" sz="1400" u="sng" dirty="0"/>
              <a:t> </a:t>
            </a:r>
            <a:r>
              <a:rPr lang="it-IT" sz="1400" u="sng" dirty="0" err="1"/>
              <a:t>receive</a:t>
            </a:r>
            <a:r>
              <a:rPr lang="it-IT" sz="1400" u="sng" dirty="0"/>
              <a:t> </a:t>
            </a:r>
            <a:r>
              <a:rPr lang="it-IT" sz="1400" u="sng" dirty="0" err="1"/>
              <a:t>any</a:t>
            </a:r>
            <a:r>
              <a:rPr lang="it-IT" sz="1400" u="sng" dirty="0"/>
              <a:t> </a:t>
            </a:r>
            <a:r>
              <a:rPr lang="it-IT" sz="1400" u="sng" dirty="0" err="1"/>
              <a:t>confirmation</a:t>
            </a:r>
            <a:r>
              <a:rPr lang="it-IT" sz="1400" u="sng" dirty="0"/>
              <a:t> </a:t>
            </a:r>
            <a:r>
              <a:rPr lang="it-IT" sz="1400" u="sng" dirty="0" err="1"/>
              <a:t>instructions</a:t>
            </a:r>
            <a:r>
              <a:rPr lang="it-IT" sz="1400" u="sng" dirty="0"/>
              <a:t>?</a:t>
            </a:r>
            <a:endParaRPr lang="it-IT" u="sng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7E9D063-66F0-47EB-9FA5-8F84A2F2F5F0}"/>
              </a:ext>
            </a:extLst>
          </p:cNvPr>
          <p:cNvSpPr txBox="1"/>
          <p:nvPr/>
        </p:nvSpPr>
        <p:spPr>
          <a:xfrm>
            <a:off x="2891209" y="4458603"/>
            <a:ext cx="198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Log in con Google</a:t>
            </a:r>
            <a:endParaRPr lang="it-IT" u="sng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207DBD4-0922-47F1-A2E2-B59527CCBC3D}"/>
              </a:ext>
            </a:extLst>
          </p:cNvPr>
          <p:cNvSpPr txBox="1"/>
          <p:nvPr/>
        </p:nvSpPr>
        <p:spPr>
          <a:xfrm>
            <a:off x="2894201" y="4752806"/>
            <a:ext cx="104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Home</a:t>
            </a:r>
            <a:endParaRPr lang="it-IT" u="sng" dirty="0"/>
          </a:p>
        </p:txBody>
      </p:sp>
      <p:sp>
        <p:nvSpPr>
          <p:cNvPr id="8" name="Elaborazione 7">
            <a:extLst>
              <a:ext uri="{FF2B5EF4-FFF2-40B4-BE49-F238E27FC236}">
                <a16:creationId xmlns:a16="http://schemas.microsoft.com/office/drawing/2014/main" id="{B5A9F963-E34C-44A7-AE23-5D45628749E6}"/>
              </a:ext>
            </a:extLst>
          </p:cNvPr>
          <p:cNvSpPr/>
          <p:nvPr/>
        </p:nvSpPr>
        <p:spPr>
          <a:xfrm>
            <a:off x="3013744" y="2413304"/>
            <a:ext cx="1814120" cy="1634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Elemento grafico 9" descr="Interrompi">
            <a:extLst>
              <a:ext uri="{FF2B5EF4-FFF2-40B4-BE49-F238E27FC236}">
                <a16:creationId xmlns:a16="http://schemas.microsoft.com/office/drawing/2014/main" id="{952BDCF4-5B76-4E4C-AE24-99BA139277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985535" y="3048166"/>
            <a:ext cx="183437" cy="183437"/>
          </a:xfrm>
          <a:prstGeom prst="rect">
            <a:avLst/>
          </a:prstGeom>
        </p:spPr>
      </p:pic>
      <p:sp>
        <p:nvSpPr>
          <p:cNvPr id="30" name="Elaborazione 29">
            <a:extLst>
              <a:ext uri="{FF2B5EF4-FFF2-40B4-BE49-F238E27FC236}">
                <a16:creationId xmlns:a16="http://schemas.microsoft.com/office/drawing/2014/main" id="{203511E6-AE6B-43D7-89DF-9CDA487C59B0}"/>
              </a:ext>
            </a:extLst>
          </p:cNvPr>
          <p:cNvSpPr/>
          <p:nvPr/>
        </p:nvSpPr>
        <p:spPr>
          <a:xfrm>
            <a:off x="3013743" y="2859516"/>
            <a:ext cx="1814120" cy="1634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Elaborazione 30">
            <a:extLst>
              <a:ext uri="{FF2B5EF4-FFF2-40B4-BE49-F238E27FC236}">
                <a16:creationId xmlns:a16="http://schemas.microsoft.com/office/drawing/2014/main" id="{BEAF2141-B383-4901-86D3-4761D3C35013}"/>
              </a:ext>
            </a:extLst>
          </p:cNvPr>
          <p:cNvSpPr/>
          <p:nvPr/>
        </p:nvSpPr>
        <p:spPr>
          <a:xfrm>
            <a:off x="3013743" y="3297396"/>
            <a:ext cx="568253" cy="173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2F2D782-F4C8-415B-BACC-4C4FFD423AD5}"/>
              </a:ext>
            </a:extLst>
          </p:cNvPr>
          <p:cNvSpPr txBox="1"/>
          <p:nvPr/>
        </p:nvSpPr>
        <p:spPr>
          <a:xfrm>
            <a:off x="3013742" y="3244355"/>
            <a:ext cx="56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Log in</a:t>
            </a:r>
            <a:endParaRPr lang="it-IT" sz="16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62148DA-94BF-43CF-97B4-D07861C934C7}"/>
              </a:ext>
            </a:extLst>
          </p:cNvPr>
          <p:cNvSpPr txBox="1"/>
          <p:nvPr/>
        </p:nvSpPr>
        <p:spPr>
          <a:xfrm>
            <a:off x="5477511" y="60018"/>
            <a:ext cx="123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74383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AF1AE82-0D54-45AF-BA64-528D7BD44B51}"/>
              </a:ext>
            </a:extLst>
          </p:cNvPr>
          <p:cNvSpPr/>
          <p:nvPr/>
        </p:nvSpPr>
        <p:spPr>
          <a:xfrm>
            <a:off x="791547" y="494651"/>
            <a:ext cx="10608906" cy="5868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9226BC-1880-47C1-9CAB-EFF7B866C3FE}"/>
              </a:ext>
            </a:extLst>
          </p:cNvPr>
          <p:cNvSpPr/>
          <p:nvPr/>
        </p:nvSpPr>
        <p:spPr>
          <a:xfrm>
            <a:off x="844298" y="1048487"/>
            <a:ext cx="10486239" cy="52495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365A91A-ACD9-4B9D-8369-60B8385C6823}"/>
              </a:ext>
            </a:extLst>
          </p:cNvPr>
          <p:cNvSpPr/>
          <p:nvPr/>
        </p:nvSpPr>
        <p:spPr>
          <a:xfrm>
            <a:off x="1894605" y="656154"/>
            <a:ext cx="8581938" cy="2348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87D49C3-22FB-4189-8C27-7F3EC222DEE0}"/>
              </a:ext>
            </a:extLst>
          </p:cNvPr>
          <p:cNvSpPr txBox="1"/>
          <p:nvPr/>
        </p:nvSpPr>
        <p:spPr>
          <a:xfrm>
            <a:off x="2110365" y="666403"/>
            <a:ext cx="5649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b="1" dirty="0"/>
              <a:t>localhost:3000/users/</a:t>
            </a:r>
            <a:r>
              <a:rPr lang="it-IT" sz="900" b="1" dirty="0" err="1"/>
              <a:t>sign_up</a:t>
            </a:r>
            <a:endParaRPr lang="it-IT" sz="900" b="1" dirty="0"/>
          </a:p>
        </p:txBody>
      </p:sp>
      <p:pic>
        <p:nvPicPr>
          <p:cNvPr id="14" name="Elemento grafico 13" descr="Utente">
            <a:extLst>
              <a:ext uri="{FF2B5EF4-FFF2-40B4-BE49-F238E27FC236}">
                <a16:creationId xmlns:a16="http://schemas.microsoft.com/office/drawing/2014/main" id="{E79C4994-B2FB-42E7-98B1-1BCDA77E0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6803" y="660214"/>
            <a:ext cx="234892" cy="234892"/>
          </a:xfrm>
          <a:prstGeom prst="rect">
            <a:avLst/>
          </a:prstGeom>
        </p:spPr>
      </p:pic>
      <p:sp>
        <p:nvSpPr>
          <p:cNvPr id="17" name="Uguale a 16">
            <a:extLst>
              <a:ext uri="{FF2B5EF4-FFF2-40B4-BE49-F238E27FC236}">
                <a16:creationId xmlns:a16="http://schemas.microsoft.com/office/drawing/2014/main" id="{0B07EA29-1CBF-48BA-97C4-9BCFF4ACA285}"/>
              </a:ext>
            </a:extLst>
          </p:cNvPr>
          <p:cNvSpPr/>
          <p:nvPr/>
        </p:nvSpPr>
        <p:spPr>
          <a:xfrm>
            <a:off x="10951955" y="697519"/>
            <a:ext cx="243831" cy="1686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9" name="Elemento grafico 18" descr="Frecce a zig zag">
            <a:extLst>
              <a:ext uri="{FF2B5EF4-FFF2-40B4-BE49-F238E27FC236}">
                <a16:creationId xmlns:a16="http://schemas.microsoft.com/office/drawing/2014/main" id="{09908530-CD97-467F-85F5-215FDDA7D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572" y="694543"/>
            <a:ext cx="196503" cy="196503"/>
          </a:xfrm>
          <a:prstGeom prst="rect">
            <a:avLst/>
          </a:prstGeom>
        </p:spPr>
      </p:pic>
      <p:pic>
        <p:nvPicPr>
          <p:cNvPr id="20" name="Elemento grafico 19" descr="Frecce a zig zag">
            <a:extLst>
              <a:ext uri="{FF2B5EF4-FFF2-40B4-BE49-F238E27FC236}">
                <a16:creationId xmlns:a16="http://schemas.microsoft.com/office/drawing/2014/main" id="{FD3465D6-94C3-4C8C-93CF-D1AA9C9F4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490312" y="694543"/>
            <a:ext cx="196503" cy="196503"/>
          </a:xfrm>
          <a:prstGeom prst="rect">
            <a:avLst/>
          </a:prstGeom>
        </p:spPr>
      </p:pic>
      <p:pic>
        <p:nvPicPr>
          <p:cNvPr id="22" name="Elemento grafico 21" descr="Home">
            <a:extLst>
              <a:ext uri="{FF2B5EF4-FFF2-40B4-BE49-F238E27FC236}">
                <a16:creationId xmlns:a16="http://schemas.microsoft.com/office/drawing/2014/main" id="{5FA16089-51F7-4F57-BC79-B6C865BDD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4990" y="669616"/>
            <a:ext cx="224406" cy="224406"/>
          </a:xfrm>
          <a:prstGeom prst="rect">
            <a:avLst/>
          </a:prstGeom>
        </p:spPr>
      </p:pic>
      <p:pic>
        <p:nvPicPr>
          <p:cNvPr id="24" name="Elemento grafico 23" descr="Lente di ingrandimento">
            <a:extLst>
              <a:ext uri="{FF2B5EF4-FFF2-40B4-BE49-F238E27FC236}">
                <a16:creationId xmlns:a16="http://schemas.microsoft.com/office/drawing/2014/main" id="{989A6B4F-0BCF-4A16-9F72-F960E5B5B3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7033" y="676657"/>
            <a:ext cx="189824" cy="18982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B7978A-06EE-4BE2-AC43-202E3D8BBBF6}"/>
              </a:ext>
            </a:extLst>
          </p:cNvPr>
          <p:cNvSpPr txBox="1"/>
          <p:nvPr/>
        </p:nvSpPr>
        <p:spPr>
          <a:xfrm>
            <a:off x="2898396" y="1057338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Sign</a:t>
            </a:r>
            <a:r>
              <a:rPr lang="it-IT" dirty="0"/>
              <a:t> up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5E193A-C2F8-4904-97D0-32FABC327E5E}"/>
              </a:ext>
            </a:extLst>
          </p:cNvPr>
          <p:cNvSpPr txBox="1"/>
          <p:nvPr/>
        </p:nvSpPr>
        <p:spPr>
          <a:xfrm>
            <a:off x="2901883" y="1405721"/>
            <a:ext cx="104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Email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D3D202D-C757-4C70-8B20-C4AA849AB854}"/>
              </a:ext>
            </a:extLst>
          </p:cNvPr>
          <p:cNvSpPr txBox="1"/>
          <p:nvPr/>
        </p:nvSpPr>
        <p:spPr>
          <a:xfrm>
            <a:off x="2901883" y="1816219"/>
            <a:ext cx="104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Username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C56F776-4BCB-47B7-98B9-967AA080B679}"/>
              </a:ext>
            </a:extLst>
          </p:cNvPr>
          <p:cNvSpPr txBox="1"/>
          <p:nvPr/>
        </p:nvSpPr>
        <p:spPr>
          <a:xfrm>
            <a:off x="2891209" y="4182338"/>
            <a:ext cx="255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Log in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0EEB4D2-5ED3-4D6B-8BEB-7E8CB7AA6CBC}"/>
              </a:ext>
            </a:extLst>
          </p:cNvPr>
          <p:cNvSpPr txBox="1"/>
          <p:nvPr/>
        </p:nvSpPr>
        <p:spPr>
          <a:xfrm>
            <a:off x="2865362" y="4463910"/>
            <a:ext cx="4500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 err="1"/>
              <a:t>Didn’t</a:t>
            </a:r>
            <a:r>
              <a:rPr lang="it-IT" sz="1400" u="sng" dirty="0"/>
              <a:t> </a:t>
            </a:r>
            <a:r>
              <a:rPr lang="it-IT" sz="1400" u="sng" dirty="0" err="1"/>
              <a:t>receive</a:t>
            </a:r>
            <a:r>
              <a:rPr lang="it-IT" sz="1400" u="sng" dirty="0"/>
              <a:t> </a:t>
            </a:r>
            <a:r>
              <a:rPr lang="it-IT" sz="1400" u="sng" dirty="0" err="1"/>
              <a:t>any</a:t>
            </a:r>
            <a:r>
              <a:rPr lang="it-IT" sz="1400" u="sng" dirty="0"/>
              <a:t> </a:t>
            </a:r>
            <a:r>
              <a:rPr lang="it-IT" sz="1400" u="sng" dirty="0" err="1"/>
              <a:t>confirmation</a:t>
            </a:r>
            <a:r>
              <a:rPr lang="it-IT" sz="1400" u="sng" dirty="0"/>
              <a:t> </a:t>
            </a:r>
            <a:r>
              <a:rPr lang="it-IT" sz="1400" u="sng" dirty="0" err="1"/>
              <a:t>instructions</a:t>
            </a:r>
            <a:r>
              <a:rPr lang="it-IT" sz="1400" u="sng" dirty="0"/>
              <a:t>?</a:t>
            </a:r>
            <a:endParaRPr lang="it-IT" u="sng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7E9D063-66F0-47EB-9FA5-8F84A2F2F5F0}"/>
              </a:ext>
            </a:extLst>
          </p:cNvPr>
          <p:cNvSpPr txBox="1"/>
          <p:nvPr/>
        </p:nvSpPr>
        <p:spPr>
          <a:xfrm>
            <a:off x="2865362" y="4769050"/>
            <a:ext cx="198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Log in con Google</a:t>
            </a:r>
            <a:endParaRPr lang="it-IT" u="sng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207DBD4-0922-47F1-A2E2-B59527CCBC3D}"/>
              </a:ext>
            </a:extLst>
          </p:cNvPr>
          <p:cNvSpPr txBox="1"/>
          <p:nvPr/>
        </p:nvSpPr>
        <p:spPr>
          <a:xfrm>
            <a:off x="2865362" y="5052325"/>
            <a:ext cx="104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Home</a:t>
            </a:r>
            <a:endParaRPr lang="it-IT" u="sng" dirty="0"/>
          </a:p>
        </p:txBody>
      </p:sp>
      <p:sp>
        <p:nvSpPr>
          <p:cNvPr id="8" name="Elaborazione 7">
            <a:extLst>
              <a:ext uri="{FF2B5EF4-FFF2-40B4-BE49-F238E27FC236}">
                <a16:creationId xmlns:a16="http://schemas.microsoft.com/office/drawing/2014/main" id="{B5A9F963-E34C-44A7-AE23-5D45628749E6}"/>
              </a:ext>
            </a:extLst>
          </p:cNvPr>
          <p:cNvSpPr/>
          <p:nvPr/>
        </p:nvSpPr>
        <p:spPr>
          <a:xfrm>
            <a:off x="3007451" y="1651786"/>
            <a:ext cx="1814120" cy="1634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Elaborazione 29">
            <a:extLst>
              <a:ext uri="{FF2B5EF4-FFF2-40B4-BE49-F238E27FC236}">
                <a16:creationId xmlns:a16="http://schemas.microsoft.com/office/drawing/2014/main" id="{203511E6-AE6B-43D7-89DF-9CDA487C59B0}"/>
              </a:ext>
            </a:extLst>
          </p:cNvPr>
          <p:cNvSpPr/>
          <p:nvPr/>
        </p:nvSpPr>
        <p:spPr>
          <a:xfrm>
            <a:off x="3007451" y="2046567"/>
            <a:ext cx="1814120" cy="1634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Elaborazione 30">
            <a:extLst>
              <a:ext uri="{FF2B5EF4-FFF2-40B4-BE49-F238E27FC236}">
                <a16:creationId xmlns:a16="http://schemas.microsoft.com/office/drawing/2014/main" id="{BEAF2141-B383-4901-86D3-4761D3C35013}"/>
              </a:ext>
            </a:extLst>
          </p:cNvPr>
          <p:cNvSpPr/>
          <p:nvPr/>
        </p:nvSpPr>
        <p:spPr>
          <a:xfrm>
            <a:off x="2998537" y="3966550"/>
            <a:ext cx="1120236" cy="1622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2F2D782-F4C8-415B-BACC-4C4FFD423AD5}"/>
              </a:ext>
            </a:extLst>
          </p:cNvPr>
          <p:cNvSpPr txBox="1"/>
          <p:nvPr/>
        </p:nvSpPr>
        <p:spPr>
          <a:xfrm>
            <a:off x="3154241" y="3899695"/>
            <a:ext cx="973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Registrati</a:t>
            </a:r>
            <a:endParaRPr lang="it-IT" sz="16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1CA532E-C9E3-4733-B748-5EBFD9E3EC07}"/>
              </a:ext>
            </a:extLst>
          </p:cNvPr>
          <p:cNvSpPr txBox="1"/>
          <p:nvPr/>
        </p:nvSpPr>
        <p:spPr>
          <a:xfrm>
            <a:off x="2898396" y="2181155"/>
            <a:ext cx="447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Password (8 </a:t>
            </a:r>
            <a:r>
              <a:rPr lang="it-IT" sz="1400" dirty="0" err="1"/>
              <a:t>characters</a:t>
            </a:r>
            <a:r>
              <a:rPr lang="it-IT" sz="1400" dirty="0"/>
              <a:t> minimum)</a:t>
            </a:r>
            <a:endParaRPr lang="it-IT" dirty="0"/>
          </a:p>
        </p:txBody>
      </p:sp>
      <p:sp>
        <p:nvSpPr>
          <p:cNvPr id="28" name="Elaborazione 27">
            <a:extLst>
              <a:ext uri="{FF2B5EF4-FFF2-40B4-BE49-F238E27FC236}">
                <a16:creationId xmlns:a16="http://schemas.microsoft.com/office/drawing/2014/main" id="{5B16447B-0BEC-493C-A517-C96976E14265}"/>
              </a:ext>
            </a:extLst>
          </p:cNvPr>
          <p:cNvSpPr/>
          <p:nvPr/>
        </p:nvSpPr>
        <p:spPr>
          <a:xfrm>
            <a:off x="3007451" y="2459066"/>
            <a:ext cx="1814120" cy="1634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072F3CE-B7BB-4A74-AD91-3BD7D368ECA2}"/>
              </a:ext>
            </a:extLst>
          </p:cNvPr>
          <p:cNvSpPr txBox="1"/>
          <p:nvPr/>
        </p:nvSpPr>
        <p:spPr>
          <a:xfrm>
            <a:off x="2898396" y="2567816"/>
            <a:ext cx="447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Password </a:t>
            </a:r>
            <a:r>
              <a:rPr lang="it-IT" sz="1400" dirty="0" err="1"/>
              <a:t>confirmation</a:t>
            </a:r>
            <a:endParaRPr lang="it-IT" dirty="0"/>
          </a:p>
        </p:txBody>
      </p:sp>
      <p:sp>
        <p:nvSpPr>
          <p:cNvPr id="33" name="Elaborazione 32">
            <a:extLst>
              <a:ext uri="{FF2B5EF4-FFF2-40B4-BE49-F238E27FC236}">
                <a16:creationId xmlns:a16="http://schemas.microsoft.com/office/drawing/2014/main" id="{5F82D518-31FC-4E28-B74D-61A041193BDA}"/>
              </a:ext>
            </a:extLst>
          </p:cNvPr>
          <p:cNvSpPr/>
          <p:nvPr/>
        </p:nvSpPr>
        <p:spPr>
          <a:xfrm>
            <a:off x="3007451" y="2838491"/>
            <a:ext cx="1814120" cy="1634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0C117AF-62B3-40E0-8797-4D856703BDC0}"/>
              </a:ext>
            </a:extLst>
          </p:cNvPr>
          <p:cNvSpPr txBox="1"/>
          <p:nvPr/>
        </p:nvSpPr>
        <p:spPr>
          <a:xfrm>
            <a:off x="2898396" y="2963105"/>
            <a:ext cx="447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Study place</a:t>
            </a:r>
            <a:endParaRPr lang="it-IT" dirty="0"/>
          </a:p>
        </p:txBody>
      </p:sp>
      <p:sp>
        <p:nvSpPr>
          <p:cNvPr id="35" name="Elaborazione 34">
            <a:extLst>
              <a:ext uri="{FF2B5EF4-FFF2-40B4-BE49-F238E27FC236}">
                <a16:creationId xmlns:a16="http://schemas.microsoft.com/office/drawing/2014/main" id="{0E598592-A6B0-4A34-AB9B-0E788174EFCD}"/>
              </a:ext>
            </a:extLst>
          </p:cNvPr>
          <p:cNvSpPr/>
          <p:nvPr/>
        </p:nvSpPr>
        <p:spPr>
          <a:xfrm>
            <a:off x="2998537" y="3204805"/>
            <a:ext cx="1814120" cy="1634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D45D333-4115-489C-B257-4C80344383DF}"/>
              </a:ext>
            </a:extLst>
          </p:cNvPr>
          <p:cNvSpPr txBox="1"/>
          <p:nvPr/>
        </p:nvSpPr>
        <p:spPr>
          <a:xfrm>
            <a:off x="2891209" y="3428323"/>
            <a:ext cx="447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Biografia</a:t>
            </a:r>
            <a:endParaRPr lang="it-IT" dirty="0"/>
          </a:p>
        </p:txBody>
      </p:sp>
      <p:sp>
        <p:nvSpPr>
          <p:cNvPr id="37" name="Elaborazione 36">
            <a:extLst>
              <a:ext uri="{FF2B5EF4-FFF2-40B4-BE49-F238E27FC236}">
                <a16:creationId xmlns:a16="http://schemas.microsoft.com/office/drawing/2014/main" id="{3600E5E9-63AF-4B4D-B8D9-C1FBCFC64547}"/>
              </a:ext>
            </a:extLst>
          </p:cNvPr>
          <p:cNvSpPr/>
          <p:nvPr/>
        </p:nvSpPr>
        <p:spPr>
          <a:xfrm>
            <a:off x="2998537" y="3660275"/>
            <a:ext cx="1814120" cy="1634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82D809F-68CB-4C28-9956-D043593E9CD7}"/>
              </a:ext>
            </a:extLst>
          </p:cNvPr>
          <p:cNvSpPr txBox="1"/>
          <p:nvPr/>
        </p:nvSpPr>
        <p:spPr>
          <a:xfrm>
            <a:off x="5373853" y="94246"/>
            <a:ext cx="142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Sing</a:t>
            </a:r>
            <a:r>
              <a:rPr lang="it-IT" dirty="0"/>
              <a:t> up page</a:t>
            </a:r>
          </a:p>
        </p:txBody>
      </p:sp>
    </p:spTree>
    <p:extLst>
      <p:ext uri="{BB962C8B-B14F-4D97-AF65-F5344CB8AC3E}">
        <p14:creationId xmlns:p14="http://schemas.microsoft.com/office/powerpoint/2010/main" val="376617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AF1AE82-0D54-45AF-BA64-528D7BD44B51}"/>
              </a:ext>
            </a:extLst>
          </p:cNvPr>
          <p:cNvSpPr/>
          <p:nvPr/>
        </p:nvSpPr>
        <p:spPr>
          <a:xfrm>
            <a:off x="791547" y="494651"/>
            <a:ext cx="10608906" cy="5868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9226BC-1880-47C1-9CAB-EFF7B866C3FE}"/>
              </a:ext>
            </a:extLst>
          </p:cNvPr>
          <p:cNvSpPr/>
          <p:nvPr/>
        </p:nvSpPr>
        <p:spPr>
          <a:xfrm>
            <a:off x="894651" y="1052549"/>
            <a:ext cx="10486239" cy="52495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365A91A-ACD9-4B9D-8369-60B8385C6823}"/>
              </a:ext>
            </a:extLst>
          </p:cNvPr>
          <p:cNvSpPr/>
          <p:nvPr/>
        </p:nvSpPr>
        <p:spPr>
          <a:xfrm>
            <a:off x="1894605" y="656154"/>
            <a:ext cx="8581938" cy="2348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87D49C3-22FB-4189-8C27-7F3EC222DEE0}"/>
              </a:ext>
            </a:extLst>
          </p:cNvPr>
          <p:cNvSpPr txBox="1"/>
          <p:nvPr/>
        </p:nvSpPr>
        <p:spPr>
          <a:xfrm>
            <a:off x="2110365" y="666403"/>
            <a:ext cx="1359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b="1" dirty="0"/>
              <a:t>localhost:3000/appunti</a:t>
            </a:r>
          </a:p>
        </p:txBody>
      </p:sp>
      <p:pic>
        <p:nvPicPr>
          <p:cNvPr id="14" name="Elemento grafico 13" descr="Utente">
            <a:extLst>
              <a:ext uri="{FF2B5EF4-FFF2-40B4-BE49-F238E27FC236}">
                <a16:creationId xmlns:a16="http://schemas.microsoft.com/office/drawing/2014/main" id="{E79C4994-B2FB-42E7-98B1-1BCDA77E0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6803" y="660214"/>
            <a:ext cx="234892" cy="234892"/>
          </a:xfrm>
          <a:prstGeom prst="rect">
            <a:avLst/>
          </a:prstGeom>
        </p:spPr>
      </p:pic>
      <p:sp>
        <p:nvSpPr>
          <p:cNvPr id="17" name="Uguale a 16">
            <a:extLst>
              <a:ext uri="{FF2B5EF4-FFF2-40B4-BE49-F238E27FC236}">
                <a16:creationId xmlns:a16="http://schemas.microsoft.com/office/drawing/2014/main" id="{0B07EA29-1CBF-48BA-97C4-9BCFF4ACA285}"/>
              </a:ext>
            </a:extLst>
          </p:cNvPr>
          <p:cNvSpPr/>
          <p:nvPr/>
        </p:nvSpPr>
        <p:spPr>
          <a:xfrm>
            <a:off x="10951955" y="697519"/>
            <a:ext cx="243831" cy="1686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9" name="Elemento grafico 18" descr="Frecce a zig zag">
            <a:extLst>
              <a:ext uri="{FF2B5EF4-FFF2-40B4-BE49-F238E27FC236}">
                <a16:creationId xmlns:a16="http://schemas.microsoft.com/office/drawing/2014/main" id="{09908530-CD97-467F-85F5-215FDDA7D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572" y="694543"/>
            <a:ext cx="196503" cy="196503"/>
          </a:xfrm>
          <a:prstGeom prst="rect">
            <a:avLst/>
          </a:prstGeom>
        </p:spPr>
      </p:pic>
      <p:pic>
        <p:nvPicPr>
          <p:cNvPr id="20" name="Elemento grafico 19" descr="Frecce a zig zag">
            <a:extLst>
              <a:ext uri="{FF2B5EF4-FFF2-40B4-BE49-F238E27FC236}">
                <a16:creationId xmlns:a16="http://schemas.microsoft.com/office/drawing/2014/main" id="{FD3465D6-94C3-4C8C-93CF-D1AA9C9F4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490312" y="694543"/>
            <a:ext cx="196503" cy="196503"/>
          </a:xfrm>
          <a:prstGeom prst="rect">
            <a:avLst/>
          </a:prstGeom>
        </p:spPr>
      </p:pic>
      <p:pic>
        <p:nvPicPr>
          <p:cNvPr id="22" name="Elemento grafico 21" descr="Home">
            <a:extLst>
              <a:ext uri="{FF2B5EF4-FFF2-40B4-BE49-F238E27FC236}">
                <a16:creationId xmlns:a16="http://schemas.microsoft.com/office/drawing/2014/main" id="{5FA16089-51F7-4F57-BC79-B6C865BDD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4990" y="669616"/>
            <a:ext cx="224406" cy="224406"/>
          </a:xfrm>
          <a:prstGeom prst="rect">
            <a:avLst/>
          </a:prstGeom>
        </p:spPr>
      </p:pic>
      <p:pic>
        <p:nvPicPr>
          <p:cNvPr id="24" name="Elemento grafico 23" descr="Lente di ingrandimento">
            <a:extLst>
              <a:ext uri="{FF2B5EF4-FFF2-40B4-BE49-F238E27FC236}">
                <a16:creationId xmlns:a16="http://schemas.microsoft.com/office/drawing/2014/main" id="{989A6B4F-0BCF-4A16-9F72-F960E5B5B3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7033" y="676657"/>
            <a:ext cx="189824" cy="189824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C2DB55D-8F99-4C94-A07C-D30D155EE381}"/>
              </a:ext>
            </a:extLst>
          </p:cNvPr>
          <p:cNvSpPr txBox="1"/>
          <p:nvPr/>
        </p:nvSpPr>
        <p:spPr>
          <a:xfrm>
            <a:off x="2789696" y="1577733"/>
            <a:ext cx="278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Benvenuto su </a:t>
            </a:r>
            <a:r>
              <a:rPr lang="it-IT" dirty="0" err="1"/>
              <a:t>Appuntinator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1B712E1-373F-488A-B216-42B54C5BD600}"/>
              </a:ext>
            </a:extLst>
          </p:cNvPr>
          <p:cNvSpPr txBox="1"/>
          <p:nvPr/>
        </p:nvSpPr>
        <p:spPr>
          <a:xfrm>
            <a:off x="2789696" y="1933146"/>
            <a:ext cx="4966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Ecco a te la lista di tutti gli appunti presenti nel nostro Database</a:t>
            </a:r>
          </a:p>
        </p:txBody>
      </p:sp>
      <p:sp>
        <p:nvSpPr>
          <p:cNvPr id="28" name="Elaborazione 27">
            <a:extLst>
              <a:ext uri="{FF2B5EF4-FFF2-40B4-BE49-F238E27FC236}">
                <a16:creationId xmlns:a16="http://schemas.microsoft.com/office/drawing/2014/main" id="{F322DFBA-11F8-4361-8646-85B9DA25D972}"/>
              </a:ext>
            </a:extLst>
          </p:cNvPr>
          <p:cNvSpPr/>
          <p:nvPr/>
        </p:nvSpPr>
        <p:spPr>
          <a:xfrm>
            <a:off x="2886870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Elaborazione 31">
            <a:extLst>
              <a:ext uri="{FF2B5EF4-FFF2-40B4-BE49-F238E27FC236}">
                <a16:creationId xmlns:a16="http://schemas.microsoft.com/office/drawing/2014/main" id="{A08B31CE-5578-481D-A9DF-C545F22BB800}"/>
              </a:ext>
            </a:extLst>
          </p:cNvPr>
          <p:cNvSpPr/>
          <p:nvPr/>
        </p:nvSpPr>
        <p:spPr>
          <a:xfrm>
            <a:off x="4486177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Elaborazione 32">
            <a:extLst>
              <a:ext uri="{FF2B5EF4-FFF2-40B4-BE49-F238E27FC236}">
                <a16:creationId xmlns:a16="http://schemas.microsoft.com/office/drawing/2014/main" id="{1FA8C20C-0AEB-4166-821F-9B13887DAD42}"/>
              </a:ext>
            </a:extLst>
          </p:cNvPr>
          <p:cNvSpPr/>
          <p:nvPr/>
        </p:nvSpPr>
        <p:spPr>
          <a:xfrm>
            <a:off x="6087417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Elaborazione 33">
            <a:extLst>
              <a:ext uri="{FF2B5EF4-FFF2-40B4-BE49-F238E27FC236}">
                <a16:creationId xmlns:a16="http://schemas.microsoft.com/office/drawing/2014/main" id="{C5625DB3-D5FC-4203-B7E5-B7B689D9CCBC}"/>
              </a:ext>
            </a:extLst>
          </p:cNvPr>
          <p:cNvSpPr/>
          <p:nvPr/>
        </p:nvSpPr>
        <p:spPr>
          <a:xfrm>
            <a:off x="7686724" y="2575420"/>
            <a:ext cx="1601240" cy="2758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CFEED98-FD41-4CC8-9846-45853150DC5B}"/>
              </a:ext>
            </a:extLst>
          </p:cNvPr>
          <p:cNvSpPr txBox="1"/>
          <p:nvPr/>
        </p:nvSpPr>
        <p:spPr>
          <a:xfrm>
            <a:off x="6051569" y="2574269"/>
            <a:ext cx="105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# commenti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019429F-315C-469A-B61D-193DE6D9CF40}"/>
              </a:ext>
            </a:extLst>
          </p:cNvPr>
          <p:cNvSpPr txBox="1"/>
          <p:nvPr/>
        </p:nvSpPr>
        <p:spPr>
          <a:xfrm>
            <a:off x="4457869" y="2565182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rating</a:t>
            </a:r>
            <a:endParaRPr lang="it-IT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8EE956B-48C0-4AAC-8CCB-9ADE1CE9518A}"/>
              </a:ext>
            </a:extLst>
          </p:cNvPr>
          <p:cNvSpPr txBox="1"/>
          <p:nvPr/>
        </p:nvSpPr>
        <p:spPr>
          <a:xfrm>
            <a:off x="7616499" y="2566808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Data di Pubblicazione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04301FB-6148-4BD4-AF03-AD3D4031D661}"/>
              </a:ext>
            </a:extLst>
          </p:cNvPr>
          <p:cNvSpPr txBox="1"/>
          <p:nvPr/>
        </p:nvSpPr>
        <p:spPr>
          <a:xfrm>
            <a:off x="2858562" y="2574270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Contenuto</a:t>
            </a:r>
            <a:endParaRPr lang="it-IT" dirty="0"/>
          </a:p>
        </p:txBody>
      </p:sp>
      <p:sp>
        <p:nvSpPr>
          <p:cNvPr id="40" name="Elaborazione 39">
            <a:extLst>
              <a:ext uri="{FF2B5EF4-FFF2-40B4-BE49-F238E27FC236}">
                <a16:creationId xmlns:a16="http://schemas.microsoft.com/office/drawing/2014/main" id="{2D6091C9-DA9B-4A28-86E0-01C2E1B01856}"/>
              </a:ext>
            </a:extLst>
          </p:cNvPr>
          <p:cNvSpPr/>
          <p:nvPr/>
        </p:nvSpPr>
        <p:spPr>
          <a:xfrm>
            <a:off x="2886870" y="2862597"/>
            <a:ext cx="6401094" cy="2758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42283DD-A7E7-4918-8A39-E75B41B1DF7E}"/>
              </a:ext>
            </a:extLst>
          </p:cNvPr>
          <p:cNvCxnSpPr/>
          <p:nvPr/>
        </p:nvCxnSpPr>
        <p:spPr>
          <a:xfrm>
            <a:off x="2886870" y="2862597"/>
            <a:ext cx="6401094" cy="275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D22D79B2-3190-45A1-A26B-60D7F47436BD}"/>
              </a:ext>
            </a:extLst>
          </p:cNvPr>
          <p:cNvCxnSpPr>
            <a:cxnSpLocks/>
          </p:cNvCxnSpPr>
          <p:nvPr/>
        </p:nvCxnSpPr>
        <p:spPr>
          <a:xfrm flipV="1">
            <a:off x="2886870" y="2859880"/>
            <a:ext cx="6330869" cy="2824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Elaborazione 44">
            <a:extLst>
              <a:ext uri="{FF2B5EF4-FFF2-40B4-BE49-F238E27FC236}">
                <a16:creationId xmlns:a16="http://schemas.microsoft.com/office/drawing/2014/main" id="{E0A4331A-7237-4328-8E01-3BED6CE22981}"/>
              </a:ext>
            </a:extLst>
          </p:cNvPr>
          <p:cNvSpPr/>
          <p:nvPr/>
        </p:nvSpPr>
        <p:spPr>
          <a:xfrm>
            <a:off x="2886870" y="3142375"/>
            <a:ext cx="6401094" cy="2758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9736F050-61D8-4458-8203-169C5CA5374E}"/>
              </a:ext>
            </a:extLst>
          </p:cNvPr>
          <p:cNvCxnSpPr/>
          <p:nvPr/>
        </p:nvCxnSpPr>
        <p:spPr>
          <a:xfrm>
            <a:off x="2886870" y="3157832"/>
            <a:ext cx="6401094" cy="275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153743BB-271D-43C6-AA43-90B09FEC3D50}"/>
              </a:ext>
            </a:extLst>
          </p:cNvPr>
          <p:cNvCxnSpPr>
            <a:cxnSpLocks/>
          </p:cNvCxnSpPr>
          <p:nvPr/>
        </p:nvCxnSpPr>
        <p:spPr>
          <a:xfrm flipV="1">
            <a:off x="2886134" y="3138445"/>
            <a:ext cx="6330869" cy="2824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5B02102E-D42D-4A97-94E2-C1C26D53B357}"/>
              </a:ext>
            </a:extLst>
          </p:cNvPr>
          <p:cNvSpPr txBox="1"/>
          <p:nvPr/>
        </p:nvSpPr>
        <p:spPr>
          <a:xfrm>
            <a:off x="2789696" y="3586524"/>
            <a:ext cx="151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Categorie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B6F95A2B-DCDE-48D1-A40B-499EEBB9E48E}"/>
              </a:ext>
            </a:extLst>
          </p:cNvPr>
          <p:cNvSpPr txBox="1"/>
          <p:nvPr/>
        </p:nvSpPr>
        <p:spPr>
          <a:xfrm>
            <a:off x="2789696" y="3771032"/>
            <a:ext cx="326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#Arte #Letteratura #Scienza #Tecnologia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5374A8EA-F3FC-42AC-BF16-B1A780D5DE86}"/>
              </a:ext>
            </a:extLst>
          </p:cNvPr>
          <p:cNvSpPr txBox="1"/>
          <p:nvPr/>
        </p:nvSpPr>
        <p:spPr>
          <a:xfrm>
            <a:off x="2789696" y="4055804"/>
            <a:ext cx="3636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Cartolerie vicine a Luogo di Studio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4AEFA19-08EB-464A-8FCA-9FAE4319F0F4}"/>
              </a:ext>
            </a:extLst>
          </p:cNvPr>
          <p:cNvSpPr txBox="1"/>
          <p:nvPr/>
        </p:nvSpPr>
        <p:spPr>
          <a:xfrm>
            <a:off x="2789696" y="1229298"/>
            <a:ext cx="176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Modifica il tuo profilo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60ABC4D-0287-405F-A96E-40D12DE01046}"/>
              </a:ext>
            </a:extLst>
          </p:cNvPr>
          <p:cNvSpPr txBox="1"/>
          <p:nvPr/>
        </p:nvSpPr>
        <p:spPr>
          <a:xfrm>
            <a:off x="4457869" y="1229489"/>
            <a:ext cx="1190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I tuoi appunti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BA06DE7-CF0A-46EF-AF0D-2C89B3487621}"/>
              </a:ext>
            </a:extLst>
          </p:cNvPr>
          <p:cNvSpPr txBox="1"/>
          <p:nvPr/>
        </p:nvSpPr>
        <p:spPr>
          <a:xfrm>
            <a:off x="5500743" y="1229298"/>
            <a:ext cx="1190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Nome utente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3FE440F-8B7E-4719-A355-1BADA190FE02}"/>
              </a:ext>
            </a:extLst>
          </p:cNvPr>
          <p:cNvSpPr txBox="1"/>
          <p:nvPr/>
        </p:nvSpPr>
        <p:spPr>
          <a:xfrm>
            <a:off x="6534083" y="1229107"/>
            <a:ext cx="1190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Log out</a:t>
            </a:r>
          </a:p>
        </p:txBody>
      </p:sp>
      <p:pic>
        <p:nvPicPr>
          <p:cNvPr id="3" name="Elemento grafico 2" descr="Mappa con segnaposto">
            <a:extLst>
              <a:ext uri="{FF2B5EF4-FFF2-40B4-BE49-F238E27FC236}">
                <a16:creationId xmlns:a16="http://schemas.microsoft.com/office/drawing/2014/main" id="{CC97F35D-78FF-49E3-A939-F2BF2B280C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26532" y="4338450"/>
            <a:ext cx="914400" cy="9144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BFD877-2083-49B4-BB2F-D78A47139469}"/>
              </a:ext>
            </a:extLst>
          </p:cNvPr>
          <p:cNvSpPr txBox="1"/>
          <p:nvPr/>
        </p:nvSpPr>
        <p:spPr>
          <a:xfrm>
            <a:off x="2858562" y="5336123"/>
            <a:ext cx="4642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Contatta gli sviluppatori</a:t>
            </a:r>
          </a:p>
          <a:p>
            <a:r>
              <a:rPr lang="it-IT" sz="1600" dirty="0"/>
              <a:t>email1@email.com | email2@email.com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19A023AC-2D4C-48DD-A62F-311A6A7A425A}"/>
              </a:ext>
            </a:extLst>
          </p:cNvPr>
          <p:cNvSpPr txBox="1"/>
          <p:nvPr/>
        </p:nvSpPr>
        <p:spPr>
          <a:xfrm>
            <a:off x="2789696" y="2220322"/>
            <a:ext cx="151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Crea un appunto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309D69D-8B15-4003-B718-86F942DF0F97}"/>
              </a:ext>
            </a:extLst>
          </p:cNvPr>
          <p:cNvSpPr txBox="1"/>
          <p:nvPr/>
        </p:nvSpPr>
        <p:spPr>
          <a:xfrm>
            <a:off x="9270040" y="2851031"/>
            <a:ext cx="105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sng" dirty="0"/>
              <a:t>Leggi di più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8B91B61A-41E5-4A89-9261-F4176847C50F}"/>
              </a:ext>
            </a:extLst>
          </p:cNvPr>
          <p:cNvSpPr txBox="1"/>
          <p:nvPr/>
        </p:nvSpPr>
        <p:spPr>
          <a:xfrm>
            <a:off x="9279821" y="3124715"/>
            <a:ext cx="105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sng" dirty="0"/>
              <a:t>Leggi di più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5FA0500-8D1D-4A35-9D3E-61AE03E2CE88}"/>
              </a:ext>
            </a:extLst>
          </p:cNvPr>
          <p:cNvSpPr txBox="1"/>
          <p:nvPr/>
        </p:nvSpPr>
        <p:spPr>
          <a:xfrm>
            <a:off x="4668872" y="100798"/>
            <a:ext cx="293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 </a:t>
            </a:r>
            <a:r>
              <a:rPr lang="it-IT" dirty="0" err="1"/>
              <a:t>logged</a:t>
            </a:r>
            <a:r>
              <a:rPr lang="it-IT" dirty="0"/>
              <a:t> in home page</a:t>
            </a:r>
          </a:p>
        </p:txBody>
      </p:sp>
    </p:spTree>
    <p:extLst>
      <p:ext uri="{BB962C8B-B14F-4D97-AF65-F5344CB8AC3E}">
        <p14:creationId xmlns:p14="http://schemas.microsoft.com/office/powerpoint/2010/main" val="209818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AF1AE82-0D54-45AF-BA64-528D7BD44B51}"/>
              </a:ext>
            </a:extLst>
          </p:cNvPr>
          <p:cNvSpPr/>
          <p:nvPr/>
        </p:nvSpPr>
        <p:spPr>
          <a:xfrm>
            <a:off x="791547" y="494651"/>
            <a:ext cx="10608906" cy="5868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9226BC-1880-47C1-9CAB-EFF7B866C3FE}"/>
              </a:ext>
            </a:extLst>
          </p:cNvPr>
          <p:cNvSpPr/>
          <p:nvPr/>
        </p:nvSpPr>
        <p:spPr>
          <a:xfrm>
            <a:off x="844298" y="1048487"/>
            <a:ext cx="10486239" cy="52495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365A91A-ACD9-4B9D-8369-60B8385C6823}"/>
              </a:ext>
            </a:extLst>
          </p:cNvPr>
          <p:cNvSpPr/>
          <p:nvPr/>
        </p:nvSpPr>
        <p:spPr>
          <a:xfrm>
            <a:off x="1894605" y="656154"/>
            <a:ext cx="8581938" cy="2348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87D49C3-22FB-4189-8C27-7F3EC222DEE0}"/>
              </a:ext>
            </a:extLst>
          </p:cNvPr>
          <p:cNvSpPr txBox="1"/>
          <p:nvPr/>
        </p:nvSpPr>
        <p:spPr>
          <a:xfrm>
            <a:off x="2110365" y="666403"/>
            <a:ext cx="5649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b="1" dirty="0"/>
              <a:t>localhost:3000/users/</a:t>
            </a:r>
            <a:r>
              <a:rPr lang="it-IT" sz="900" b="1" dirty="0" err="1"/>
              <a:t>edit</a:t>
            </a:r>
            <a:r>
              <a:rPr lang="it-IT" sz="900" b="1" dirty="0"/>
              <a:t>/id</a:t>
            </a:r>
          </a:p>
        </p:txBody>
      </p:sp>
      <p:pic>
        <p:nvPicPr>
          <p:cNvPr id="14" name="Elemento grafico 13" descr="Utente">
            <a:extLst>
              <a:ext uri="{FF2B5EF4-FFF2-40B4-BE49-F238E27FC236}">
                <a16:creationId xmlns:a16="http://schemas.microsoft.com/office/drawing/2014/main" id="{E79C4994-B2FB-42E7-98B1-1BCDA77E0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6803" y="660214"/>
            <a:ext cx="234892" cy="234892"/>
          </a:xfrm>
          <a:prstGeom prst="rect">
            <a:avLst/>
          </a:prstGeom>
        </p:spPr>
      </p:pic>
      <p:sp>
        <p:nvSpPr>
          <p:cNvPr id="17" name="Uguale a 16">
            <a:extLst>
              <a:ext uri="{FF2B5EF4-FFF2-40B4-BE49-F238E27FC236}">
                <a16:creationId xmlns:a16="http://schemas.microsoft.com/office/drawing/2014/main" id="{0B07EA29-1CBF-48BA-97C4-9BCFF4ACA285}"/>
              </a:ext>
            </a:extLst>
          </p:cNvPr>
          <p:cNvSpPr/>
          <p:nvPr/>
        </p:nvSpPr>
        <p:spPr>
          <a:xfrm>
            <a:off x="10951955" y="697519"/>
            <a:ext cx="243831" cy="1686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9" name="Elemento grafico 18" descr="Frecce a zig zag">
            <a:extLst>
              <a:ext uri="{FF2B5EF4-FFF2-40B4-BE49-F238E27FC236}">
                <a16:creationId xmlns:a16="http://schemas.microsoft.com/office/drawing/2014/main" id="{09908530-CD97-467F-85F5-215FDDA7D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572" y="694543"/>
            <a:ext cx="196503" cy="196503"/>
          </a:xfrm>
          <a:prstGeom prst="rect">
            <a:avLst/>
          </a:prstGeom>
        </p:spPr>
      </p:pic>
      <p:pic>
        <p:nvPicPr>
          <p:cNvPr id="20" name="Elemento grafico 19" descr="Frecce a zig zag">
            <a:extLst>
              <a:ext uri="{FF2B5EF4-FFF2-40B4-BE49-F238E27FC236}">
                <a16:creationId xmlns:a16="http://schemas.microsoft.com/office/drawing/2014/main" id="{FD3465D6-94C3-4C8C-93CF-D1AA9C9F4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490312" y="694543"/>
            <a:ext cx="196503" cy="196503"/>
          </a:xfrm>
          <a:prstGeom prst="rect">
            <a:avLst/>
          </a:prstGeom>
        </p:spPr>
      </p:pic>
      <p:pic>
        <p:nvPicPr>
          <p:cNvPr id="22" name="Elemento grafico 21" descr="Home">
            <a:extLst>
              <a:ext uri="{FF2B5EF4-FFF2-40B4-BE49-F238E27FC236}">
                <a16:creationId xmlns:a16="http://schemas.microsoft.com/office/drawing/2014/main" id="{5FA16089-51F7-4F57-BC79-B6C865BDD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4990" y="669616"/>
            <a:ext cx="224406" cy="224406"/>
          </a:xfrm>
          <a:prstGeom prst="rect">
            <a:avLst/>
          </a:prstGeom>
        </p:spPr>
      </p:pic>
      <p:pic>
        <p:nvPicPr>
          <p:cNvPr id="24" name="Elemento grafico 23" descr="Lente di ingrandimento">
            <a:extLst>
              <a:ext uri="{FF2B5EF4-FFF2-40B4-BE49-F238E27FC236}">
                <a16:creationId xmlns:a16="http://schemas.microsoft.com/office/drawing/2014/main" id="{989A6B4F-0BCF-4A16-9F72-F960E5B5B3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7033" y="676657"/>
            <a:ext cx="189824" cy="18982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B7978A-06EE-4BE2-AC43-202E3D8BBBF6}"/>
              </a:ext>
            </a:extLst>
          </p:cNvPr>
          <p:cNvSpPr txBox="1"/>
          <p:nvPr/>
        </p:nvSpPr>
        <p:spPr>
          <a:xfrm>
            <a:off x="2898396" y="1057338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Edit</a:t>
            </a:r>
            <a:r>
              <a:rPr lang="it-IT" dirty="0"/>
              <a:t> User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5E193A-C2F8-4904-97D0-32FABC327E5E}"/>
              </a:ext>
            </a:extLst>
          </p:cNvPr>
          <p:cNvSpPr txBox="1"/>
          <p:nvPr/>
        </p:nvSpPr>
        <p:spPr>
          <a:xfrm>
            <a:off x="2901883" y="1405721"/>
            <a:ext cx="104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Email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D3D202D-C757-4C70-8B20-C4AA849AB854}"/>
              </a:ext>
            </a:extLst>
          </p:cNvPr>
          <p:cNvSpPr txBox="1"/>
          <p:nvPr/>
        </p:nvSpPr>
        <p:spPr>
          <a:xfrm>
            <a:off x="2898396" y="2953658"/>
            <a:ext cx="104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Username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207DBD4-0922-47F1-A2E2-B59527CCBC3D}"/>
              </a:ext>
            </a:extLst>
          </p:cNvPr>
          <p:cNvSpPr txBox="1"/>
          <p:nvPr/>
        </p:nvSpPr>
        <p:spPr>
          <a:xfrm>
            <a:off x="2892457" y="5691299"/>
            <a:ext cx="104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Back</a:t>
            </a:r>
            <a:endParaRPr lang="it-IT" u="sng" dirty="0"/>
          </a:p>
        </p:txBody>
      </p:sp>
      <p:sp>
        <p:nvSpPr>
          <p:cNvPr id="8" name="Elaborazione 7">
            <a:extLst>
              <a:ext uri="{FF2B5EF4-FFF2-40B4-BE49-F238E27FC236}">
                <a16:creationId xmlns:a16="http://schemas.microsoft.com/office/drawing/2014/main" id="{B5A9F963-E34C-44A7-AE23-5D45628749E6}"/>
              </a:ext>
            </a:extLst>
          </p:cNvPr>
          <p:cNvSpPr/>
          <p:nvPr/>
        </p:nvSpPr>
        <p:spPr>
          <a:xfrm>
            <a:off x="3007451" y="1651786"/>
            <a:ext cx="1814120" cy="1634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Elaborazione 29">
            <a:extLst>
              <a:ext uri="{FF2B5EF4-FFF2-40B4-BE49-F238E27FC236}">
                <a16:creationId xmlns:a16="http://schemas.microsoft.com/office/drawing/2014/main" id="{203511E6-AE6B-43D7-89DF-9CDA487C59B0}"/>
              </a:ext>
            </a:extLst>
          </p:cNvPr>
          <p:cNvSpPr/>
          <p:nvPr/>
        </p:nvSpPr>
        <p:spPr>
          <a:xfrm>
            <a:off x="3007451" y="3231666"/>
            <a:ext cx="1814120" cy="1634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Elaborazione 30">
            <a:extLst>
              <a:ext uri="{FF2B5EF4-FFF2-40B4-BE49-F238E27FC236}">
                <a16:creationId xmlns:a16="http://schemas.microsoft.com/office/drawing/2014/main" id="{BEAF2141-B383-4901-86D3-4761D3C35013}"/>
              </a:ext>
            </a:extLst>
          </p:cNvPr>
          <p:cNvSpPr/>
          <p:nvPr/>
        </p:nvSpPr>
        <p:spPr>
          <a:xfrm>
            <a:off x="2975093" y="4305667"/>
            <a:ext cx="1120236" cy="1622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2F2D782-F4C8-415B-BACC-4C4FFD423AD5}"/>
              </a:ext>
            </a:extLst>
          </p:cNvPr>
          <p:cNvSpPr txBox="1"/>
          <p:nvPr/>
        </p:nvSpPr>
        <p:spPr>
          <a:xfrm>
            <a:off x="3174634" y="4254227"/>
            <a:ext cx="973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Update</a:t>
            </a:r>
            <a:endParaRPr lang="it-IT" sz="16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1CA532E-C9E3-4733-B748-5EBFD9E3EC07}"/>
              </a:ext>
            </a:extLst>
          </p:cNvPr>
          <p:cNvSpPr txBox="1"/>
          <p:nvPr/>
        </p:nvSpPr>
        <p:spPr>
          <a:xfrm>
            <a:off x="2898396" y="1786374"/>
            <a:ext cx="447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Password (</a:t>
            </a:r>
            <a:r>
              <a:rPr lang="it-IT" sz="1400" dirty="0" err="1"/>
              <a:t>Leave</a:t>
            </a:r>
            <a:r>
              <a:rPr lang="it-IT" sz="1400" dirty="0"/>
              <a:t> </a:t>
            </a:r>
            <a:r>
              <a:rPr lang="it-IT" sz="1400" dirty="0" err="1"/>
              <a:t>blank</a:t>
            </a:r>
            <a:r>
              <a:rPr lang="it-IT" sz="1400" dirty="0"/>
              <a:t> </a:t>
            </a: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you</a:t>
            </a:r>
            <a:r>
              <a:rPr lang="it-IT" sz="1400" dirty="0"/>
              <a:t> </a:t>
            </a:r>
            <a:r>
              <a:rPr lang="it-IT" sz="1400" dirty="0" err="1"/>
              <a:t>don’t</a:t>
            </a:r>
            <a:r>
              <a:rPr lang="it-IT" sz="1400" dirty="0"/>
              <a:t> </a:t>
            </a:r>
            <a:r>
              <a:rPr lang="it-IT" sz="1400" dirty="0" err="1"/>
              <a:t>want</a:t>
            </a:r>
            <a:r>
              <a:rPr lang="it-IT" sz="1400" dirty="0"/>
              <a:t> to </a:t>
            </a:r>
            <a:r>
              <a:rPr lang="it-IT" sz="1400" dirty="0" err="1"/>
              <a:t>change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)</a:t>
            </a:r>
            <a:endParaRPr lang="it-IT" dirty="0"/>
          </a:p>
        </p:txBody>
      </p:sp>
      <p:sp>
        <p:nvSpPr>
          <p:cNvPr id="28" name="Elaborazione 27">
            <a:extLst>
              <a:ext uri="{FF2B5EF4-FFF2-40B4-BE49-F238E27FC236}">
                <a16:creationId xmlns:a16="http://schemas.microsoft.com/office/drawing/2014/main" id="{5B16447B-0BEC-493C-A517-C96976E14265}"/>
              </a:ext>
            </a:extLst>
          </p:cNvPr>
          <p:cNvSpPr/>
          <p:nvPr/>
        </p:nvSpPr>
        <p:spPr>
          <a:xfrm>
            <a:off x="3007451" y="2459066"/>
            <a:ext cx="1814120" cy="1634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072F3CE-B7BB-4A74-AD91-3BD7D368ECA2}"/>
              </a:ext>
            </a:extLst>
          </p:cNvPr>
          <p:cNvSpPr txBox="1"/>
          <p:nvPr/>
        </p:nvSpPr>
        <p:spPr>
          <a:xfrm>
            <a:off x="2898396" y="2583905"/>
            <a:ext cx="447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Current</a:t>
            </a:r>
            <a:r>
              <a:rPr lang="it-IT" sz="1400" dirty="0"/>
              <a:t> password</a:t>
            </a:r>
            <a:endParaRPr lang="it-IT" dirty="0"/>
          </a:p>
        </p:txBody>
      </p:sp>
      <p:sp>
        <p:nvSpPr>
          <p:cNvPr id="33" name="Elaborazione 32">
            <a:extLst>
              <a:ext uri="{FF2B5EF4-FFF2-40B4-BE49-F238E27FC236}">
                <a16:creationId xmlns:a16="http://schemas.microsoft.com/office/drawing/2014/main" id="{5F82D518-31FC-4E28-B74D-61A041193BDA}"/>
              </a:ext>
            </a:extLst>
          </p:cNvPr>
          <p:cNvSpPr/>
          <p:nvPr/>
        </p:nvSpPr>
        <p:spPr>
          <a:xfrm>
            <a:off x="3007451" y="2838491"/>
            <a:ext cx="1814120" cy="1634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0C117AF-62B3-40E0-8797-4D856703BDC0}"/>
              </a:ext>
            </a:extLst>
          </p:cNvPr>
          <p:cNvSpPr txBox="1"/>
          <p:nvPr/>
        </p:nvSpPr>
        <p:spPr>
          <a:xfrm>
            <a:off x="2898396" y="3365490"/>
            <a:ext cx="447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Study place</a:t>
            </a:r>
            <a:endParaRPr lang="it-IT" dirty="0"/>
          </a:p>
        </p:txBody>
      </p:sp>
      <p:sp>
        <p:nvSpPr>
          <p:cNvPr id="35" name="Elaborazione 34">
            <a:extLst>
              <a:ext uri="{FF2B5EF4-FFF2-40B4-BE49-F238E27FC236}">
                <a16:creationId xmlns:a16="http://schemas.microsoft.com/office/drawing/2014/main" id="{0E598592-A6B0-4A34-AB9B-0E788174EFCD}"/>
              </a:ext>
            </a:extLst>
          </p:cNvPr>
          <p:cNvSpPr/>
          <p:nvPr/>
        </p:nvSpPr>
        <p:spPr>
          <a:xfrm>
            <a:off x="2998537" y="3641742"/>
            <a:ext cx="1814120" cy="1634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D45D333-4115-489C-B257-4C80344383DF}"/>
              </a:ext>
            </a:extLst>
          </p:cNvPr>
          <p:cNvSpPr txBox="1"/>
          <p:nvPr/>
        </p:nvSpPr>
        <p:spPr>
          <a:xfrm>
            <a:off x="2898395" y="3777322"/>
            <a:ext cx="447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Biografia</a:t>
            </a:r>
            <a:endParaRPr lang="it-IT" dirty="0"/>
          </a:p>
        </p:txBody>
      </p:sp>
      <p:sp>
        <p:nvSpPr>
          <p:cNvPr id="37" name="Elaborazione 36">
            <a:extLst>
              <a:ext uri="{FF2B5EF4-FFF2-40B4-BE49-F238E27FC236}">
                <a16:creationId xmlns:a16="http://schemas.microsoft.com/office/drawing/2014/main" id="{3600E5E9-63AF-4B4D-B8D9-C1FBCFC64547}"/>
              </a:ext>
            </a:extLst>
          </p:cNvPr>
          <p:cNvSpPr/>
          <p:nvPr/>
        </p:nvSpPr>
        <p:spPr>
          <a:xfrm>
            <a:off x="2975093" y="4054230"/>
            <a:ext cx="1814120" cy="1634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DF16953-5B5B-460D-84EC-18D809B85DE2}"/>
              </a:ext>
            </a:extLst>
          </p:cNvPr>
          <p:cNvSpPr txBox="1"/>
          <p:nvPr/>
        </p:nvSpPr>
        <p:spPr>
          <a:xfrm>
            <a:off x="2898396" y="2174522"/>
            <a:ext cx="447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Password </a:t>
            </a:r>
            <a:r>
              <a:rPr lang="it-IT" sz="1400" dirty="0" err="1"/>
              <a:t>confirmation</a:t>
            </a:r>
            <a:endParaRPr lang="it-IT" dirty="0"/>
          </a:p>
        </p:txBody>
      </p:sp>
      <p:sp>
        <p:nvSpPr>
          <p:cNvPr id="40" name="Elaborazione 39">
            <a:extLst>
              <a:ext uri="{FF2B5EF4-FFF2-40B4-BE49-F238E27FC236}">
                <a16:creationId xmlns:a16="http://schemas.microsoft.com/office/drawing/2014/main" id="{514490AA-F787-4B14-9AC2-73A1B267710D}"/>
              </a:ext>
            </a:extLst>
          </p:cNvPr>
          <p:cNvSpPr/>
          <p:nvPr/>
        </p:nvSpPr>
        <p:spPr>
          <a:xfrm>
            <a:off x="2998537" y="2059168"/>
            <a:ext cx="1814120" cy="1634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182411B0-1D8E-4A5C-ACD2-7CB4C0B65437}"/>
              </a:ext>
            </a:extLst>
          </p:cNvPr>
          <p:cNvSpPr txBox="1"/>
          <p:nvPr/>
        </p:nvSpPr>
        <p:spPr>
          <a:xfrm>
            <a:off x="2892457" y="4616325"/>
            <a:ext cx="2088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Cancel</a:t>
            </a:r>
            <a:r>
              <a:rPr lang="it-IT" sz="1600" dirty="0"/>
              <a:t> </a:t>
            </a:r>
            <a:r>
              <a:rPr lang="it-IT" sz="1600" dirty="0" err="1"/>
              <a:t>my</a:t>
            </a:r>
            <a:r>
              <a:rPr lang="it-IT" sz="1600" dirty="0"/>
              <a:t> account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8847B55-30AF-44E0-931B-A75D2B611A6D}"/>
              </a:ext>
            </a:extLst>
          </p:cNvPr>
          <p:cNvSpPr txBox="1"/>
          <p:nvPr/>
        </p:nvSpPr>
        <p:spPr>
          <a:xfrm>
            <a:off x="2901883" y="4975408"/>
            <a:ext cx="2088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Unhappy</a:t>
            </a:r>
            <a:r>
              <a:rPr lang="it-IT" sz="1200" dirty="0"/>
              <a:t>?</a:t>
            </a:r>
          </a:p>
        </p:txBody>
      </p:sp>
      <p:sp>
        <p:nvSpPr>
          <p:cNvPr id="43" name="Elaborazione 42">
            <a:extLst>
              <a:ext uri="{FF2B5EF4-FFF2-40B4-BE49-F238E27FC236}">
                <a16:creationId xmlns:a16="http://schemas.microsoft.com/office/drawing/2014/main" id="{3D75FC1A-BC66-43B2-A066-61DFCED61DA9}"/>
              </a:ext>
            </a:extLst>
          </p:cNvPr>
          <p:cNvSpPr/>
          <p:nvPr/>
        </p:nvSpPr>
        <p:spPr>
          <a:xfrm>
            <a:off x="2971945" y="5356673"/>
            <a:ext cx="1120236" cy="1622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C20B1A91-0FFE-462D-B5C3-FA1F60B2E822}"/>
              </a:ext>
            </a:extLst>
          </p:cNvPr>
          <p:cNvSpPr txBox="1"/>
          <p:nvPr/>
        </p:nvSpPr>
        <p:spPr>
          <a:xfrm>
            <a:off x="2901883" y="5310940"/>
            <a:ext cx="1364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Cancel</a:t>
            </a:r>
            <a:r>
              <a:rPr lang="it-IT" sz="1100" dirty="0"/>
              <a:t> </a:t>
            </a:r>
            <a:r>
              <a:rPr lang="it-IT" sz="1100" dirty="0" err="1"/>
              <a:t>my</a:t>
            </a:r>
            <a:r>
              <a:rPr lang="it-IT" sz="1100" dirty="0"/>
              <a:t> account</a:t>
            </a:r>
            <a:endParaRPr lang="it-IT" sz="1400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1468A86-EAD4-4C1C-AF45-DB21E8115BBD}"/>
              </a:ext>
            </a:extLst>
          </p:cNvPr>
          <p:cNvSpPr txBox="1"/>
          <p:nvPr/>
        </p:nvSpPr>
        <p:spPr>
          <a:xfrm>
            <a:off x="5122556" y="73292"/>
            <a:ext cx="212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Edit</a:t>
            </a:r>
            <a:r>
              <a:rPr lang="it-IT" dirty="0"/>
              <a:t> user info page</a:t>
            </a:r>
          </a:p>
        </p:txBody>
      </p:sp>
    </p:spTree>
    <p:extLst>
      <p:ext uri="{BB962C8B-B14F-4D97-AF65-F5344CB8AC3E}">
        <p14:creationId xmlns:p14="http://schemas.microsoft.com/office/powerpoint/2010/main" val="202776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AF1AE82-0D54-45AF-BA64-528D7BD44B51}"/>
              </a:ext>
            </a:extLst>
          </p:cNvPr>
          <p:cNvSpPr/>
          <p:nvPr/>
        </p:nvSpPr>
        <p:spPr>
          <a:xfrm>
            <a:off x="791547" y="494651"/>
            <a:ext cx="10608906" cy="5868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9226BC-1880-47C1-9CAB-EFF7B866C3FE}"/>
              </a:ext>
            </a:extLst>
          </p:cNvPr>
          <p:cNvSpPr/>
          <p:nvPr/>
        </p:nvSpPr>
        <p:spPr>
          <a:xfrm>
            <a:off x="852880" y="1046185"/>
            <a:ext cx="10486239" cy="52495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365A91A-ACD9-4B9D-8369-60B8385C6823}"/>
              </a:ext>
            </a:extLst>
          </p:cNvPr>
          <p:cNvSpPr/>
          <p:nvPr/>
        </p:nvSpPr>
        <p:spPr>
          <a:xfrm>
            <a:off x="1894605" y="656154"/>
            <a:ext cx="8581938" cy="2348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87D49C3-22FB-4189-8C27-7F3EC222DEE0}"/>
              </a:ext>
            </a:extLst>
          </p:cNvPr>
          <p:cNvSpPr txBox="1"/>
          <p:nvPr/>
        </p:nvSpPr>
        <p:spPr>
          <a:xfrm>
            <a:off x="2110365" y="666403"/>
            <a:ext cx="1610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b="1" dirty="0"/>
              <a:t>localhost:3000/</a:t>
            </a:r>
            <a:r>
              <a:rPr lang="it-IT" sz="900" b="1" dirty="0" err="1"/>
              <a:t>user_profile</a:t>
            </a:r>
            <a:endParaRPr lang="it-IT" sz="900" b="1" dirty="0"/>
          </a:p>
        </p:txBody>
      </p:sp>
      <p:pic>
        <p:nvPicPr>
          <p:cNvPr id="14" name="Elemento grafico 13" descr="Utente">
            <a:extLst>
              <a:ext uri="{FF2B5EF4-FFF2-40B4-BE49-F238E27FC236}">
                <a16:creationId xmlns:a16="http://schemas.microsoft.com/office/drawing/2014/main" id="{E79C4994-B2FB-42E7-98B1-1BCDA77E0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6803" y="660214"/>
            <a:ext cx="234892" cy="234892"/>
          </a:xfrm>
          <a:prstGeom prst="rect">
            <a:avLst/>
          </a:prstGeom>
        </p:spPr>
      </p:pic>
      <p:sp>
        <p:nvSpPr>
          <p:cNvPr id="17" name="Uguale a 16">
            <a:extLst>
              <a:ext uri="{FF2B5EF4-FFF2-40B4-BE49-F238E27FC236}">
                <a16:creationId xmlns:a16="http://schemas.microsoft.com/office/drawing/2014/main" id="{0B07EA29-1CBF-48BA-97C4-9BCFF4ACA285}"/>
              </a:ext>
            </a:extLst>
          </p:cNvPr>
          <p:cNvSpPr/>
          <p:nvPr/>
        </p:nvSpPr>
        <p:spPr>
          <a:xfrm>
            <a:off x="10951955" y="697519"/>
            <a:ext cx="243831" cy="1686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9" name="Elemento grafico 18" descr="Frecce a zig zag">
            <a:extLst>
              <a:ext uri="{FF2B5EF4-FFF2-40B4-BE49-F238E27FC236}">
                <a16:creationId xmlns:a16="http://schemas.microsoft.com/office/drawing/2014/main" id="{09908530-CD97-467F-85F5-215FDDA7D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572" y="694543"/>
            <a:ext cx="196503" cy="196503"/>
          </a:xfrm>
          <a:prstGeom prst="rect">
            <a:avLst/>
          </a:prstGeom>
        </p:spPr>
      </p:pic>
      <p:pic>
        <p:nvPicPr>
          <p:cNvPr id="20" name="Elemento grafico 19" descr="Frecce a zig zag">
            <a:extLst>
              <a:ext uri="{FF2B5EF4-FFF2-40B4-BE49-F238E27FC236}">
                <a16:creationId xmlns:a16="http://schemas.microsoft.com/office/drawing/2014/main" id="{FD3465D6-94C3-4C8C-93CF-D1AA9C9F4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490312" y="694543"/>
            <a:ext cx="196503" cy="196503"/>
          </a:xfrm>
          <a:prstGeom prst="rect">
            <a:avLst/>
          </a:prstGeom>
        </p:spPr>
      </p:pic>
      <p:pic>
        <p:nvPicPr>
          <p:cNvPr id="22" name="Elemento grafico 21" descr="Home">
            <a:extLst>
              <a:ext uri="{FF2B5EF4-FFF2-40B4-BE49-F238E27FC236}">
                <a16:creationId xmlns:a16="http://schemas.microsoft.com/office/drawing/2014/main" id="{5FA16089-51F7-4F57-BC79-B6C865BDD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4990" y="669616"/>
            <a:ext cx="224406" cy="224406"/>
          </a:xfrm>
          <a:prstGeom prst="rect">
            <a:avLst/>
          </a:prstGeom>
        </p:spPr>
      </p:pic>
      <p:pic>
        <p:nvPicPr>
          <p:cNvPr id="24" name="Elemento grafico 23" descr="Lente di ingrandimento">
            <a:extLst>
              <a:ext uri="{FF2B5EF4-FFF2-40B4-BE49-F238E27FC236}">
                <a16:creationId xmlns:a16="http://schemas.microsoft.com/office/drawing/2014/main" id="{989A6B4F-0BCF-4A16-9F72-F960E5B5B3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7033" y="676657"/>
            <a:ext cx="189824" cy="189824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C2DB55D-8F99-4C94-A07C-D30D155EE381}"/>
              </a:ext>
            </a:extLst>
          </p:cNvPr>
          <p:cNvSpPr txBox="1"/>
          <p:nvPr/>
        </p:nvSpPr>
        <p:spPr>
          <a:xfrm>
            <a:off x="2789873" y="1392646"/>
            <a:ext cx="278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tuo profilo</a:t>
            </a:r>
          </a:p>
        </p:txBody>
      </p:sp>
      <p:sp>
        <p:nvSpPr>
          <p:cNvPr id="28" name="Elaborazione 27">
            <a:extLst>
              <a:ext uri="{FF2B5EF4-FFF2-40B4-BE49-F238E27FC236}">
                <a16:creationId xmlns:a16="http://schemas.microsoft.com/office/drawing/2014/main" id="{F322DFBA-11F8-4361-8646-85B9DA25D972}"/>
              </a:ext>
            </a:extLst>
          </p:cNvPr>
          <p:cNvSpPr/>
          <p:nvPr/>
        </p:nvSpPr>
        <p:spPr>
          <a:xfrm>
            <a:off x="2886870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Elaborazione 31">
            <a:extLst>
              <a:ext uri="{FF2B5EF4-FFF2-40B4-BE49-F238E27FC236}">
                <a16:creationId xmlns:a16="http://schemas.microsoft.com/office/drawing/2014/main" id="{A08B31CE-5578-481D-A9DF-C545F22BB800}"/>
              </a:ext>
            </a:extLst>
          </p:cNvPr>
          <p:cNvSpPr/>
          <p:nvPr/>
        </p:nvSpPr>
        <p:spPr>
          <a:xfrm>
            <a:off x="4486177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Elaborazione 32">
            <a:extLst>
              <a:ext uri="{FF2B5EF4-FFF2-40B4-BE49-F238E27FC236}">
                <a16:creationId xmlns:a16="http://schemas.microsoft.com/office/drawing/2014/main" id="{1FA8C20C-0AEB-4166-821F-9B13887DAD42}"/>
              </a:ext>
            </a:extLst>
          </p:cNvPr>
          <p:cNvSpPr/>
          <p:nvPr/>
        </p:nvSpPr>
        <p:spPr>
          <a:xfrm>
            <a:off x="6087417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Elaborazione 33">
            <a:extLst>
              <a:ext uri="{FF2B5EF4-FFF2-40B4-BE49-F238E27FC236}">
                <a16:creationId xmlns:a16="http://schemas.microsoft.com/office/drawing/2014/main" id="{C5625DB3-D5FC-4203-B7E5-B7B689D9CCBC}"/>
              </a:ext>
            </a:extLst>
          </p:cNvPr>
          <p:cNvSpPr/>
          <p:nvPr/>
        </p:nvSpPr>
        <p:spPr>
          <a:xfrm>
            <a:off x="7686724" y="2575420"/>
            <a:ext cx="1601240" cy="2758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CFEED98-FD41-4CC8-9846-45853150DC5B}"/>
              </a:ext>
            </a:extLst>
          </p:cNvPr>
          <p:cNvSpPr txBox="1"/>
          <p:nvPr/>
        </p:nvSpPr>
        <p:spPr>
          <a:xfrm>
            <a:off x="6051569" y="2574269"/>
            <a:ext cx="105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# commenti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019429F-315C-469A-B61D-193DE6D9CF40}"/>
              </a:ext>
            </a:extLst>
          </p:cNvPr>
          <p:cNvSpPr txBox="1"/>
          <p:nvPr/>
        </p:nvSpPr>
        <p:spPr>
          <a:xfrm>
            <a:off x="4457869" y="2565182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rating</a:t>
            </a:r>
            <a:endParaRPr lang="it-IT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8EE956B-48C0-4AAC-8CCB-9ADE1CE9518A}"/>
              </a:ext>
            </a:extLst>
          </p:cNvPr>
          <p:cNvSpPr txBox="1"/>
          <p:nvPr/>
        </p:nvSpPr>
        <p:spPr>
          <a:xfrm>
            <a:off x="7616499" y="2566808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Data di Pubblicazione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04301FB-6148-4BD4-AF03-AD3D4031D661}"/>
              </a:ext>
            </a:extLst>
          </p:cNvPr>
          <p:cNvSpPr txBox="1"/>
          <p:nvPr/>
        </p:nvSpPr>
        <p:spPr>
          <a:xfrm>
            <a:off x="2858562" y="2574270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Contenuto</a:t>
            </a:r>
            <a:endParaRPr lang="it-IT" dirty="0"/>
          </a:p>
        </p:txBody>
      </p:sp>
      <p:sp>
        <p:nvSpPr>
          <p:cNvPr id="40" name="Elaborazione 39">
            <a:extLst>
              <a:ext uri="{FF2B5EF4-FFF2-40B4-BE49-F238E27FC236}">
                <a16:creationId xmlns:a16="http://schemas.microsoft.com/office/drawing/2014/main" id="{2D6091C9-DA9B-4A28-86E0-01C2E1B01856}"/>
              </a:ext>
            </a:extLst>
          </p:cNvPr>
          <p:cNvSpPr/>
          <p:nvPr/>
        </p:nvSpPr>
        <p:spPr>
          <a:xfrm>
            <a:off x="2886870" y="2862597"/>
            <a:ext cx="6401094" cy="2758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42283DD-A7E7-4918-8A39-E75B41B1DF7E}"/>
              </a:ext>
            </a:extLst>
          </p:cNvPr>
          <p:cNvCxnSpPr/>
          <p:nvPr/>
        </p:nvCxnSpPr>
        <p:spPr>
          <a:xfrm>
            <a:off x="2886870" y="2862597"/>
            <a:ext cx="6401094" cy="275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D22D79B2-3190-45A1-A26B-60D7F47436BD}"/>
              </a:ext>
            </a:extLst>
          </p:cNvPr>
          <p:cNvCxnSpPr>
            <a:cxnSpLocks/>
          </p:cNvCxnSpPr>
          <p:nvPr/>
        </p:nvCxnSpPr>
        <p:spPr>
          <a:xfrm flipV="1">
            <a:off x="2886870" y="2859880"/>
            <a:ext cx="6330869" cy="2824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Elaborazione 44">
            <a:extLst>
              <a:ext uri="{FF2B5EF4-FFF2-40B4-BE49-F238E27FC236}">
                <a16:creationId xmlns:a16="http://schemas.microsoft.com/office/drawing/2014/main" id="{E0A4331A-7237-4328-8E01-3BED6CE22981}"/>
              </a:ext>
            </a:extLst>
          </p:cNvPr>
          <p:cNvSpPr/>
          <p:nvPr/>
        </p:nvSpPr>
        <p:spPr>
          <a:xfrm>
            <a:off x="2886870" y="3142375"/>
            <a:ext cx="6401094" cy="2758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9736F050-61D8-4458-8203-169C5CA5374E}"/>
              </a:ext>
            </a:extLst>
          </p:cNvPr>
          <p:cNvCxnSpPr/>
          <p:nvPr/>
        </p:nvCxnSpPr>
        <p:spPr>
          <a:xfrm>
            <a:off x="2886870" y="3157832"/>
            <a:ext cx="6401094" cy="275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153743BB-271D-43C6-AA43-90B09FEC3D50}"/>
              </a:ext>
            </a:extLst>
          </p:cNvPr>
          <p:cNvCxnSpPr>
            <a:cxnSpLocks/>
          </p:cNvCxnSpPr>
          <p:nvPr/>
        </p:nvCxnSpPr>
        <p:spPr>
          <a:xfrm flipV="1">
            <a:off x="2886134" y="3138445"/>
            <a:ext cx="6330869" cy="2824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7E21063-3957-40FE-8703-7F5E062024DD}"/>
              </a:ext>
            </a:extLst>
          </p:cNvPr>
          <p:cNvSpPr txBox="1"/>
          <p:nvPr/>
        </p:nvSpPr>
        <p:spPr>
          <a:xfrm>
            <a:off x="9270040" y="2851031"/>
            <a:ext cx="105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sng" dirty="0"/>
              <a:t>Leggi di più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2D62813F-3CBF-4BC9-9809-6BD1A681AD03}"/>
              </a:ext>
            </a:extLst>
          </p:cNvPr>
          <p:cNvSpPr txBox="1"/>
          <p:nvPr/>
        </p:nvSpPr>
        <p:spPr>
          <a:xfrm>
            <a:off x="9305130" y="3126642"/>
            <a:ext cx="105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sng" dirty="0"/>
              <a:t>Leggi di più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1951554-41D0-45FB-8EA6-C66C437D1824}"/>
              </a:ext>
            </a:extLst>
          </p:cNvPr>
          <p:cNvSpPr txBox="1"/>
          <p:nvPr/>
        </p:nvSpPr>
        <p:spPr>
          <a:xfrm>
            <a:off x="2789873" y="1796756"/>
            <a:ext cx="1511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Trust </a:t>
            </a:r>
            <a:r>
              <a:rPr lang="it-IT" sz="1200" dirty="0" err="1"/>
              <a:t>level</a:t>
            </a:r>
            <a:r>
              <a:rPr lang="it-IT" sz="1200" dirty="0"/>
              <a:t>: 0</a:t>
            </a:r>
            <a:endParaRPr lang="it-IT" sz="1600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E9D0D46-3817-4211-A1EF-D2F3184135B9}"/>
              </a:ext>
            </a:extLst>
          </p:cNvPr>
          <p:cNvSpPr txBox="1"/>
          <p:nvPr/>
        </p:nvSpPr>
        <p:spPr>
          <a:xfrm>
            <a:off x="2789696" y="2171917"/>
            <a:ext cx="93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Home</a:t>
            </a:r>
            <a:endParaRPr lang="it-IT" sz="1600" u="sng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465616-7487-4B9C-99A4-0A67A65D5BE4}"/>
              </a:ext>
            </a:extLst>
          </p:cNvPr>
          <p:cNvSpPr txBox="1"/>
          <p:nvPr/>
        </p:nvSpPr>
        <p:spPr>
          <a:xfrm>
            <a:off x="5523456" y="78973"/>
            <a:ext cx="112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 page</a:t>
            </a:r>
          </a:p>
        </p:txBody>
      </p:sp>
    </p:spTree>
    <p:extLst>
      <p:ext uri="{BB962C8B-B14F-4D97-AF65-F5344CB8AC3E}">
        <p14:creationId xmlns:p14="http://schemas.microsoft.com/office/powerpoint/2010/main" val="163553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AF1AE82-0D54-45AF-BA64-528D7BD44B51}"/>
              </a:ext>
            </a:extLst>
          </p:cNvPr>
          <p:cNvSpPr/>
          <p:nvPr/>
        </p:nvSpPr>
        <p:spPr>
          <a:xfrm>
            <a:off x="791547" y="494651"/>
            <a:ext cx="10608906" cy="5868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9226BC-1880-47C1-9CAB-EFF7B866C3FE}"/>
              </a:ext>
            </a:extLst>
          </p:cNvPr>
          <p:cNvSpPr/>
          <p:nvPr/>
        </p:nvSpPr>
        <p:spPr>
          <a:xfrm>
            <a:off x="852880" y="1046185"/>
            <a:ext cx="10486239" cy="52495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365A91A-ACD9-4B9D-8369-60B8385C6823}"/>
              </a:ext>
            </a:extLst>
          </p:cNvPr>
          <p:cNvSpPr/>
          <p:nvPr/>
        </p:nvSpPr>
        <p:spPr>
          <a:xfrm>
            <a:off x="1894605" y="656154"/>
            <a:ext cx="8581938" cy="2348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87D49C3-22FB-4189-8C27-7F3EC222DEE0}"/>
              </a:ext>
            </a:extLst>
          </p:cNvPr>
          <p:cNvSpPr txBox="1"/>
          <p:nvPr/>
        </p:nvSpPr>
        <p:spPr>
          <a:xfrm>
            <a:off x="2110364" y="666403"/>
            <a:ext cx="4055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b="1" dirty="0"/>
              <a:t>localhost:3000/appunti/id</a:t>
            </a:r>
          </a:p>
        </p:txBody>
      </p:sp>
      <p:pic>
        <p:nvPicPr>
          <p:cNvPr id="14" name="Elemento grafico 13" descr="Utente">
            <a:extLst>
              <a:ext uri="{FF2B5EF4-FFF2-40B4-BE49-F238E27FC236}">
                <a16:creationId xmlns:a16="http://schemas.microsoft.com/office/drawing/2014/main" id="{E79C4994-B2FB-42E7-98B1-1BCDA77E0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6803" y="660214"/>
            <a:ext cx="234892" cy="234892"/>
          </a:xfrm>
          <a:prstGeom prst="rect">
            <a:avLst/>
          </a:prstGeom>
        </p:spPr>
      </p:pic>
      <p:sp>
        <p:nvSpPr>
          <p:cNvPr id="17" name="Uguale a 16">
            <a:extLst>
              <a:ext uri="{FF2B5EF4-FFF2-40B4-BE49-F238E27FC236}">
                <a16:creationId xmlns:a16="http://schemas.microsoft.com/office/drawing/2014/main" id="{0B07EA29-1CBF-48BA-97C4-9BCFF4ACA285}"/>
              </a:ext>
            </a:extLst>
          </p:cNvPr>
          <p:cNvSpPr/>
          <p:nvPr/>
        </p:nvSpPr>
        <p:spPr>
          <a:xfrm>
            <a:off x="10951955" y="697519"/>
            <a:ext cx="243831" cy="1686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9" name="Elemento grafico 18" descr="Frecce a zig zag">
            <a:extLst>
              <a:ext uri="{FF2B5EF4-FFF2-40B4-BE49-F238E27FC236}">
                <a16:creationId xmlns:a16="http://schemas.microsoft.com/office/drawing/2014/main" id="{09908530-CD97-467F-85F5-215FDDA7D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572" y="694543"/>
            <a:ext cx="196503" cy="196503"/>
          </a:xfrm>
          <a:prstGeom prst="rect">
            <a:avLst/>
          </a:prstGeom>
        </p:spPr>
      </p:pic>
      <p:pic>
        <p:nvPicPr>
          <p:cNvPr id="20" name="Elemento grafico 19" descr="Frecce a zig zag">
            <a:extLst>
              <a:ext uri="{FF2B5EF4-FFF2-40B4-BE49-F238E27FC236}">
                <a16:creationId xmlns:a16="http://schemas.microsoft.com/office/drawing/2014/main" id="{FD3465D6-94C3-4C8C-93CF-D1AA9C9F4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490312" y="694543"/>
            <a:ext cx="196503" cy="196503"/>
          </a:xfrm>
          <a:prstGeom prst="rect">
            <a:avLst/>
          </a:prstGeom>
        </p:spPr>
      </p:pic>
      <p:pic>
        <p:nvPicPr>
          <p:cNvPr id="22" name="Elemento grafico 21" descr="Home">
            <a:extLst>
              <a:ext uri="{FF2B5EF4-FFF2-40B4-BE49-F238E27FC236}">
                <a16:creationId xmlns:a16="http://schemas.microsoft.com/office/drawing/2014/main" id="{5FA16089-51F7-4F57-BC79-B6C865BDD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4990" y="669616"/>
            <a:ext cx="224406" cy="224406"/>
          </a:xfrm>
          <a:prstGeom prst="rect">
            <a:avLst/>
          </a:prstGeom>
        </p:spPr>
      </p:pic>
      <p:pic>
        <p:nvPicPr>
          <p:cNvPr id="24" name="Elemento grafico 23" descr="Lente di ingrandimento">
            <a:extLst>
              <a:ext uri="{FF2B5EF4-FFF2-40B4-BE49-F238E27FC236}">
                <a16:creationId xmlns:a16="http://schemas.microsoft.com/office/drawing/2014/main" id="{989A6B4F-0BCF-4A16-9F72-F960E5B5B3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7033" y="676657"/>
            <a:ext cx="189824" cy="189824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C2DB55D-8F99-4C94-A07C-D30D155EE381}"/>
              </a:ext>
            </a:extLst>
          </p:cNvPr>
          <p:cNvSpPr txBox="1"/>
          <p:nvPr/>
        </p:nvSpPr>
        <p:spPr>
          <a:xfrm>
            <a:off x="2789873" y="1392646"/>
            <a:ext cx="278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Leggi di più</a:t>
            </a:r>
          </a:p>
        </p:txBody>
      </p:sp>
      <p:sp>
        <p:nvSpPr>
          <p:cNvPr id="28" name="Elaborazione 27">
            <a:extLst>
              <a:ext uri="{FF2B5EF4-FFF2-40B4-BE49-F238E27FC236}">
                <a16:creationId xmlns:a16="http://schemas.microsoft.com/office/drawing/2014/main" id="{F322DFBA-11F8-4361-8646-85B9DA25D972}"/>
              </a:ext>
            </a:extLst>
          </p:cNvPr>
          <p:cNvSpPr/>
          <p:nvPr/>
        </p:nvSpPr>
        <p:spPr>
          <a:xfrm>
            <a:off x="2886870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Elaborazione 31">
            <a:extLst>
              <a:ext uri="{FF2B5EF4-FFF2-40B4-BE49-F238E27FC236}">
                <a16:creationId xmlns:a16="http://schemas.microsoft.com/office/drawing/2014/main" id="{A08B31CE-5578-481D-A9DF-C545F22BB800}"/>
              </a:ext>
            </a:extLst>
          </p:cNvPr>
          <p:cNvSpPr/>
          <p:nvPr/>
        </p:nvSpPr>
        <p:spPr>
          <a:xfrm>
            <a:off x="4486177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Elaborazione 32">
            <a:extLst>
              <a:ext uri="{FF2B5EF4-FFF2-40B4-BE49-F238E27FC236}">
                <a16:creationId xmlns:a16="http://schemas.microsoft.com/office/drawing/2014/main" id="{1FA8C20C-0AEB-4166-821F-9B13887DAD42}"/>
              </a:ext>
            </a:extLst>
          </p:cNvPr>
          <p:cNvSpPr/>
          <p:nvPr/>
        </p:nvSpPr>
        <p:spPr>
          <a:xfrm>
            <a:off x="6087417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Elaborazione 33">
            <a:extLst>
              <a:ext uri="{FF2B5EF4-FFF2-40B4-BE49-F238E27FC236}">
                <a16:creationId xmlns:a16="http://schemas.microsoft.com/office/drawing/2014/main" id="{C5625DB3-D5FC-4203-B7E5-B7B689D9CCBC}"/>
              </a:ext>
            </a:extLst>
          </p:cNvPr>
          <p:cNvSpPr/>
          <p:nvPr/>
        </p:nvSpPr>
        <p:spPr>
          <a:xfrm>
            <a:off x="7686724" y="2575420"/>
            <a:ext cx="1601240" cy="2758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CFEED98-FD41-4CC8-9846-45853150DC5B}"/>
              </a:ext>
            </a:extLst>
          </p:cNvPr>
          <p:cNvSpPr txBox="1"/>
          <p:nvPr/>
        </p:nvSpPr>
        <p:spPr>
          <a:xfrm>
            <a:off x="6051569" y="2574269"/>
            <a:ext cx="105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Categoria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019429F-315C-469A-B61D-193DE6D9CF40}"/>
              </a:ext>
            </a:extLst>
          </p:cNvPr>
          <p:cNvSpPr txBox="1"/>
          <p:nvPr/>
        </p:nvSpPr>
        <p:spPr>
          <a:xfrm>
            <a:off x="4457869" y="2565182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Rating</a:t>
            </a:r>
            <a:endParaRPr lang="it-IT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8EE956B-48C0-4AAC-8CCB-9ADE1CE9518A}"/>
              </a:ext>
            </a:extLst>
          </p:cNvPr>
          <p:cNvSpPr txBox="1"/>
          <p:nvPr/>
        </p:nvSpPr>
        <p:spPr>
          <a:xfrm>
            <a:off x="7616499" y="2566808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Autore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04301FB-6148-4BD4-AF03-AD3D4031D661}"/>
              </a:ext>
            </a:extLst>
          </p:cNvPr>
          <p:cNvSpPr txBox="1"/>
          <p:nvPr/>
        </p:nvSpPr>
        <p:spPr>
          <a:xfrm>
            <a:off x="2858562" y="2574270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Testo</a:t>
            </a:r>
            <a:endParaRPr lang="it-IT" dirty="0"/>
          </a:p>
        </p:txBody>
      </p:sp>
      <p:sp>
        <p:nvSpPr>
          <p:cNvPr id="40" name="Elaborazione 39">
            <a:extLst>
              <a:ext uri="{FF2B5EF4-FFF2-40B4-BE49-F238E27FC236}">
                <a16:creationId xmlns:a16="http://schemas.microsoft.com/office/drawing/2014/main" id="{2D6091C9-DA9B-4A28-86E0-01C2E1B01856}"/>
              </a:ext>
            </a:extLst>
          </p:cNvPr>
          <p:cNvSpPr/>
          <p:nvPr/>
        </p:nvSpPr>
        <p:spPr>
          <a:xfrm>
            <a:off x="2886870" y="2862597"/>
            <a:ext cx="6401094" cy="2758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42283DD-A7E7-4918-8A39-E75B41B1DF7E}"/>
              </a:ext>
            </a:extLst>
          </p:cNvPr>
          <p:cNvCxnSpPr/>
          <p:nvPr/>
        </p:nvCxnSpPr>
        <p:spPr>
          <a:xfrm>
            <a:off x="2886870" y="2862597"/>
            <a:ext cx="6401094" cy="275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D22D79B2-3190-45A1-A26B-60D7F47436BD}"/>
              </a:ext>
            </a:extLst>
          </p:cNvPr>
          <p:cNvCxnSpPr>
            <a:cxnSpLocks/>
          </p:cNvCxnSpPr>
          <p:nvPr/>
        </p:nvCxnSpPr>
        <p:spPr>
          <a:xfrm flipV="1">
            <a:off x="2886870" y="2859880"/>
            <a:ext cx="6330869" cy="2824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1951554-41D0-45FB-8EA6-C66C437D1824}"/>
              </a:ext>
            </a:extLst>
          </p:cNvPr>
          <p:cNvSpPr txBox="1"/>
          <p:nvPr/>
        </p:nvSpPr>
        <p:spPr>
          <a:xfrm>
            <a:off x="2789873" y="1796756"/>
            <a:ext cx="1511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Trust </a:t>
            </a:r>
            <a:r>
              <a:rPr lang="it-IT" sz="1200" dirty="0" err="1"/>
              <a:t>level</a:t>
            </a:r>
            <a:r>
              <a:rPr lang="it-IT" sz="1200" dirty="0"/>
              <a:t>: 0</a:t>
            </a:r>
            <a:endParaRPr lang="it-IT" sz="1600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E9D0D46-3817-4211-A1EF-D2F3184135B9}"/>
              </a:ext>
            </a:extLst>
          </p:cNvPr>
          <p:cNvSpPr txBox="1"/>
          <p:nvPr/>
        </p:nvSpPr>
        <p:spPr>
          <a:xfrm>
            <a:off x="2789696" y="2171917"/>
            <a:ext cx="93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Home</a:t>
            </a:r>
            <a:endParaRPr lang="it-IT" sz="1600" u="sng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526E458-D566-47CE-A2FA-B6EC8457C354}"/>
              </a:ext>
            </a:extLst>
          </p:cNvPr>
          <p:cNvSpPr txBox="1"/>
          <p:nvPr/>
        </p:nvSpPr>
        <p:spPr>
          <a:xfrm>
            <a:off x="2789696" y="3138445"/>
            <a:ext cx="93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Modifica</a:t>
            </a:r>
            <a:endParaRPr lang="it-IT" sz="1600" u="sng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CAC6138E-C8D8-42D8-A69C-2182CEBDFE9B}"/>
              </a:ext>
            </a:extLst>
          </p:cNvPr>
          <p:cNvSpPr txBox="1"/>
          <p:nvPr/>
        </p:nvSpPr>
        <p:spPr>
          <a:xfrm>
            <a:off x="3539447" y="3138445"/>
            <a:ext cx="93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Rimuovi</a:t>
            </a:r>
            <a:endParaRPr lang="it-IT" sz="1600" u="sng" dirty="0"/>
          </a:p>
        </p:txBody>
      </p:sp>
      <p:sp>
        <p:nvSpPr>
          <p:cNvPr id="48" name="Elaborazione 47">
            <a:extLst>
              <a:ext uri="{FF2B5EF4-FFF2-40B4-BE49-F238E27FC236}">
                <a16:creationId xmlns:a16="http://schemas.microsoft.com/office/drawing/2014/main" id="{53E42E66-4217-4A71-BDCA-6C132E02BA57}"/>
              </a:ext>
            </a:extLst>
          </p:cNvPr>
          <p:cNvSpPr/>
          <p:nvPr/>
        </p:nvSpPr>
        <p:spPr>
          <a:xfrm>
            <a:off x="2886870" y="3791141"/>
            <a:ext cx="4799854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Elaborazione 48">
            <a:extLst>
              <a:ext uri="{FF2B5EF4-FFF2-40B4-BE49-F238E27FC236}">
                <a16:creationId xmlns:a16="http://schemas.microsoft.com/office/drawing/2014/main" id="{285CFD56-A73D-45F3-8B76-92B65C9D778B}"/>
              </a:ext>
            </a:extLst>
          </p:cNvPr>
          <p:cNvSpPr/>
          <p:nvPr/>
        </p:nvSpPr>
        <p:spPr>
          <a:xfrm>
            <a:off x="7686724" y="3791141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D42AA73-2714-4EF0-A2DE-9AA6CF5A555C}"/>
              </a:ext>
            </a:extLst>
          </p:cNvPr>
          <p:cNvSpPr txBox="1"/>
          <p:nvPr/>
        </p:nvSpPr>
        <p:spPr>
          <a:xfrm>
            <a:off x="2856629" y="3787211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Commento</a:t>
            </a:r>
            <a:endParaRPr lang="it-IT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B1C51C4-966A-4F32-95D9-6D625A8C92F0}"/>
              </a:ext>
            </a:extLst>
          </p:cNvPr>
          <p:cNvSpPr txBox="1"/>
          <p:nvPr/>
        </p:nvSpPr>
        <p:spPr>
          <a:xfrm>
            <a:off x="7647891" y="3795071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Voto</a:t>
            </a:r>
            <a:endParaRPr lang="it-IT" dirty="0"/>
          </a:p>
        </p:txBody>
      </p:sp>
      <p:sp>
        <p:nvSpPr>
          <p:cNvPr id="55" name="Elaborazione 54">
            <a:extLst>
              <a:ext uri="{FF2B5EF4-FFF2-40B4-BE49-F238E27FC236}">
                <a16:creationId xmlns:a16="http://schemas.microsoft.com/office/drawing/2014/main" id="{F0B6507D-989D-488B-A9FD-212D076268D6}"/>
              </a:ext>
            </a:extLst>
          </p:cNvPr>
          <p:cNvSpPr/>
          <p:nvPr/>
        </p:nvSpPr>
        <p:spPr>
          <a:xfrm>
            <a:off x="2886870" y="4089310"/>
            <a:ext cx="6401094" cy="2758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88403FD2-9FA3-47C2-8242-8B2CEB3444E1}"/>
              </a:ext>
            </a:extLst>
          </p:cNvPr>
          <p:cNvCxnSpPr/>
          <p:nvPr/>
        </p:nvCxnSpPr>
        <p:spPr>
          <a:xfrm>
            <a:off x="2886870" y="4098006"/>
            <a:ext cx="6401094" cy="275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F963DB4-C552-449F-A8BB-5FC89D331444}"/>
              </a:ext>
            </a:extLst>
          </p:cNvPr>
          <p:cNvCxnSpPr>
            <a:cxnSpLocks/>
          </p:cNvCxnSpPr>
          <p:nvPr/>
        </p:nvCxnSpPr>
        <p:spPr>
          <a:xfrm flipV="1">
            <a:off x="2886870" y="4070920"/>
            <a:ext cx="6330869" cy="2824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DDFCD2D-8452-4D9C-AE51-11F88BD2DC9E}"/>
              </a:ext>
            </a:extLst>
          </p:cNvPr>
          <p:cNvSpPr txBox="1"/>
          <p:nvPr/>
        </p:nvSpPr>
        <p:spPr>
          <a:xfrm>
            <a:off x="5030408" y="69886"/>
            <a:ext cx="20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 more on note</a:t>
            </a:r>
          </a:p>
        </p:txBody>
      </p:sp>
    </p:spTree>
    <p:extLst>
      <p:ext uri="{BB962C8B-B14F-4D97-AF65-F5344CB8AC3E}">
        <p14:creationId xmlns:p14="http://schemas.microsoft.com/office/powerpoint/2010/main" val="163983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AF1AE82-0D54-45AF-BA64-528D7BD44B51}"/>
              </a:ext>
            </a:extLst>
          </p:cNvPr>
          <p:cNvSpPr/>
          <p:nvPr/>
        </p:nvSpPr>
        <p:spPr>
          <a:xfrm>
            <a:off x="791547" y="494651"/>
            <a:ext cx="10608906" cy="5868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9226BC-1880-47C1-9CAB-EFF7B866C3FE}"/>
              </a:ext>
            </a:extLst>
          </p:cNvPr>
          <p:cNvSpPr/>
          <p:nvPr/>
        </p:nvSpPr>
        <p:spPr>
          <a:xfrm>
            <a:off x="894651" y="1052549"/>
            <a:ext cx="10486239" cy="52495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365A91A-ACD9-4B9D-8369-60B8385C6823}"/>
              </a:ext>
            </a:extLst>
          </p:cNvPr>
          <p:cNvSpPr/>
          <p:nvPr/>
        </p:nvSpPr>
        <p:spPr>
          <a:xfrm>
            <a:off x="1894605" y="656154"/>
            <a:ext cx="8581938" cy="2348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87D49C3-22FB-4189-8C27-7F3EC222DEE0}"/>
              </a:ext>
            </a:extLst>
          </p:cNvPr>
          <p:cNvSpPr txBox="1"/>
          <p:nvPr/>
        </p:nvSpPr>
        <p:spPr>
          <a:xfrm>
            <a:off x="2110365" y="666403"/>
            <a:ext cx="1359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b="1" dirty="0"/>
              <a:t>localhost:3000/appunti</a:t>
            </a:r>
          </a:p>
        </p:txBody>
      </p:sp>
      <p:pic>
        <p:nvPicPr>
          <p:cNvPr id="14" name="Elemento grafico 13" descr="Utente">
            <a:extLst>
              <a:ext uri="{FF2B5EF4-FFF2-40B4-BE49-F238E27FC236}">
                <a16:creationId xmlns:a16="http://schemas.microsoft.com/office/drawing/2014/main" id="{E79C4994-B2FB-42E7-98B1-1BCDA77E0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6803" y="660214"/>
            <a:ext cx="234892" cy="234892"/>
          </a:xfrm>
          <a:prstGeom prst="rect">
            <a:avLst/>
          </a:prstGeom>
        </p:spPr>
      </p:pic>
      <p:sp>
        <p:nvSpPr>
          <p:cNvPr id="17" name="Uguale a 16">
            <a:extLst>
              <a:ext uri="{FF2B5EF4-FFF2-40B4-BE49-F238E27FC236}">
                <a16:creationId xmlns:a16="http://schemas.microsoft.com/office/drawing/2014/main" id="{0B07EA29-1CBF-48BA-97C4-9BCFF4ACA285}"/>
              </a:ext>
            </a:extLst>
          </p:cNvPr>
          <p:cNvSpPr/>
          <p:nvPr/>
        </p:nvSpPr>
        <p:spPr>
          <a:xfrm>
            <a:off x="10951955" y="697519"/>
            <a:ext cx="243831" cy="1686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9" name="Elemento grafico 18" descr="Frecce a zig zag">
            <a:extLst>
              <a:ext uri="{FF2B5EF4-FFF2-40B4-BE49-F238E27FC236}">
                <a16:creationId xmlns:a16="http://schemas.microsoft.com/office/drawing/2014/main" id="{09908530-CD97-467F-85F5-215FDDA7D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572" y="694543"/>
            <a:ext cx="196503" cy="196503"/>
          </a:xfrm>
          <a:prstGeom prst="rect">
            <a:avLst/>
          </a:prstGeom>
        </p:spPr>
      </p:pic>
      <p:pic>
        <p:nvPicPr>
          <p:cNvPr id="20" name="Elemento grafico 19" descr="Frecce a zig zag">
            <a:extLst>
              <a:ext uri="{FF2B5EF4-FFF2-40B4-BE49-F238E27FC236}">
                <a16:creationId xmlns:a16="http://schemas.microsoft.com/office/drawing/2014/main" id="{FD3465D6-94C3-4C8C-93CF-D1AA9C9F4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490312" y="694543"/>
            <a:ext cx="196503" cy="196503"/>
          </a:xfrm>
          <a:prstGeom prst="rect">
            <a:avLst/>
          </a:prstGeom>
        </p:spPr>
      </p:pic>
      <p:pic>
        <p:nvPicPr>
          <p:cNvPr id="22" name="Elemento grafico 21" descr="Home">
            <a:extLst>
              <a:ext uri="{FF2B5EF4-FFF2-40B4-BE49-F238E27FC236}">
                <a16:creationId xmlns:a16="http://schemas.microsoft.com/office/drawing/2014/main" id="{5FA16089-51F7-4F57-BC79-B6C865BDD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4990" y="669616"/>
            <a:ext cx="224406" cy="224406"/>
          </a:xfrm>
          <a:prstGeom prst="rect">
            <a:avLst/>
          </a:prstGeom>
        </p:spPr>
      </p:pic>
      <p:pic>
        <p:nvPicPr>
          <p:cNvPr id="24" name="Elemento grafico 23" descr="Lente di ingrandimento">
            <a:extLst>
              <a:ext uri="{FF2B5EF4-FFF2-40B4-BE49-F238E27FC236}">
                <a16:creationId xmlns:a16="http://schemas.microsoft.com/office/drawing/2014/main" id="{989A6B4F-0BCF-4A16-9F72-F960E5B5B3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7033" y="676657"/>
            <a:ext cx="189824" cy="189824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C2DB55D-8F99-4C94-A07C-D30D155EE381}"/>
              </a:ext>
            </a:extLst>
          </p:cNvPr>
          <p:cNvSpPr txBox="1"/>
          <p:nvPr/>
        </p:nvSpPr>
        <p:spPr>
          <a:xfrm>
            <a:off x="2789696" y="1577733"/>
            <a:ext cx="278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Benvenuto su </a:t>
            </a:r>
            <a:r>
              <a:rPr lang="it-IT" dirty="0" err="1"/>
              <a:t>Appuntinator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1B712E1-373F-488A-B216-42B54C5BD600}"/>
              </a:ext>
            </a:extLst>
          </p:cNvPr>
          <p:cNvSpPr txBox="1"/>
          <p:nvPr/>
        </p:nvSpPr>
        <p:spPr>
          <a:xfrm>
            <a:off x="2789696" y="1933146"/>
            <a:ext cx="4966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Ecco a te la lista di tutti gli appunti presenti nel nostro Database</a:t>
            </a:r>
          </a:p>
        </p:txBody>
      </p:sp>
      <p:sp>
        <p:nvSpPr>
          <p:cNvPr id="28" name="Elaborazione 27">
            <a:extLst>
              <a:ext uri="{FF2B5EF4-FFF2-40B4-BE49-F238E27FC236}">
                <a16:creationId xmlns:a16="http://schemas.microsoft.com/office/drawing/2014/main" id="{F322DFBA-11F8-4361-8646-85B9DA25D972}"/>
              </a:ext>
            </a:extLst>
          </p:cNvPr>
          <p:cNvSpPr/>
          <p:nvPr/>
        </p:nvSpPr>
        <p:spPr>
          <a:xfrm>
            <a:off x="2886870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Elaborazione 31">
            <a:extLst>
              <a:ext uri="{FF2B5EF4-FFF2-40B4-BE49-F238E27FC236}">
                <a16:creationId xmlns:a16="http://schemas.microsoft.com/office/drawing/2014/main" id="{A08B31CE-5578-481D-A9DF-C545F22BB800}"/>
              </a:ext>
            </a:extLst>
          </p:cNvPr>
          <p:cNvSpPr/>
          <p:nvPr/>
        </p:nvSpPr>
        <p:spPr>
          <a:xfrm>
            <a:off x="4486177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Elaborazione 32">
            <a:extLst>
              <a:ext uri="{FF2B5EF4-FFF2-40B4-BE49-F238E27FC236}">
                <a16:creationId xmlns:a16="http://schemas.microsoft.com/office/drawing/2014/main" id="{1FA8C20C-0AEB-4166-821F-9B13887DAD42}"/>
              </a:ext>
            </a:extLst>
          </p:cNvPr>
          <p:cNvSpPr/>
          <p:nvPr/>
        </p:nvSpPr>
        <p:spPr>
          <a:xfrm>
            <a:off x="6087417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Elaborazione 33">
            <a:extLst>
              <a:ext uri="{FF2B5EF4-FFF2-40B4-BE49-F238E27FC236}">
                <a16:creationId xmlns:a16="http://schemas.microsoft.com/office/drawing/2014/main" id="{C5625DB3-D5FC-4203-B7E5-B7B689D9CCBC}"/>
              </a:ext>
            </a:extLst>
          </p:cNvPr>
          <p:cNvSpPr/>
          <p:nvPr/>
        </p:nvSpPr>
        <p:spPr>
          <a:xfrm>
            <a:off x="7686724" y="2575420"/>
            <a:ext cx="1601240" cy="2758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CFEED98-FD41-4CC8-9846-45853150DC5B}"/>
              </a:ext>
            </a:extLst>
          </p:cNvPr>
          <p:cNvSpPr txBox="1"/>
          <p:nvPr/>
        </p:nvSpPr>
        <p:spPr>
          <a:xfrm>
            <a:off x="6051569" y="2574269"/>
            <a:ext cx="105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# commenti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019429F-315C-469A-B61D-193DE6D9CF40}"/>
              </a:ext>
            </a:extLst>
          </p:cNvPr>
          <p:cNvSpPr txBox="1"/>
          <p:nvPr/>
        </p:nvSpPr>
        <p:spPr>
          <a:xfrm>
            <a:off x="4457869" y="2565182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rating</a:t>
            </a:r>
            <a:endParaRPr lang="it-IT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8EE956B-48C0-4AAC-8CCB-9ADE1CE9518A}"/>
              </a:ext>
            </a:extLst>
          </p:cNvPr>
          <p:cNvSpPr txBox="1"/>
          <p:nvPr/>
        </p:nvSpPr>
        <p:spPr>
          <a:xfrm>
            <a:off x="7616499" y="2566808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Data di Pubblicazione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04301FB-6148-4BD4-AF03-AD3D4031D661}"/>
              </a:ext>
            </a:extLst>
          </p:cNvPr>
          <p:cNvSpPr txBox="1"/>
          <p:nvPr/>
        </p:nvSpPr>
        <p:spPr>
          <a:xfrm>
            <a:off x="2858562" y="2574270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Contenuto</a:t>
            </a:r>
            <a:endParaRPr lang="it-IT" dirty="0"/>
          </a:p>
        </p:txBody>
      </p:sp>
      <p:sp>
        <p:nvSpPr>
          <p:cNvPr id="40" name="Elaborazione 39">
            <a:extLst>
              <a:ext uri="{FF2B5EF4-FFF2-40B4-BE49-F238E27FC236}">
                <a16:creationId xmlns:a16="http://schemas.microsoft.com/office/drawing/2014/main" id="{2D6091C9-DA9B-4A28-86E0-01C2E1B01856}"/>
              </a:ext>
            </a:extLst>
          </p:cNvPr>
          <p:cNvSpPr/>
          <p:nvPr/>
        </p:nvSpPr>
        <p:spPr>
          <a:xfrm>
            <a:off x="2886870" y="2862597"/>
            <a:ext cx="6401094" cy="2758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42283DD-A7E7-4918-8A39-E75B41B1DF7E}"/>
              </a:ext>
            </a:extLst>
          </p:cNvPr>
          <p:cNvCxnSpPr/>
          <p:nvPr/>
        </p:nvCxnSpPr>
        <p:spPr>
          <a:xfrm>
            <a:off x="2886870" y="2862597"/>
            <a:ext cx="6401094" cy="275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D22D79B2-3190-45A1-A26B-60D7F47436BD}"/>
              </a:ext>
            </a:extLst>
          </p:cNvPr>
          <p:cNvCxnSpPr>
            <a:cxnSpLocks/>
          </p:cNvCxnSpPr>
          <p:nvPr/>
        </p:nvCxnSpPr>
        <p:spPr>
          <a:xfrm flipV="1">
            <a:off x="2886870" y="2859880"/>
            <a:ext cx="6330869" cy="2824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Elaborazione 44">
            <a:extLst>
              <a:ext uri="{FF2B5EF4-FFF2-40B4-BE49-F238E27FC236}">
                <a16:creationId xmlns:a16="http://schemas.microsoft.com/office/drawing/2014/main" id="{E0A4331A-7237-4328-8E01-3BED6CE22981}"/>
              </a:ext>
            </a:extLst>
          </p:cNvPr>
          <p:cNvSpPr/>
          <p:nvPr/>
        </p:nvSpPr>
        <p:spPr>
          <a:xfrm>
            <a:off x="2886870" y="3142375"/>
            <a:ext cx="6401094" cy="2758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9736F050-61D8-4458-8203-169C5CA5374E}"/>
              </a:ext>
            </a:extLst>
          </p:cNvPr>
          <p:cNvCxnSpPr/>
          <p:nvPr/>
        </p:nvCxnSpPr>
        <p:spPr>
          <a:xfrm>
            <a:off x="2886870" y="3157832"/>
            <a:ext cx="6401094" cy="275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153743BB-271D-43C6-AA43-90B09FEC3D50}"/>
              </a:ext>
            </a:extLst>
          </p:cNvPr>
          <p:cNvCxnSpPr>
            <a:cxnSpLocks/>
          </p:cNvCxnSpPr>
          <p:nvPr/>
        </p:nvCxnSpPr>
        <p:spPr>
          <a:xfrm flipV="1">
            <a:off x="2886134" y="3138445"/>
            <a:ext cx="6330869" cy="2824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5B02102E-D42D-4A97-94E2-C1C26D53B357}"/>
              </a:ext>
            </a:extLst>
          </p:cNvPr>
          <p:cNvSpPr txBox="1"/>
          <p:nvPr/>
        </p:nvSpPr>
        <p:spPr>
          <a:xfrm>
            <a:off x="2789696" y="3586524"/>
            <a:ext cx="151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Categorie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B6F95A2B-DCDE-48D1-A40B-499EEBB9E48E}"/>
              </a:ext>
            </a:extLst>
          </p:cNvPr>
          <p:cNvSpPr txBox="1"/>
          <p:nvPr/>
        </p:nvSpPr>
        <p:spPr>
          <a:xfrm>
            <a:off x="2789696" y="3771032"/>
            <a:ext cx="326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#Arte #Letteratura #Scienza #Tecnologia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5374A8EA-F3FC-42AC-BF16-B1A780D5DE86}"/>
              </a:ext>
            </a:extLst>
          </p:cNvPr>
          <p:cNvSpPr txBox="1"/>
          <p:nvPr/>
        </p:nvSpPr>
        <p:spPr>
          <a:xfrm>
            <a:off x="2789696" y="4055804"/>
            <a:ext cx="3636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Cartolerie vicine a Luogo di Studio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4AEFA19-08EB-464A-8FCA-9FAE4319F0F4}"/>
              </a:ext>
            </a:extLst>
          </p:cNvPr>
          <p:cNvSpPr txBox="1"/>
          <p:nvPr/>
        </p:nvSpPr>
        <p:spPr>
          <a:xfrm>
            <a:off x="2789696" y="1229298"/>
            <a:ext cx="176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Modifica il tuo profilo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60ABC4D-0287-405F-A96E-40D12DE01046}"/>
              </a:ext>
            </a:extLst>
          </p:cNvPr>
          <p:cNvSpPr txBox="1"/>
          <p:nvPr/>
        </p:nvSpPr>
        <p:spPr>
          <a:xfrm>
            <a:off x="4457869" y="1229489"/>
            <a:ext cx="1190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I tuoi appunti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BA06DE7-CF0A-46EF-AF0D-2C89B3487621}"/>
              </a:ext>
            </a:extLst>
          </p:cNvPr>
          <p:cNvSpPr txBox="1"/>
          <p:nvPr/>
        </p:nvSpPr>
        <p:spPr>
          <a:xfrm>
            <a:off x="5500743" y="1229298"/>
            <a:ext cx="1190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Nome utente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3FE440F-8B7E-4719-A355-1BADA190FE02}"/>
              </a:ext>
            </a:extLst>
          </p:cNvPr>
          <p:cNvSpPr txBox="1"/>
          <p:nvPr/>
        </p:nvSpPr>
        <p:spPr>
          <a:xfrm>
            <a:off x="6534083" y="1229107"/>
            <a:ext cx="1190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Log out</a:t>
            </a:r>
          </a:p>
        </p:txBody>
      </p:sp>
      <p:pic>
        <p:nvPicPr>
          <p:cNvPr id="3" name="Elemento grafico 2" descr="Mappa con segnaposto">
            <a:extLst>
              <a:ext uri="{FF2B5EF4-FFF2-40B4-BE49-F238E27FC236}">
                <a16:creationId xmlns:a16="http://schemas.microsoft.com/office/drawing/2014/main" id="{CC97F35D-78FF-49E3-A939-F2BF2B280C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26532" y="4338450"/>
            <a:ext cx="914400" cy="9144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BFD877-2083-49B4-BB2F-D78A47139469}"/>
              </a:ext>
            </a:extLst>
          </p:cNvPr>
          <p:cNvSpPr txBox="1"/>
          <p:nvPr/>
        </p:nvSpPr>
        <p:spPr>
          <a:xfrm>
            <a:off x="2844188" y="5554768"/>
            <a:ext cx="4642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Contatta gli sviluppatori</a:t>
            </a:r>
          </a:p>
          <a:p>
            <a:r>
              <a:rPr lang="it-IT" sz="1600" dirty="0"/>
              <a:t>email1@email.com | email2@email.com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19A023AC-2D4C-48DD-A62F-311A6A7A425A}"/>
              </a:ext>
            </a:extLst>
          </p:cNvPr>
          <p:cNvSpPr txBox="1"/>
          <p:nvPr/>
        </p:nvSpPr>
        <p:spPr>
          <a:xfrm>
            <a:off x="2789696" y="2220322"/>
            <a:ext cx="151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Crea un appunto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309D69D-8B15-4003-B718-86F942DF0F97}"/>
              </a:ext>
            </a:extLst>
          </p:cNvPr>
          <p:cNvSpPr txBox="1"/>
          <p:nvPr/>
        </p:nvSpPr>
        <p:spPr>
          <a:xfrm>
            <a:off x="9270040" y="2851031"/>
            <a:ext cx="105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sng" dirty="0"/>
              <a:t>Leggi di più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8B91B61A-41E5-4A89-9261-F4176847C50F}"/>
              </a:ext>
            </a:extLst>
          </p:cNvPr>
          <p:cNvSpPr txBox="1"/>
          <p:nvPr/>
        </p:nvSpPr>
        <p:spPr>
          <a:xfrm>
            <a:off x="9279821" y="3124715"/>
            <a:ext cx="105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sng" dirty="0"/>
              <a:t>Leggi di più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1A7F5D59-AAD1-468A-91A3-73D89E3CE4FF}"/>
              </a:ext>
            </a:extLst>
          </p:cNvPr>
          <p:cNvSpPr txBox="1"/>
          <p:nvPr/>
        </p:nvSpPr>
        <p:spPr>
          <a:xfrm>
            <a:off x="2840741" y="5254275"/>
            <a:ext cx="1190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Control Panel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A75C984E-D112-4450-8D0C-8A25BDA00091}"/>
              </a:ext>
            </a:extLst>
          </p:cNvPr>
          <p:cNvSpPr txBox="1"/>
          <p:nvPr/>
        </p:nvSpPr>
        <p:spPr>
          <a:xfrm>
            <a:off x="4632057" y="47991"/>
            <a:ext cx="293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Admin </a:t>
            </a:r>
            <a:r>
              <a:rPr lang="it-IT" dirty="0" err="1"/>
              <a:t>logged</a:t>
            </a:r>
            <a:r>
              <a:rPr lang="it-IT" dirty="0"/>
              <a:t> in home page</a:t>
            </a:r>
          </a:p>
        </p:txBody>
      </p:sp>
    </p:spTree>
    <p:extLst>
      <p:ext uri="{BB962C8B-B14F-4D97-AF65-F5344CB8AC3E}">
        <p14:creationId xmlns:p14="http://schemas.microsoft.com/office/powerpoint/2010/main" val="213675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AF1AE82-0D54-45AF-BA64-528D7BD44B51}"/>
              </a:ext>
            </a:extLst>
          </p:cNvPr>
          <p:cNvSpPr/>
          <p:nvPr/>
        </p:nvSpPr>
        <p:spPr>
          <a:xfrm>
            <a:off x="791547" y="494651"/>
            <a:ext cx="10608906" cy="5868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9226BC-1880-47C1-9CAB-EFF7B866C3FE}"/>
              </a:ext>
            </a:extLst>
          </p:cNvPr>
          <p:cNvSpPr/>
          <p:nvPr/>
        </p:nvSpPr>
        <p:spPr>
          <a:xfrm>
            <a:off x="852880" y="1046185"/>
            <a:ext cx="10486239" cy="52495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365A91A-ACD9-4B9D-8369-60B8385C6823}"/>
              </a:ext>
            </a:extLst>
          </p:cNvPr>
          <p:cNvSpPr/>
          <p:nvPr/>
        </p:nvSpPr>
        <p:spPr>
          <a:xfrm>
            <a:off x="1894605" y="656154"/>
            <a:ext cx="8581938" cy="2348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87D49C3-22FB-4189-8C27-7F3EC222DEE0}"/>
              </a:ext>
            </a:extLst>
          </p:cNvPr>
          <p:cNvSpPr txBox="1"/>
          <p:nvPr/>
        </p:nvSpPr>
        <p:spPr>
          <a:xfrm>
            <a:off x="2110364" y="666403"/>
            <a:ext cx="4055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b="1" dirty="0"/>
              <a:t>localhost:3000/appunti/id</a:t>
            </a:r>
          </a:p>
        </p:txBody>
      </p:sp>
      <p:pic>
        <p:nvPicPr>
          <p:cNvPr id="14" name="Elemento grafico 13" descr="Utente">
            <a:extLst>
              <a:ext uri="{FF2B5EF4-FFF2-40B4-BE49-F238E27FC236}">
                <a16:creationId xmlns:a16="http://schemas.microsoft.com/office/drawing/2014/main" id="{E79C4994-B2FB-42E7-98B1-1BCDA77E0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6803" y="660214"/>
            <a:ext cx="234892" cy="234892"/>
          </a:xfrm>
          <a:prstGeom prst="rect">
            <a:avLst/>
          </a:prstGeom>
        </p:spPr>
      </p:pic>
      <p:sp>
        <p:nvSpPr>
          <p:cNvPr id="17" name="Uguale a 16">
            <a:extLst>
              <a:ext uri="{FF2B5EF4-FFF2-40B4-BE49-F238E27FC236}">
                <a16:creationId xmlns:a16="http://schemas.microsoft.com/office/drawing/2014/main" id="{0B07EA29-1CBF-48BA-97C4-9BCFF4ACA285}"/>
              </a:ext>
            </a:extLst>
          </p:cNvPr>
          <p:cNvSpPr/>
          <p:nvPr/>
        </p:nvSpPr>
        <p:spPr>
          <a:xfrm>
            <a:off x="10951955" y="697519"/>
            <a:ext cx="243831" cy="1686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9" name="Elemento grafico 18" descr="Frecce a zig zag">
            <a:extLst>
              <a:ext uri="{FF2B5EF4-FFF2-40B4-BE49-F238E27FC236}">
                <a16:creationId xmlns:a16="http://schemas.microsoft.com/office/drawing/2014/main" id="{09908530-CD97-467F-85F5-215FDDA7D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572" y="694543"/>
            <a:ext cx="196503" cy="196503"/>
          </a:xfrm>
          <a:prstGeom prst="rect">
            <a:avLst/>
          </a:prstGeom>
        </p:spPr>
      </p:pic>
      <p:pic>
        <p:nvPicPr>
          <p:cNvPr id="20" name="Elemento grafico 19" descr="Frecce a zig zag">
            <a:extLst>
              <a:ext uri="{FF2B5EF4-FFF2-40B4-BE49-F238E27FC236}">
                <a16:creationId xmlns:a16="http://schemas.microsoft.com/office/drawing/2014/main" id="{FD3465D6-94C3-4C8C-93CF-D1AA9C9F4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490312" y="694543"/>
            <a:ext cx="196503" cy="196503"/>
          </a:xfrm>
          <a:prstGeom prst="rect">
            <a:avLst/>
          </a:prstGeom>
        </p:spPr>
      </p:pic>
      <p:pic>
        <p:nvPicPr>
          <p:cNvPr id="22" name="Elemento grafico 21" descr="Home">
            <a:extLst>
              <a:ext uri="{FF2B5EF4-FFF2-40B4-BE49-F238E27FC236}">
                <a16:creationId xmlns:a16="http://schemas.microsoft.com/office/drawing/2014/main" id="{5FA16089-51F7-4F57-BC79-B6C865BDD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4990" y="669616"/>
            <a:ext cx="224406" cy="224406"/>
          </a:xfrm>
          <a:prstGeom prst="rect">
            <a:avLst/>
          </a:prstGeom>
        </p:spPr>
      </p:pic>
      <p:pic>
        <p:nvPicPr>
          <p:cNvPr id="24" name="Elemento grafico 23" descr="Lente di ingrandimento">
            <a:extLst>
              <a:ext uri="{FF2B5EF4-FFF2-40B4-BE49-F238E27FC236}">
                <a16:creationId xmlns:a16="http://schemas.microsoft.com/office/drawing/2014/main" id="{989A6B4F-0BCF-4A16-9F72-F960E5B5B3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7033" y="676657"/>
            <a:ext cx="189824" cy="189824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C2DB55D-8F99-4C94-A07C-D30D155EE381}"/>
              </a:ext>
            </a:extLst>
          </p:cNvPr>
          <p:cNvSpPr txBox="1"/>
          <p:nvPr/>
        </p:nvSpPr>
        <p:spPr>
          <a:xfrm>
            <a:off x="2789873" y="1392646"/>
            <a:ext cx="278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Pannello di controllo</a:t>
            </a:r>
          </a:p>
        </p:txBody>
      </p:sp>
      <p:sp>
        <p:nvSpPr>
          <p:cNvPr id="28" name="Elaborazione 27">
            <a:extLst>
              <a:ext uri="{FF2B5EF4-FFF2-40B4-BE49-F238E27FC236}">
                <a16:creationId xmlns:a16="http://schemas.microsoft.com/office/drawing/2014/main" id="{F322DFBA-11F8-4361-8646-85B9DA25D972}"/>
              </a:ext>
            </a:extLst>
          </p:cNvPr>
          <p:cNvSpPr/>
          <p:nvPr/>
        </p:nvSpPr>
        <p:spPr>
          <a:xfrm>
            <a:off x="2886870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Elaborazione 31">
            <a:extLst>
              <a:ext uri="{FF2B5EF4-FFF2-40B4-BE49-F238E27FC236}">
                <a16:creationId xmlns:a16="http://schemas.microsoft.com/office/drawing/2014/main" id="{A08B31CE-5578-481D-A9DF-C545F22BB800}"/>
              </a:ext>
            </a:extLst>
          </p:cNvPr>
          <p:cNvSpPr/>
          <p:nvPr/>
        </p:nvSpPr>
        <p:spPr>
          <a:xfrm>
            <a:off x="4486177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Elaborazione 32">
            <a:extLst>
              <a:ext uri="{FF2B5EF4-FFF2-40B4-BE49-F238E27FC236}">
                <a16:creationId xmlns:a16="http://schemas.microsoft.com/office/drawing/2014/main" id="{1FA8C20C-0AEB-4166-821F-9B13887DAD42}"/>
              </a:ext>
            </a:extLst>
          </p:cNvPr>
          <p:cNvSpPr/>
          <p:nvPr/>
        </p:nvSpPr>
        <p:spPr>
          <a:xfrm>
            <a:off x="6087417" y="2575420"/>
            <a:ext cx="1601240" cy="2758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CFEED98-FD41-4CC8-9846-45853150DC5B}"/>
              </a:ext>
            </a:extLst>
          </p:cNvPr>
          <p:cNvSpPr txBox="1"/>
          <p:nvPr/>
        </p:nvSpPr>
        <p:spPr>
          <a:xfrm>
            <a:off x="6051569" y="2574269"/>
            <a:ext cx="105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email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019429F-315C-469A-B61D-193DE6D9CF40}"/>
              </a:ext>
            </a:extLst>
          </p:cNvPr>
          <p:cNvSpPr txBox="1"/>
          <p:nvPr/>
        </p:nvSpPr>
        <p:spPr>
          <a:xfrm>
            <a:off x="4457869" y="2565182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Username</a:t>
            </a:r>
            <a:endParaRPr lang="it-IT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04301FB-6148-4BD4-AF03-AD3D4031D661}"/>
              </a:ext>
            </a:extLst>
          </p:cNvPr>
          <p:cNvSpPr txBox="1"/>
          <p:nvPr/>
        </p:nvSpPr>
        <p:spPr>
          <a:xfrm>
            <a:off x="2858562" y="2574270"/>
            <a:ext cx="160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User id</a:t>
            </a:r>
            <a:endParaRPr lang="it-IT" dirty="0"/>
          </a:p>
        </p:txBody>
      </p:sp>
      <p:sp>
        <p:nvSpPr>
          <p:cNvPr id="40" name="Elaborazione 39">
            <a:extLst>
              <a:ext uri="{FF2B5EF4-FFF2-40B4-BE49-F238E27FC236}">
                <a16:creationId xmlns:a16="http://schemas.microsoft.com/office/drawing/2014/main" id="{2D6091C9-DA9B-4A28-86E0-01C2E1B01856}"/>
              </a:ext>
            </a:extLst>
          </p:cNvPr>
          <p:cNvSpPr/>
          <p:nvPr/>
        </p:nvSpPr>
        <p:spPr>
          <a:xfrm>
            <a:off x="2886870" y="2862597"/>
            <a:ext cx="4801787" cy="2758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42283DD-A7E7-4918-8A39-E75B41B1DF7E}"/>
              </a:ext>
            </a:extLst>
          </p:cNvPr>
          <p:cNvCxnSpPr>
            <a:cxnSpLocks/>
          </p:cNvCxnSpPr>
          <p:nvPr/>
        </p:nvCxnSpPr>
        <p:spPr>
          <a:xfrm>
            <a:off x="2886870" y="2870598"/>
            <a:ext cx="4801787" cy="267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D22D79B2-3190-45A1-A26B-60D7F47436BD}"/>
              </a:ext>
            </a:extLst>
          </p:cNvPr>
          <p:cNvCxnSpPr>
            <a:cxnSpLocks/>
          </p:cNvCxnSpPr>
          <p:nvPr/>
        </p:nvCxnSpPr>
        <p:spPr>
          <a:xfrm flipV="1">
            <a:off x="2886870" y="2884368"/>
            <a:ext cx="4801787" cy="2540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E9D0D46-3817-4211-A1EF-D2F3184135B9}"/>
              </a:ext>
            </a:extLst>
          </p:cNvPr>
          <p:cNvSpPr txBox="1"/>
          <p:nvPr/>
        </p:nvSpPr>
        <p:spPr>
          <a:xfrm>
            <a:off x="2789696" y="2171917"/>
            <a:ext cx="93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Home</a:t>
            </a:r>
            <a:endParaRPr lang="it-IT" sz="1600" u="sng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DDFCD2D-8452-4D9C-AE51-11F88BD2DC9E}"/>
              </a:ext>
            </a:extLst>
          </p:cNvPr>
          <p:cNvSpPr txBox="1"/>
          <p:nvPr/>
        </p:nvSpPr>
        <p:spPr>
          <a:xfrm>
            <a:off x="4997038" y="96902"/>
            <a:ext cx="237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Admin control panel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90EAADA-BDFA-4AA1-B137-A5B9CD179F10}"/>
              </a:ext>
            </a:extLst>
          </p:cNvPr>
          <p:cNvSpPr txBox="1"/>
          <p:nvPr/>
        </p:nvSpPr>
        <p:spPr>
          <a:xfrm>
            <a:off x="7688657" y="2859085"/>
            <a:ext cx="1601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Banna Username</a:t>
            </a:r>
            <a:endParaRPr lang="it-IT" sz="1600" u="sng" dirty="0"/>
          </a:p>
        </p:txBody>
      </p:sp>
    </p:spTree>
    <p:extLst>
      <p:ext uri="{BB962C8B-B14F-4D97-AF65-F5344CB8AC3E}">
        <p14:creationId xmlns:p14="http://schemas.microsoft.com/office/powerpoint/2010/main" val="2162700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416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De Carlo</dc:creator>
  <cp:lastModifiedBy>Gianluca De Carlo</cp:lastModifiedBy>
  <cp:revision>45</cp:revision>
  <dcterms:created xsi:type="dcterms:W3CDTF">2020-06-11T17:48:18Z</dcterms:created>
  <dcterms:modified xsi:type="dcterms:W3CDTF">2020-06-11T19:38:38Z</dcterms:modified>
</cp:coreProperties>
</file>