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961F9-0392-4467-9FB5-78B5B9BF3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8B4B8A-7691-49AE-A9F5-3B129CFF7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89E40A-3E9E-4965-829C-C0A2F2A6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C30516-68F7-4B58-802C-9939CFE5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2EA9DB-94D6-461F-BF66-AE59F76F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67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5FB8A0-2690-4E45-9F8E-D93159FC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4AB3C2-AB9D-42E0-AE68-383C8B1B1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B361C4-C09B-4980-91E8-DAF47A14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5FB90-9B88-4FA6-B078-E1B5D222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747C97-DF31-4AA8-AC34-7C2AF613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E0E69D-1F1A-48A4-AC60-3AF432D45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CEE86A-47BA-47A6-A030-5A48A70B1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754E77-23EE-4B03-B7F5-1E0E442F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2AD048-4070-4E2C-9D2E-9FA1545D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E07143-DA28-4F36-BC23-561A4866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45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8D30B-3457-46AD-A021-B405718E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E5A6FE-39CC-4AC2-918C-F0723B91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96A29-8300-447A-94CB-1D0B18B7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0E1E99-4F30-4971-A263-40C9103F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6F461F-1846-4E52-9DE6-6024CB3E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20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33E6E-F162-460D-BE30-A9199C0B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F2993C-B424-47B8-A0EE-32CF55B64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610A2D-ECB3-416A-84C2-F192EF39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CAB6E0-2723-48A7-8AF4-BD726B35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BD90E-56BA-46AB-891E-E0465656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70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1E3210-07B3-4213-A1A4-2D9BF9B9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2F445-ABD2-4F96-A623-6C9D7F5A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F43EC4-0090-4536-9E25-9F1897862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EF5D78-B2FB-4921-BAA6-D6AA8BE3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07FE9F-CDD7-4901-8379-D384DC49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B6B4DD-7817-4F98-8662-7A8957A5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3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A3BDE5-A308-4A51-BBCB-34C1DBBC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607809-B0A5-4DBE-A2FC-3DE5ED160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86BC4F-D035-46E3-AD07-6726BE260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ACA2F1-BB2D-4900-A68D-36EF2257D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DA86CB-35E7-4B6C-B626-D89F8ACE9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8610475-CA4B-4893-9A73-DCAFD4B9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A06A222-6B82-43FF-8B30-B7F5A3AF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2E31980-9FA0-459A-8725-A14F7747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10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AAF7A-B510-4C87-AB39-D6E4C15A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257406E-6CF8-412E-B15C-F2EBE766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D3DEC2-3E70-45F7-9756-71CFF521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DDE813-A650-4B6F-A29F-02E028A6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70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53B09F-39FB-46CF-A791-661F7DB8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ED2757-F3FD-4EE3-ABF5-96412536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444639-3895-4C49-8592-8CF1DDAF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0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4262A-51DE-4437-A424-8ACBF506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4B5DE-DA79-45C6-B847-ADBB297D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F3BB32-FA22-4336-88A5-067A435C0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7A91F4-3CBE-45A4-995A-CD07B416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B36F1F-1B89-4C30-86E9-6D6F0223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EBE428-1128-4F81-AF0F-1EC6F290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95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D3B2A-F600-4439-A090-FC7EA355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29F0D88-BB42-4576-9061-2F50E9096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621472-C011-49BD-A642-8F7CCB748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FC772D-7F4C-4887-9324-23576890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EC686F-7D17-4279-88DC-69994708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86865B-8E4D-4392-BB94-D2C7E630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49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20CF457-CD73-4903-94F6-A8E4B35B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0DCBEE-6323-4D66-9F25-C6866978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759613-9274-417F-A2C0-7F3F995AE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C24B-5972-4FAD-9659-CF307FA74735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2D2562-1561-4198-8B74-8F9305EF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E54CDE-0D5B-43C5-9A4F-E7C59F4D6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738B5-7099-4A82-B1E2-06EF204654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28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BC14FBA3-5962-4A72-873F-5B9079432101}"/>
              </a:ext>
            </a:extLst>
          </p:cNvPr>
          <p:cNvSpPr/>
          <p:nvPr/>
        </p:nvSpPr>
        <p:spPr>
          <a:xfrm>
            <a:off x="1431236" y="1060174"/>
            <a:ext cx="1828799" cy="8481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4FDAEE-41B5-4C4A-9D00-21A82AB256CE}"/>
              </a:ext>
            </a:extLst>
          </p:cNvPr>
          <p:cNvSpPr txBox="1"/>
          <p:nvPr/>
        </p:nvSpPr>
        <p:spPr>
          <a:xfrm>
            <a:off x="1928191" y="1299577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USER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EB59F7D-2123-4B51-B9B0-3A7D081BAAC8}"/>
              </a:ext>
            </a:extLst>
          </p:cNvPr>
          <p:cNvSpPr/>
          <p:nvPr/>
        </p:nvSpPr>
        <p:spPr>
          <a:xfrm>
            <a:off x="8435007" y="5590690"/>
            <a:ext cx="1828799" cy="8481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106B6CC-BB5A-4B07-93C5-F1C64013FEFF}"/>
              </a:ext>
            </a:extLst>
          </p:cNvPr>
          <p:cNvSpPr/>
          <p:nvPr/>
        </p:nvSpPr>
        <p:spPr>
          <a:xfrm>
            <a:off x="8435010" y="1060174"/>
            <a:ext cx="1828799" cy="8481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Decisione 13">
            <a:extLst>
              <a:ext uri="{FF2B5EF4-FFF2-40B4-BE49-F238E27FC236}">
                <a16:creationId xmlns:a16="http://schemas.microsoft.com/office/drawing/2014/main" id="{0C9EA67F-72FC-4DDA-82FE-2E4E2712C9C9}"/>
              </a:ext>
            </a:extLst>
          </p:cNvPr>
          <p:cNvSpPr/>
          <p:nvPr/>
        </p:nvSpPr>
        <p:spPr>
          <a:xfrm>
            <a:off x="4830418" y="1060174"/>
            <a:ext cx="2020957" cy="8481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99C2055-EEA3-4008-AB9D-5BCD11586A5A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3260035" y="1484244"/>
            <a:ext cx="1570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C121B7-E64C-4267-9B98-5AF33C0796AF}"/>
              </a:ext>
            </a:extLst>
          </p:cNvPr>
          <p:cNvSpPr txBox="1"/>
          <p:nvPr/>
        </p:nvSpPr>
        <p:spPr>
          <a:xfrm>
            <a:off x="8799442" y="1292951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APPUNTO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8D780D4-D1A6-4CFC-8F42-9DF10065D592}"/>
              </a:ext>
            </a:extLst>
          </p:cNvPr>
          <p:cNvCxnSpPr/>
          <p:nvPr/>
        </p:nvCxnSpPr>
        <p:spPr>
          <a:xfrm>
            <a:off x="6851375" y="1477617"/>
            <a:ext cx="1570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E757861-6C3D-4D6C-A33E-CA6368EA675F}"/>
              </a:ext>
            </a:extLst>
          </p:cNvPr>
          <p:cNvCxnSpPr>
            <a:cxnSpLocks/>
          </p:cNvCxnSpPr>
          <p:nvPr/>
        </p:nvCxnSpPr>
        <p:spPr>
          <a:xfrm>
            <a:off x="9349409" y="1908313"/>
            <a:ext cx="0" cy="141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29B34B-43F8-4A0E-BFB6-46A908B93F7A}"/>
              </a:ext>
            </a:extLst>
          </p:cNvPr>
          <p:cNvSpPr txBox="1"/>
          <p:nvPr/>
        </p:nvSpPr>
        <p:spPr>
          <a:xfrm>
            <a:off x="8647042" y="5825193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COMMENTO</a:t>
            </a:r>
          </a:p>
        </p:txBody>
      </p:sp>
      <p:sp>
        <p:nvSpPr>
          <p:cNvPr id="20" name="Decisione 19">
            <a:extLst>
              <a:ext uri="{FF2B5EF4-FFF2-40B4-BE49-F238E27FC236}">
                <a16:creationId xmlns:a16="http://schemas.microsoft.com/office/drawing/2014/main" id="{F48A55C9-FE5C-46DF-8C27-1669C13CED72}"/>
              </a:ext>
            </a:extLst>
          </p:cNvPr>
          <p:cNvSpPr/>
          <p:nvPr/>
        </p:nvSpPr>
        <p:spPr>
          <a:xfrm>
            <a:off x="8338930" y="3319669"/>
            <a:ext cx="2020957" cy="8481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858E734-01F1-4A51-A008-B7652463592A}"/>
              </a:ext>
            </a:extLst>
          </p:cNvPr>
          <p:cNvCxnSpPr>
            <a:cxnSpLocks/>
          </p:cNvCxnSpPr>
          <p:nvPr/>
        </p:nvCxnSpPr>
        <p:spPr>
          <a:xfrm>
            <a:off x="9349408" y="4186824"/>
            <a:ext cx="0" cy="141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267D97B-A679-4822-983C-BB269AE1926D}"/>
              </a:ext>
            </a:extLst>
          </p:cNvPr>
          <p:cNvSpPr txBox="1"/>
          <p:nvPr/>
        </p:nvSpPr>
        <p:spPr>
          <a:xfrm>
            <a:off x="5350566" y="1291221"/>
            <a:ext cx="9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Pubblica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4532578-A2F9-434C-B479-6F7464EDBB6B}"/>
              </a:ext>
            </a:extLst>
          </p:cNvPr>
          <p:cNvSpPr txBox="1"/>
          <p:nvPr/>
        </p:nvSpPr>
        <p:spPr>
          <a:xfrm>
            <a:off x="8859075" y="3554172"/>
            <a:ext cx="9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Ha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51F945-1414-4548-B93C-475F9AE17A5A}"/>
              </a:ext>
            </a:extLst>
          </p:cNvPr>
          <p:cNvSpPr txBox="1"/>
          <p:nvPr/>
        </p:nvSpPr>
        <p:spPr>
          <a:xfrm>
            <a:off x="3419062" y="106017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0..*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25FACB7-3F33-4ADF-BB5B-40586A1F1543}"/>
              </a:ext>
            </a:extLst>
          </p:cNvPr>
          <p:cNvSpPr txBox="1"/>
          <p:nvPr/>
        </p:nvSpPr>
        <p:spPr>
          <a:xfrm>
            <a:off x="7729331" y="10469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1,1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D2B06E5-7BE6-4329-A519-0536FDF80291}"/>
              </a:ext>
            </a:extLst>
          </p:cNvPr>
          <p:cNvSpPr txBox="1"/>
          <p:nvPr/>
        </p:nvSpPr>
        <p:spPr>
          <a:xfrm>
            <a:off x="9344437" y="20293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0..*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891D164-A890-441D-8AE3-24711112FBD9}"/>
              </a:ext>
            </a:extLst>
          </p:cNvPr>
          <p:cNvSpPr txBox="1"/>
          <p:nvPr/>
        </p:nvSpPr>
        <p:spPr>
          <a:xfrm>
            <a:off x="9293086" y="510410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1,1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54E0F07-44B8-4520-8BF3-8E2FAC3F60B4}"/>
              </a:ext>
            </a:extLst>
          </p:cNvPr>
          <p:cNvCxnSpPr/>
          <p:nvPr/>
        </p:nvCxnSpPr>
        <p:spPr>
          <a:xfrm flipV="1">
            <a:off x="1577009" y="768626"/>
            <a:ext cx="0" cy="29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50A7D423-7B2C-4493-95C0-3DD78C11D0F5}"/>
              </a:ext>
            </a:extLst>
          </p:cNvPr>
          <p:cNvCxnSpPr/>
          <p:nvPr/>
        </p:nvCxnSpPr>
        <p:spPr>
          <a:xfrm flipV="1">
            <a:off x="2418521" y="768626"/>
            <a:ext cx="0" cy="29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6F26668-6003-42BC-B271-4D3B3A766E6D}"/>
              </a:ext>
            </a:extLst>
          </p:cNvPr>
          <p:cNvCxnSpPr/>
          <p:nvPr/>
        </p:nvCxnSpPr>
        <p:spPr>
          <a:xfrm flipV="1">
            <a:off x="1577009" y="1922430"/>
            <a:ext cx="0" cy="29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38CA896-26B7-4A18-91C9-988F745926CE}"/>
              </a:ext>
            </a:extLst>
          </p:cNvPr>
          <p:cNvCxnSpPr/>
          <p:nvPr/>
        </p:nvCxnSpPr>
        <p:spPr>
          <a:xfrm flipV="1">
            <a:off x="2345634" y="1922430"/>
            <a:ext cx="0" cy="29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90CEE83-1417-495C-9C20-F078449AF593}"/>
              </a:ext>
            </a:extLst>
          </p:cNvPr>
          <p:cNvSpPr txBox="1"/>
          <p:nvPr/>
        </p:nvSpPr>
        <p:spPr>
          <a:xfrm>
            <a:off x="1106557" y="491627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Username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E7FBDF1-4D3A-4150-8F7F-46BFE6813C89}"/>
              </a:ext>
            </a:extLst>
          </p:cNvPr>
          <p:cNvSpPr txBox="1"/>
          <p:nvPr/>
        </p:nvSpPr>
        <p:spPr>
          <a:xfrm>
            <a:off x="1106557" y="2228311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Study place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8501A96-1CBE-4471-B875-6CE47A474B9F}"/>
              </a:ext>
            </a:extLst>
          </p:cNvPr>
          <p:cNvSpPr txBox="1"/>
          <p:nvPr/>
        </p:nvSpPr>
        <p:spPr>
          <a:xfrm>
            <a:off x="1928191" y="2216573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Biografia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53B70CF-23E5-4A02-81FD-014C890B8A0B}"/>
              </a:ext>
            </a:extLst>
          </p:cNvPr>
          <p:cNvCxnSpPr/>
          <p:nvPr/>
        </p:nvCxnSpPr>
        <p:spPr>
          <a:xfrm flipV="1">
            <a:off x="8647042" y="768626"/>
            <a:ext cx="0" cy="29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25F6E90-F205-4D05-9306-093E29BAE9FC}"/>
              </a:ext>
            </a:extLst>
          </p:cNvPr>
          <p:cNvSpPr txBox="1"/>
          <p:nvPr/>
        </p:nvSpPr>
        <p:spPr>
          <a:xfrm>
            <a:off x="8176590" y="485650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Testo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1C863137-D552-4228-A2DA-3F36CC9403E6}"/>
              </a:ext>
            </a:extLst>
          </p:cNvPr>
          <p:cNvCxnSpPr/>
          <p:nvPr/>
        </p:nvCxnSpPr>
        <p:spPr>
          <a:xfrm flipV="1">
            <a:off x="9344437" y="762649"/>
            <a:ext cx="0" cy="29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77A815D-8CAD-4EB7-AB0F-20DB64DD3628}"/>
              </a:ext>
            </a:extLst>
          </p:cNvPr>
          <p:cNvSpPr txBox="1"/>
          <p:nvPr/>
        </p:nvSpPr>
        <p:spPr>
          <a:xfrm>
            <a:off x="8873985" y="479673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Rating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228DA9E3-6608-4919-909A-56FAA5548CA8}"/>
              </a:ext>
            </a:extLst>
          </p:cNvPr>
          <p:cNvCxnSpPr/>
          <p:nvPr/>
        </p:nvCxnSpPr>
        <p:spPr>
          <a:xfrm flipV="1">
            <a:off x="10033548" y="768626"/>
            <a:ext cx="0" cy="29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4E607F5-293F-4FE2-B09D-99963ED8DB78}"/>
              </a:ext>
            </a:extLst>
          </p:cNvPr>
          <p:cNvSpPr txBox="1"/>
          <p:nvPr/>
        </p:nvSpPr>
        <p:spPr>
          <a:xfrm>
            <a:off x="9594569" y="485650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Categoria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B125478-B6BC-4778-96CB-6D366C83F19E}"/>
              </a:ext>
            </a:extLst>
          </p:cNvPr>
          <p:cNvSpPr txBox="1"/>
          <p:nvPr/>
        </p:nvSpPr>
        <p:spPr>
          <a:xfrm>
            <a:off x="1951382" y="498361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Trust </a:t>
            </a:r>
            <a:r>
              <a:rPr lang="it-IT" sz="1200" dirty="0" err="1"/>
              <a:t>level</a:t>
            </a:r>
            <a:endParaRPr lang="it-IT" sz="1200" dirty="0"/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24990C4-3982-401F-BF7C-98F247051C93}"/>
              </a:ext>
            </a:extLst>
          </p:cNvPr>
          <p:cNvCxnSpPr>
            <a:cxnSpLocks/>
          </p:cNvCxnSpPr>
          <p:nvPr/>
        </p:nvCxnSpPr>
        <p:spPr>
          <a:xfrm>
            <a:off x="10270429" y="5810214"/>
            <a:ext cx="530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877FC6A-51C7-49D8-85ED-515F226DE5FD}"/>
              </a:ext>
            </a:extLst>
          </p:cNvPr>
          <p:cNvSpPr txBox="1"/>
          <p:nvPr/>
        </p:nvSpPr>
        <p:spPr>
          <a:xfrm>
            <a:off x="10634868" y="5671714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Testo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939B1196-67F9-4C26-BFB9-ED1A56071251}"/>
              </a:ext>
            </a:extLst>
          </p:cNvPr>
          <p:cNvCxnSpPr>
            <a:cxnSpLocks/>
          </p:cNvCxnSpPr>
          <p:nvPr/>
        </p:nvCxnSpPr>
        <p:spPr>
          <a:xfrm>
            <a:off x="10263806" y="6193661"/>
            <a:ext cx="530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FF46840E-A44A-4899-9C98-FE8E7F576232}"/>
              </a:ext>
            </a:extLst>
          </p:cNvPr>
          <p:cNvSpPr txBox="1"/>
          <p:nvPr/>
        </p:nvSpPr>
        <p:spPr>
          <a:xfrm>
            <a:off x="10634868" y="6055161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Voto</a:t>
            </a:r>
          </a:p>
        </p:txBody>
      </p:sp>
      <p:sp>
        <p:nvSpPr>
          <p:cNvPr id="49" name="Decisione 48">
            <a:extLst>
              <a:ext uri="{FF2B5EF4-FFF2-40B4-BE49-F238E27FC236}">
                <a16:creationId xmlns:a16="http://schemas.microsoft.com/office/drawing/2014/main" id="{6C26954B-660B-4A21-AFC0-481EF0D16031}"/>
              </a:ext>
            </a:extLst>
          </p:cNvPr>
          <p:cNvSpPr/>
          <p:nvPr/>
        </p:nvSpPr>
        <p:spPr>
          <a:xfrm>
            <a:off x="4830417" y="5631091"/>
            <a:ext cx="2020957" cy="8481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4AE8CC3-8661-4116-8879-CECCCC4C0030}"/>
              </a:ext>
            </a:extLst>
          </p:cNvPr>
          <p:cNvSpPr txBox="1"/>
          <p:nvPr/>
        </p:nvSpPr>
        <p:spPr>
          <a:xfrm>
            <a:off x="5350566" y="5870493"/>
            <a:ext cx="9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Scrive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4539DB7-EE3D-41FE-8BD3-C499323FD839}"/>
              </a:ext>
            </a:extLst>
          </p:cNvPr>
          <p:cNvCxnSpPr/>
          <p:nvPr/>
        </p:nvCxnSpPr>
        <p:spPr>
          <a:xfrm>
            <a:off x="6861314" y="6048533"/>
            <a:ext cx="1570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495CAD1E-438E-40D7-93F8-373584F14528}"/>
              </a:ext>
            </a:extLst>
          </p:cNvPr>
          <p:cNvCxnSpPr>
            <a:cxnSpLocks/>
          </p:cNvCxnSpPr>
          <p:nvPr/>
        </p:nvCxnSpPr>
        <p:spPr>
          <a:xfrm>
            <a:off x="2892286" y="6048533"/>
            <a:ext cx="1921567" cy="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45B56180-480A-4FFB-A7ED-149F3F7EA338}"/>
              </a:ext>
            </a:extLst>
          </p:cNvPr>
          <p:cNvCxnSpPr>
            <a:cxnSpLocks/>
          </p:cNvCxnSpPr>
          <p:nvPr/>
        </p:nvCxnSpPr>
        <p:spPr>
          <a:xfrm>
            <a:off x="2898913" y="1922430"/>
            <a:ext cx="0" cy="4114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CB759D8-DF26-4E65-849F-EFC1B1176EA3}"/>
              </a:ext>
            </a:extLst>
          </p:cNvPr>
          <p:cNvSpPr txBox="1"/>
          <p:nvPr/>
        </p:nvSpPr>
        <p:spPr>
          <a:xfrm>
            <a:off x="2874068" y="20293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0..*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3A2DFCB6-12CB-468F-B8E1-F606B0818BFC}"/>
              </a:ext>
            </a:extLst>
          </p:cNvPr>
          <p:cNvSpPr txBox="1"/>
          <p:nvPr/>
        </p:nvSpPr>
        <p:spPr>
          <a:xfrm>
            <a:off x="7871787" y="564052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923255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De Carlo</dc:creator>
  <cp:lastModifiedBy>Gianluca De Carlo</cp:lastModifiedBy>
  <cp:revision>6</cp:revision>
  <dcterms:created xsi:type="dcterms:W3CDTF">2020-06-16T07:11:54Z</dcterms:created>
  <dcterms:modified xsi:type="dcterms:W3CDTF">2020-06-16T07:27:23Z</dcterms:modified>
</cp:coreProperties>
</file>