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6" r:id="rId8"/>
    <p:sldId id="263" r:id="rId9"/>
    <p:sldId id="27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44" autoAdjust="0"/>
    <p:restoredTop sz="94660"/>
  </p:normalViewPr>
  <p:slideViewPr>
    <p:cSldViewPr snapToGrid="0">
      <p:cViewPr varScale="1">
        <p:scale>
          <a:sx n="46" d="100"/>
          <a:sy n="46" d="100"/>
        </p:scale>
        <p:origin x="7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6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52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297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5328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16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122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611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03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46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1E4EF3-53AA-4DDE-8E9F-E32D82AB98A3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238DA9-DCAA-4E52-AD3F-8B2AB21E1F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58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30216" y="-970671"/>
            <a:ext cx="9144000" cy="2387600"/>
          </a:xfrm>
        </p:spPr>
        <p:txBody>
          <a:bodyPr/>
          <a:lstStyle/>
          <a:p>
            <a:r>
              <a:rPr lang="ka-GE" b="1" dirty="0" smtClean="0">
                <a:solidFill>
                  <a:srgbClr val="FF0000"/>
                </a:solidFill>
              </a:rPr>
              <a:t>თბილისის ტური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298" y="5202238"/>
            <a:ext cx="9144000" cy="1655762"/>
          </a:xfrm>
        </p:spPr>
        <p:txBody>
          <a:bodyPr>
            <a:normAutofit lnSpcReduction="10000"/>
          </a:bodyPr>
          <a:lstStyle/>
          <a:p>
            <a:pPr algn="l"/>
            <a:r>
              <a:rPr lang="ka-GE" b="1" dirty="0" smtClean="0"/>
              <a:t>ლექტორი: ლალი მიქელაძე</a:t>
            </a:r>
          </a:p>
          <a:p>
            <a:pPr algn="l"/>
            <a:r>
              <a:rPr lang="ka-GE" b="1" dirty="0" smtClean="0"/>
              <a:t>სტუდენტი: ანი ჟუჟუნაშვილი</a:t>
            </a:r>
            <a:endParaRPr lang="en-US" b="1" dirty="0" smtClean="0"/>
          </a:p>
          <a:p>
            <a:pPr algn="l"/>
            <a:r>
              <a:rPr lang="ka-GE" b="1" dirty="0" smtClean="0"/>
              <a:t>ნინი გეგელაშვილი.</a:t>
            </a:r>
            <a:endParaRPr lang="en-US" b="1" dirty="0"/>
          </a:p>
          <a:p>
            <a:pPr algn="l"/>
            <a:r>
              <a:rPr lang="ka-GE" b="1" dirty="0" smtClean="0"/>
              <a:t>საგანი: ტუროპერეიტინგი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4469" y="1634672"/>
            <a:ext cx="7627531" cy="4709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7228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b="1" dirty="0" smtClean="0">
                <a:solidFill>
                  <a:schemeClr val="accent1">
                    <a:lumMod val="50000"/>
                  </a:schemeClr>
                </a:solidFill>
              </a:rPr>
              <a:t>ტურის აღწერილობა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a-GE" sz="2400" b="1" dirty="0" smtClean="0"/>
              <a:t>ტურის მარშრუტი: </a:t>
            </a:r>
            <a:r>
              <a:rPr lang="ka-GE" sz="2400" dirty="0" smtClean="0"/>
              <a:t>თბილისი</a:t>
            </a:r>
          </a:p>
          <a:p>
            <a:r>
              <a:rPr lang="ka-GE" sz="2400" b="1" dirty="0" smtClean="0"/>
              <a:t>ტურის სახეობა: </a:t>
            </a:r>
            <a:r>
              <a:rPr lang="ka-GE" sz="2400" dirty="0" smtClean="0"/>
              <a:t>შემომყვანი</a:t>
            </a:r>
          </a:p>
          <a:p>
            <a:r>
              <a:rPr lang="ka-GE" sz="2400" b="1" dirty="0" smtClean="0"/>
              <a:t>ტურის მიმართულება: </a:t>
            </a:r>
            <a:r>
              <a:rPr lang="ka-GE" sz="2400" dirty="0" smtClean="0"/>
              <a:t>შემეცნებით-კულტურული.</a:t>
            </a:r>
          </a:p>
          <a:p>
            <a:r>
              <a:rPr lang="ka-GE" sz="2400" b="1" dirty="0" smtClean="0"/>
              <a:t>ტურის კატეგორია</a:t>
            </a:r>
            <a:r>
              <a:rPr lang="ka-GE" sz="2400" b="1" smtClean="0"/>
              <a:t>: </a:t>
            </a:r>
            <a:r>
              <a:rPr lang="ka-GE" sz="2400" smtClean="0"/>
              <a:t>ექსკლუზიური</a:t>
            </a:r>
            <a:r>
              <a:rPr lang="ka-GE" sz="2400" smtClean="0"/>
              <a:t>.</a:t>
            </a:r>
            <a:endParaRPr lang="ka-GE" sz="2400" dirty="0" smtClean="0"/>
          </a:p>
          <a:p>
            <a:r>
              <a:rPr lang="ka-GE" sz="2400" b="1" dirty="0" smtClean="0"/>
              <a:t>ტურის კლასი: </a:t>
            </a:r>
            <a:r>
              <a:rPr lang="ka-GE" sz="2400" dirty="0" smtClean="0"/>
              <a:t>საშუალო</a:t>
            </a:r>
          </a:p>
          <a:p>
            <a:r>
              <a:rPr lang="ka-GE" sz="2400" b="1" dirty="0" smtClean="0"/>
              <a:t>ტურის ჩატარების პერიოდი: </a:t>
            </a:r>
            <a:r>
              <a:rPr lang="ka-GE" sz="2400" dirty="0" smtClean="0"/>
              <a:t>29-30-31 მაისი (გაზაფხული)</a:t>
            </a:r>
          </a:p>
          <a:p>
            <a:r>
              <a:rPr lang="ka-GE" sz="2400" b="1" dirty="0" smtClean="0"/>
              <a:t>რაოდენობა:  </a:t>
            </a:r>
            <a:r>
              <a:rPr lang="ka-GE" sz="2400" dirty="0" smtClean="0"/>
              <a:t>10 ადამიანი (6 ქალი, 4 კაცი, 25დან 50 წლამდე; ჰობი:სიახლეების გაცნობა-შემეცნება,ხელოვნება,კულტურა).</a:t>
            </a:r>
            <a:endParaRPr lang="ka-GE" sz="1600" dirty="0" smtClean="0"/>
          </a:p>
          <a:p>
            <a:endParaRPr lang="ka-GE" sz="1600" dirty="0" smtClean="0"/>
          </a:p>
        </p:txBody>
      </p:sp>
    </p:spTree>
    <p:extLst>
      <p:ext uri="{BB962C8B-B14F-4D97-AF65-F5344CB8AC3E}">
        <p14:creationId xmlns:p14="http://schemas.microsoft.com/office/powerpoint/2010/main" val="2463943282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მოსანახულებელი ღირსშესანიშნაობები: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სამების საკათედრო ტაძარი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XVIII-XIX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ნარიყალას ციხე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(XVI-XVII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საქართველოს ეროვნული მუზეუმი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XXI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რიყის პარკი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XVII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ფუნიკულიორი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XX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 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ოპერის თეატრი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XIX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თბილისის ბოტანიკური ბაღი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XIX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სახვითი ხელოვნების მუზეუმი (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XX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ქაშუეთის ტაძარი (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XX</a:t>
            </a:r>
            <a:r>
              <a:rPr lang="ka-GE" dirty="0">
                <a:solidFill>
                  <a:schemeClr val="accent2">
                    <a:lumMod val="50000"/>
                  </a:schemeClr>
                </a:solidFill>
              </a:rPr>
              <a:t>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სს);</a:t>
            </a:r>
          </a:p>
          <a:p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მშრალი ხიდის ბაზრობა (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XIX </a:t>
            </a:r>
            <a:r>
              <a:rPr lang="ka-GE" dirty="0" smtClean="0">
                <a:solidFill>
                  <a:schemeClr val="accent2">
                    <a:lumMod val="50000"/>
                  </a:schemeClr>
                </a:solidFill>
              </a:rPr>
              <a:t>სს)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293885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ka-GE" dirty="0" smtClean="0">
                <a:solidFill>
                  <a:schemeClr val="accent3">
                    <a:lumMod val="50000"/>
                  </a:schemeClr>
                </a:solidFill>
              </a:rPr>
              <a:t>სერვის მომწოდებლები:</a:t>
            </a:r>
            <a:endParaRPr lang="en-US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674" y="1220714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ტურისტული კომპანია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,,VVA Company”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 (1 990₾).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სასტუმრო: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Ethnograph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 Old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Tbilisi</a:t>
            </a:r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(4 780₾).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რესტორანი: ,,ტერასა ძველი თბილისი“ (600₾).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რესტორანი: ,,მეფე და ჩიტი“ (750₾).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ღვინის ბარი: ,,8000 მოსავალი“ (500₾).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კაფე: ,,გაბრიაძე“ (560₾).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სატრანსპორტო მომსახურება: ,,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VVA Company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“ (1 200₾).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გიდი : ნინო ორტიგა (სასაუბრო ენა:ქართული, ინგლისური, 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   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ესპანური,რუსული)(1000₾).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07299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583"/>
            <a:ext cx="10515600" cy="1325563"/>
          </a:xfrm>
        </p:spPr>
        <p:txBody>
          <a:bodyPr/>
          <a:lstStyle/>
          <a:p>
            <a:pPr algn="ctr"/>
            <a:r>
              <a:rPr lang="ka-GE" dirty="0" smtClean="0"/>
              <a:t>მომსახურების პროგრამა 1: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3385" y="1578145"/>
            <a:ext cx="11226018" cy="516028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12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:00-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1</a:t>
            </a:r>
            <a:r>
              <a:rPr lang="ka-GE" dirty="0">
                <a:solidFill>
                  <a:schemeClr val="tx2">
                    <a:lumMod val="75000"/>
                  </a:schemeClr>
                </a:solidFill>
              </a:rPr>
              <a:t>5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:3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0 აეროპორტიდან ტრასპორტირება</a:t>
            </a:r>
            <a:r>
              <a:rPr lang="ka-GE" dirty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განთავსება სასტუმრო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Ethnograph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 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Tbilisi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-ში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,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სადილი.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16:00-17:00 სამების საკათედრო ტაძარი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17:30-18:30-რიყის პარკი,ნარიყალას ციხე.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19:00-20:45-მთაწმინდა,ფუნიკულიორი(საბაგირო).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21:15-22:30 ვახშამი ,,ტერასა ძველი თბილისი“.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23:00- დაბრუნება სასტუმროში.</a:t>
            </a:r>
          </a:p>
          <a:p>
            <a:endParaRPr lang="ka-GE" dirty="0" smtClean="0"/>
          </a:p>
          <a:p>
            <a:endParaRPr lang="ka-GE" dirty="0" smtClean="0"/>
          </a:p>
          <a:p>
            <a:endParaRPr lang="ka-GE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76670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ka-GE" dirty="0" smtClean="0"/>
              <a:t>მომსახურების პროგრამა 2: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10:00-11:00 საუზმე სასტუმრო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Ethnograph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 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Tbilisi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-ში.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11:20-12:20 ბოტანიკური ბაღი.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13:00-14:30 ოპერის თეატრი.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15:00-16:30 სადილი ადგილობრივ ,,კაფე გაბრიაძე“-ში.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 17:15-18:30 საქართველოს ეროვნული მუზეუმი.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18:40-19:30 გასეირნება მშრალი ხიდის ბაზრის გავლით;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20:00-21:50 ვახშამი რესტორანში ,,მეფე და ჩიტი“.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22:00-23:00 ღვინის დეგუსტაცია ,,8000 მოსავალში“.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00:00 დაბრუნება სასტუმრო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Ethnograph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 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Tbilisi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-ში.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98376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a-GE" dirty="0" smtClean="0"/>
              <a:t>მომსახურების პროგრამა 3: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a-GE" dirty="0" smtClean="0"/>
              <a:t>09:00-12:00-საუზმე სასტუმრო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Ethnograph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 Old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Tbilisi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-ში,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Check out.</a:t>
            </a:r>
          </a:p>
          <a:p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14:00-აეროპორტში ტრანსპორტირება,გაცილება.</a:t>
            </a:r>
            <a:r>
              <a:rPr lang="ka-GE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156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816" y="7880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ka-GE" sz="2800" dirty="0" smtClean="0"/>
              <a:t>კალკულაცია 1 ადამიანზე:</a:t>
            </a:r>
            <a:br>
              <a:rPr lang="ka-GE" sz="2800" dirty="0" smtClean="0"/>
            </a:br>
            <a:endParaRPr lang="en-US" sz="28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4816" y="1234781"/>
            <a:ext cx="11822722" cy="4351338"/>
          </a:xfrm>
        </p:spPr>
        <p:txBody>
          <a:bodyPr>
            <a:normAutofit lnSpcReduction="10000"/>
          </a:bodyPr>
          <a:lstStyle/>
          <a:p>
            <a:r>
              <a:rPr lang="ka-GE" dirty="0" smtClean="0"/>
              <a:t>სასტუმრო 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dirty="0" err="1">
                <a:solidFill>
                  <a:schemeClr val="accent1">
                    <a:lumMod val="50000"/>
                  </a:schemeClr>
                </a:solidFill>
              </a:rPr>
              <a:t>Ethnograph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Hotel Old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Tbilisi</a:t>
            </a:r>
            <a:r>
              <a:rPr lang="ka-GE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ka-GE" dirty="0" smtClean="0">
                <a:solidFill>
                  <a:schemeClr val="tx2">
                    <a:lumMod val="75000"/>
                  </a:schemeClr>
                </a:solidFill>
              </a:rPr>
              <a:t>478₾ (2 ღამე </a:t>
            </a:r>
            <a:r>
              <a:rPr lang="en-US" dirty="0" smtClean="0">
                <a:solidFill>
                  <a:schemeClr val="tx2">
                    <a:lumMod val="75000"/>
                  </a:schemeClr>
                </a:solidFill>
              </a:rPr>
              <a:t>/BB).</a:t>
            </a:r>
          </a:p>
          <a:p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რესტორანი: ,,ტერასა ძველი თბილისი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“-60₾ (ვახშამი).</a:t>
            </a:r>
            <a:endParaRPr lang="en-US" dirty="0" smtClean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რესტორანი: ,,მეფე და ჩიტი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“- 75₾ (ვახშამი).</a:t>
            </a:r>
            <a:endParaRPr lang="ka-G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ღვინის ბარი: ,,8000 მოსავალი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“-50₾ (ქართული ღვინის დაგემოვნება).</a:t>
            </a:r>
            <a:endParaRPr lang="ka-G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კაფე: ,,გაბრიაძე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“-56₾ (სადილი).</a:t>
            </a:r>
            <a:endParaRPr lang="ka-GE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სატრანსპორტო 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მომსახურება</a:t>
            </a:r>
            <a:r>
              <a:rPr lang="en-US" dirty="0" smtClean="0">
                <a:solidFill>
                  <a:schemeClr val="accent1">
                    <a:lumMod val="50000"/>
                  </a:schemeClr>
                </a:solidFill>
              </a:rPr>
              <a:t>:</a:t>
            </a:r>
            <a:r>
              <a:rPr lang="ka-GE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60₾ 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გიდის მომსახურება:50₾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მომსახურების 20% </a:t>
            </a:r>
          </a:p>
          <a:p>
            <a:r>
              <a:rPr lang="ka-GE" dirty="0" smtClean="0">
                <a:solidFill>
                  <a:schemeClr val="accent1">
                    <a:lumMod val="50000"/>
                  </a:schemeClr>
                </a:solidFill>
              </a:rPr>
              <a:t>ტურის საერთო ღირებულება : 829₾ +166₾ (20%)=995₾</a:t>
            </a:r>
            <a:endParaRPr lang="ka-GE" dirty="0">
              <a:solidFill>
                <a:schemeClr val="accent1">
                  <a:lumMod val="50000"/>
                </a:schemeClr>
              </a:solidFill>
            </a:endParaRPr>
          </a:p>
          <a:p>
            <a:endParaRPr lang="en-US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ka-GE" dirty="0" smtClean="0">
              <a:solidFill>
                <a:schemeClr val="tx2">
                  <a:lumMod val="75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80496"/>
      </p:ext>
    </p:extLst>
  </p:cSld>
  <p:clrMapOvr>
    <a:masterClrMapping/>
  </p:clrMapOvr>
  <p:transition spd="med">
    <p:pull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4031" y="2095451"/>
            <a:ext cx="10515600" cy="1325563"/>
          </a:xfrm>
        </p:spPr>
        <p:txBody>
          <a:bodyPr/>
          <a:lstStyle/>
          <a:p>
            <a:pPr algn="ctr"/>
            <a:r>
              <a:rPr lang="ka-GE" b="1" dirty="0" smtClean="0">
                <a:solidFill>
                  <a:schemeClr val="accent1">
                    <a:lumMod val="50000"/>
                  </a:schemeClr>
                </a:solidFill>
              </a:rPr>
              <a:t>გმადლობთ ყურადღებისთვის!</a:t>
            </a:r>
            <a:endParaRPr lang="en-US" b="1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7880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450</Words>
  <Application>Microsoft Office PowerPoint</Application>
  <PresentationFormat>Widescreen</PresentationFormat>
  <Paragraphs>67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Sylfaen</vt:lpstr>
      <vt:lpstr>Office Theme</vt:lpstr>
      <vt:lpstr>თბილისის ტური</vt:lpstr>
      <vt:lpstr>ტურის აღწერილობა</vt:lpstr>
      <vt:lpstr>მოსანახულებელი ღირსშესანიშნაობები:</vt:lpstr>
      <vt:lpstr>სერვის მომწოდებლები:</vt:lpstr>
      <vt:lpstr>მომსახურების პროგრამა 1:</vt:lpstr>
      <vt:lpstr>მომსახურების პროგრამა 2:</vt:lpstr>
      <vt:lpstr>მომსახურების პროგრამა 3:</vt:lpstr>
      <vt:lpstr>კალკულაცია 1 ადამიანზე: </vt:lpstr>
      <vt:lpstr>გმადლობთ ყურადღებისთვის!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თბილისის ტური</dc:title>
  <dc:creator>Ponchika</dc:creator>
  <cp:lastModifiedBy>Ponchika</cp:lastModifiedBy>
  <cp:revision>38</cp:revision>
  <dcterms:created xsi:type="dcterms:W3CDTF">2025-03-29T14:07:16Z</dcterms:created>
  <dcterms:modified xsi:type="dcterms:W3CDTF">2025-05-24T17:42:57Z</dcterms:modified>
</cp:coreProperties>
</file>