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38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09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65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2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81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2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9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7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BBD6FB-AF33-4981-AF77-1D38E8D39D7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3AACC8-F051-4F77-AC8F-04D9C0308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76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a-GE" dirty="0" smtClean="0"/>
              <a:t>ინკლუზიური ტური</a:t>
            </a:r>
            <a:br>
              <a:rPr lang="ka-GE" dirty="0" smtClean="0"/>
            </a:br>
            <a:r>
              <a:rPr lang="ka-GE" dirty="0" smtClean="0"/>
              <a:t>მცხეთაში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7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ტურის აღწერილობა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489981"/>
            <a:ext cx="8384344" cy="3713871"/>
          </a:xfrm>
        </p:spPr>
        <p:txBody>
          <a:bodyPr>
            <a:normAutofit fontScale="92500" lnSpcReduction="10000"/>
          </a:bodyPr>
          <a:lstStyle/>
          <a:p>
            <a:r>
              <a:rPr lang="ka-GE" dirty="0" smtClean="0"/>
              <a:t>სახეობა: ადგილობრივი</a:t>
            </a:r>
          </a:p>
          <a:p>
            <a:r>
              <a:rPr lang="ka-GE" dirty="0" smtClean="0"/>
              <a:t>კატეგორია: ინკლუზიური</a:t>
            </a:r>
          </a:p>
          <a:p>
            <a:r>
              <a:rPr lang="ka-GE" dirty="0" smtClean="0"/>
              <a:t>კლასი: საშუალო</a:t>
            </a:r>
          </a:p>
          <a:p>
            <a:r>
              <a:rPr lang="ka-GE" dirty="0" smtClean="0"/>
              <a:t>30 მაისი (გაზაფხული)</a:t>
            </a:r>
          </a:p>
          <a:p>
            <a:r>
              <a:rPr lang="ka-GE" dirty="0" smtClean="0"/>
              <a:t>რაოდენობა : 10 კაცი ( 5 ქალი; 5კაცი).</a:t>
            </a:r>
          </a:p>
          <a:p>
            <a:r>
              <a:rPr lang="ka-GE" dirty="0" smtClean="0"/>
              <a:t>ასაკი : 50-60</a:t>
            </a:r>
          </a:p>
          <a:p>
            <a:r>
              <a:rPr lang="ka-GE" dirty="0" smtClean="0"/>
              <a:t>ტურის მარშრუტი : თბილისი-მცხეთა</a:t>
            </a:r>
          </a:p>
          <a:p>
            <a:r>
              <a:rPr lang="ka-GE" dirty="0" smtClean="0"/>
              <a:t>მოსანახულებელი ადგილები: სვეტიცხოვლის საკათედრო ტაძარი (</a:t>
            </a:r>
            <a:r>
              <a:rPr lang="en-US" dirty="0" smtClean="0"/>
              <a:t>XI</a:t>
            </a:r>
            <a:r>
              <a:rPr lang="ka-GE" dirty="0" smtClean="0"/>
              <a:t> საუკუნის ხუროთმოძღვრული ძეგლი), ჯვრის მონასტერი ( </a:t>
            </a:r>
            <a:r>
              <a:rPr lang="en-US" dirty="0" smtClean="0"/>
              <a:t>VI</a:t>
            </a:r>
            <a:r>
              <a:rPr lang="ka-GE" dirty="0" smtClean="0"/>
              <a:t> საუკუნის ტაძარი), სამთავროს მონასტერი ( </a:t>
            </a:r>
            <a:r>
              <a:rPr lang="en-US" dirty="0" smtClean="0"/>
              <a:t>XI </a:t>
            </a:r>
            <a:r>
              <a:rPr lang="ka-GE" dirty="0" smtClean="0"/>
              <a:t>საუკუნის მონასტერი) შიომღვიმის სამონასტრო კომპლექსი (</a:t>
            </a:r>
            <a:r>
              <a:rPr lang="en-US" dirty="0" smtClean="0"/>
              <a:t>VI </a:t>
            </a:r>
            <a:r>
              <a:rPr lang="ka-GE" dirty="0" smtClean="0"/>
              <a:t>საუკუნის)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3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სერვის მომწოდებლები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VVA Company</a:t>
            </a:r>
            <a:r>
              <a:rPr lang="ka-GE" dirty="0" smtClean="0"/>
              <a:t>,</a:t>
            </a:r>
            <a:r>
              <a:rPr lang="ka-GE" dirty="0"/>
              <a:t> სატრასპორტო მომსახურება (ტრასფერი</a:t>
            </a:r>
            <a:endParaRPr lang="en-US" dirty="0" smtClean="0"/>
          </a:p>
          <a:p>
            <a:r>
              <a:rPr lang="en-US" dirty="0" smtClean="0"/>
              <a:t>The Biltmore Hotel Tbilisi</a:t>
            </a:r>
            <a:r>
              <a:rPr lang="ka-GE" dirty="0" smtClean="0"/>
              <a:t>.</a:t>
            </a:r>
            <a:endParaRPr lang="ka-GE" dirty="0"/>
          </a:p>
          <a:p>
            <a:r>
              <a:rPr lang="ka-GE" dirty="0" smtClean="0"/>
              <a:t>რესტორანი ,,ბაგინეთი“</a:t>
            </a:r>
          </a:p>
          <a:p>
            <a:r>
              <a:rPr lang="ka-GE" dirty="0" smtClean="0"/>
              <a:t>კაფე ,,ფლორია“</a:t>
            </a:r>
          </a:p>
          <a:p>
            <a:r>
              <a:rPr lang="ka-GE" dirty="0" smtClean="0"/>
              <a:t>გიდის მომსახურება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16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მომსახურების პროგრამა დღე 1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368861"/>
          </a:xfrm>
        </p:spPr>
        <p:txBody>
          <a:bodyPr>
            <a:normAutofit lnSpcReduction="10000"/>
          </a:bodyPr>
          <a:lstStyle/>
          <a:p>
            <a:r>
              <a:rPr lang="ka-GE" dirty="0" smtClean="0"/>
              <a:t>09:00-11:00სთ შეკრება რუსთაველი ,,ველოსიპედის ძეგლთან“, გამგზავრება მცხეთაში. ( </a:t>
            </a:r>
            <a:r>
              <a:rPr lang="en-US" dirty="0" smtClean="0"/>
              <a:t>Lunch Box)</a:t>
            </a:r>
          </a:p>
          <a:p>
            <a:r>
              <a:rPr lang="en-US" dirty="0" smtClean="0"/>
              <a:t>11:30-12:</a:t>
            </a:r>
            <a:r>
              <a:rPr lang="ka-GE" dirty="0" smtClean="0"/>
              <a:t>30</a:t>
            </a:r>
            <a:r>
              <a:rPr lang="en-US" dirty="0" smtClean="0"/>
              <a:t> </a:t>
            </a:r>
            <a:r>
              <a:rPr lang="ka-GE" dirty="0" smtClean="0"/>
              <a:t>სვეტიცხოვლის საკათედრო ტაძრის მონახულება;</a:t>
            </a:r>
          </a:p>
          <a:p>
            <a:r>
              <a:rPr lang="ka-GE" dirty="0" smtClean="0"/>
              <a:t>12:40-13:40ჯვრის მონასტრის მონახულება;</a:t>
            </a:r>
          </a:p>
          <a:p>
            <a:r>
              <a:rPr lang="ka-GE" dirty="0" smtClean="0"/>
              <a:t>14:00-15:30 კაფე ,,ფლორია“ (სადილი)</a:t>
            </a:r>
          </a:p>
          <a:p>
            <a:r>
              <a:rPr lang="ka-GE" dirty="0" smtClean="0"/>
              <a:t>16:00-16:30 სამთავროს მონასტრის მონახულება;</a:t>
            </a:r>
          </a:p>
          <a:p>
            <a:r>
              <a:rPr lang="ka-GE" dirty="0" smtClean="0"/>
              <a:t>17:00-17:30 შიომღვიმის სამონასტრო კომპლექსის მონახულება;</a:t>
            </a:r>
          </a:p>
          <a:p>
            <a:r>
              <a:rPr lang="ka-GE" dirty="0" smtClean="0"/>
              <a:t>17:00-18:30 რესტორანი ,,ბაგინეთი“ (ვახშამი)</a:t>
            </a:r>
          </a:p>
          <a:p>
            <a:r>
              <a:rPr lang="ka-GE" dirty="0" smtClean="0"/>
              <a:t>18:30-19:30 დაბრუნება თბილისში</a:t>
            </a:r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pPr marL="0" indent="0">
              <a:buNone/>
            </a:pPr>
            <a:endParaRPr lang="ka-G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68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83" y="543713"/>
            <a:ext cx="9097645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3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კალკულაცია 1 ადამიანზე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VVA Company</a:t>
            </a:r>
            <a:r>
              <a:rPr lang="ka-GE" dirty="0" smtClean="0"/>
              <a:t> სატრანსპორტო მომსახურება 60₾</a:t>
            </a:r>
          </a:p>
          <a:p>
            <a:r>
              <a:rPr lang="en-US" dirty="0"/>
              <a:t>The Biltmore Hotel </a:t>
            </a:r>
            <a:r>
              <a:rPr lang="en-US" dirty="0" smtClean="0"/>
              <a:t>Tbilisi - </a:t>
            </a:r>
            <a:r>
              <a:rPr lang="ka-GE" dirty="0" smtClean="0"/>
              <a:t> </a:t>
            </a:r>
            <a:r>
              <a:rPr lang="en-US" dirty="0" smtClean="0"/>
              <a:t>Lunch Box 45 </a:t>
            </a:r>
            <a:r>
              <a:rPr lang="ka-GE" dirty="0" smtClean="0"/>
              <a:t>₾</a:t>
            </a:r>
            <a:endParaRPr lang="ka-GE" dirty="0"/>
          </a:p>
          <a:p>
            <a:r>
              <a:rPr lang="ka-GE" dirty="0"/>
              <a:t>რესტორანი ,,ბაგინეთი</a:t>
            </a:r>
            <a:r>
              <a:rPr lang="ka-GE" dirty="0" smtClean="0"/>
              <a:t>“-ვახშამი 70₾</a:t>
            </a:r>
            <a:endParaRPr lang="ka-GE" dirty="0"/>
          </a:p>
          <a:p>
            <a:r>
              <a:rPr lang="ka-GE" dirty="0"/>
              <a:t>კაფე ,,ფლორია</a:t>
            </a:r>
            <a:r>
              <a:rPr lang="ka-GE" dirty="0" smtClean="0"/>
              <a:t>“ - სადილი 50 ₾</a:t>
            </a:r>
            <a:endParaRPr lang="ka-GE" dirty="0"/>
          </a:p>
          <a:p>
            <a:r>
              <a:rPr lang="ka-GE" dirty="0"/>
              <a:t>გიდის </a:t>
            </a:r>
            <a:r>
              <a:rPr lang="ka-GE" dirty="0" smtClean="0"/>
              <a:t>მომსახურება 50₾</a:t>
            </a:r>
            <a:endParaRPr lang="en-US" dirty="0"/>
          </a:p>
          <a:p>
            <a:r>
              <a:rPr lang="ka-GE" dirty="0" smtClean="0"/>
              <a:t> მომსახურების 20 % </a:t>
            </a:r>
          </a:p>
          <a:p>
            <a:r>
              <a:rPr lang="ka-GE" dirty="0" smtClean="0"/>
              <a:t>ტურის საერთო ღირებულება 275₾ + 55₾ (20%) =330₾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6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მადლობა ყურადღებისთვის!</a:t>
            </a:r>
            <a:endParaRPr lang="en-US" dirty="0"/>
          </a:p>
        </p:txBody>
      </p:sp>
      <p:sp>
        <p:nvSpPr>
          <p:cNvPr id="4" name="Heart 3"/>
          <p:cNvSpPr/>
          <p:nvPr/>
        </p:nvSpPr>
        <p:spPr>
          <a:xfrm>
            <a:off x="5824025" y="4572000"/>
            <a:ext cx="745587" cy="745588"/>
          </a:xfrm>
          <a:prstGeom prst="hear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00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59</TotalTime>
  <Words>209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Sylfaen</vt:lpstr>
      <vt:lpstr>Parcel</vt:lpstr>
      <vt:lpstr>ინკლუზიური ტური მცხეთაში</vt:lpstr>
      <vt:lpstr>ტურის აღწერილობა</vt:lpstr>
      <vt:lpstr>სერვის მომწოდებლები</vt:lpstr>
      <vt:lpstr>მომსახურების პროგრამა დღე 1 </vt:lpstr>
      <vt:lpstr>PowerPoint Presentation</vt:lpstr>
      <vt:lpstr>კალკულაცია 1 ადამიანზე</vt:lpstr>
      <vt:lpstr>მადლობა ყურადღებისთვის!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ინკლუზიური ტური მცხეთაში</dc:title>
  <dc:creator>Ponchika</dc:creator>
  <cp:lastModifiedBy>Ponchika</cp:lastModifiedBy>
  <cp:revision>8</cp:revision>
  <dcterms:created xsi:type="dcterms:W3CDTF">2025-05-24T17:29:12Z</dcterms:created>
  <dcterms:modified xsi:type="dcterms:W3CDTF">2025-05-24T18:30:43Z</dcterms:modified>
</cp:coreProperties>
</file>