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DF7E-0DA4-4D95-B438-7352E2443E61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CE50-F814-454A-B873-1B22FB3C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2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DF7E-0DA4-4D95-B438-7352E2443E61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CE50-F814-454A-B873-1B22FB3C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89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DF7E-0DA4-4D95-B438-7352E2443E61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CE50-F814-454A-B873-1B22FB3C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8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DF7E-0DA4-4D95-B438-7352E2443E61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CE50-F814-454A-B873-1B22FB3C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1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DF7E-0DA4-4D95-B438-7352E2443E61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CE50-F814-454A-B873-1B22FB3C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DF7E-0DA4-4D95-B438-7352E2443E61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CE50-F814-454A-B873-1B22FB3C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4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DF7E-0DA4-4D95-B438-7352E2443E61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CE50-F814-454A-B873-1B22FB3C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55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DF7E-0DA4-4D95-B438-7352E2443E61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CE50-F814-454A-B873-1B22FB3C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1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DF7E-0DA4-4D95-B438-7352E2443E61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CE50-F814-454A-B873-1B22FB3C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9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DF7E-0DA4-4D95-B438-7352E2443E61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CE50-F814-454A-B873-1B22FB3C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3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DF7E-0DA4-4D95-B438-7352E2443E61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CE50-F814-454A-B873-1B22FB3C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18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0DF7E-0DA4-4D95-B438-7352E2443E61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CCE50-F814-454A-B873-1B22FB3C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45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</dc:creator>
  <cp:lastModifiedBy>an</cp:lastModifiedBy>
  <cp:revision>2</cp:revision>
  <dcterms:created xsi:type="dcterms:W3CDTF">2019-09-24T08:08:45Z</dcterms:created>
  <dcterms:modified xsi:type="dcterms:W3CDTF">2020-02-11T08:48:33Z</dcterms:modified>
</cp:coreProperties>
</file>