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95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3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8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2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6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9BBC-4AAA-4D20-9CBB-0F6936544DE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8F5C-0D29-497E-B787-C72A39247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7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325" y="1028065"/>
            <a:ext cx="6419850" cy="33159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2175" y="1889126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3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5900" y="231140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6586" y="1970722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2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50963" y="209550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1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74825" y="231140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35200" y="231140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86856" y="1687513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4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0850" y="1792922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5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61570" y="1269365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6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3687" y="1205865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latin typeface="Arial Black" panose="020B0A04020102020204" pitchFamily="34" charset="0"/>
              </a:rPr>
              <a:t>7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19587" y="1180465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8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1537" y="113030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Arial Black" panose="020B0A04020102020204" pitchFamily="34" charset="0"/>
              </a:rPr>
              <a:t>9</a:t>
            </a:r>
            <a:endParaRPr lang="ko-KR" altLang="en-US" sz="500" dirty="0">
              <a:latin typeface="Arial Black" panose="020B0A040201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4100" y="1205865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sp>
        <p:nvSpPr>
          <p:cNvPr id="20" name="직사각형 19"/>
          <p:cNvSpPr/>
          <p:nvPr/>
        </p:nvSpPr>
        <p:spPr>
          <a:xfrm>
            <a:off x="4630737" y="2031365"/>
            <a:ext cx="146050" cy="177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21" name="직사각형 20"/>
          <p:cNvSpPr/>
          <p:nvPr/>
        </p:nvSpPr>
        <p:spPr>
          <a:xfrm>
            <a:off x="1920875" y="279654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5200" y="270764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49525" y="2618740"/>
            <a:ext cx="146050" cy="177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4800" y="279654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63875" y="2974340"/>
            <a:ext cx="146050" cy="188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7825" y="3503453"/>
            <a:ext cx="146050" cy="177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02000" y="3325653"/>
            <a:ext cx="146050" cy="177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64213" y="2400300"/>
            <a:ext cx="146050" cy="177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78538" y="248920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92863" y="2618740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07188" y="2727642"/>
            <a:ext cx="146050" cy="177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38913" y="3481387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07188" y="3245643"/>
            <a:ext cx="14605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9526" y="1210126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10</a:t>
            </a:r>
            <a:endParaRPr lang="ko-KR" altLang="en-US" sz="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8190" y="2311400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9985" y="2319923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12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80626" y="2319923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13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3250" y="2796540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13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80626" y="271190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14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4951" y="2620327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15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8148" y="2039888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16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86856" y="2805063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17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9301" y="2991117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18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63251" y="3511976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19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47426" y="3325653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20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00947" y="2409323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21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5189" y="250892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22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7009" y="2631525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23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4000" y="2736165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24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44000" y="3254166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25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4339" y="3498189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26</a:t>
            </a:r>
            <a:endParaRPr lang="ko-KR" altLang="en-US" sz="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64149" y="1160554"/>
            <a:ext cx="889001" cy="184666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숫자</a:t>
            </a:r>
            <a:r>
              <a:rPr lang="en-US" altLang="ko-KR" sz="600" dirty="0" smtClean="0"/>
              <a:t>=Map table ID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79592" y="1345220"/>
            <a:ext cx="1467834" cy="27699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accent1"/>
                </a:solidFill>
              </a:rPr>
              <a:t>파란색</a:t>
            </a:r>
            <a:r>
              <a:rPr lang="en-US" altLang="ko-KR" sz="600" b="1" dirty="0" smtClean="0">
                <a:solidFill>
                  <a:schemeClr val="accent1"/>
                </a:solidFill>
              </a:rPr>
              <a:t>: </a:t>
            </a:r>
            <a:r>
              <a:rPr lang="ko-KR" altLang="en-US" sz="600" b="1" dirty="0" smtClean="0">
                <a:solidFill>
                  <a:schemeClr val="accent1"/>
                </a:solidFill>
              </a:rPr>
              <a:t>해금 조건이 있는 건설 위치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Map table </a:t>
            </a:r>
            <a:r>
              <a:rPr lang="ko-KR" altLang="en-US" sz="600" dirty="0" smtClean="0"/>
              <a:t>중 </a:t>
            </a:r>
            <a:r>
              <a:rPr lang="en-US" altLang="ko-KR" sz="600" b="1" dirty="0" smtClean="0"/>
              <a:t>firstOpen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칼럼 값</a:t>
            </a:r>
            <a:r>
              <a:rPr lang="en-US" altLang="ko-KR" sz="600" dirty="0" smtClean="0"/>
              <a:t>=</a:t>
            </a:r>
            <a:r>
              <a:rPr lang="en-US" altLang="ko-KR" sz="600" b="1" dirty="0" smtClean="0">
                <a:solidFill>
                  <a:schemeClr val="accent1"/>
                </a:solidFill>
              </a:rPr>
              <a:t>F</a:t>
            </a:r>
            <a:endParaRPr lang="en-US" altLang="ko-KR" sz="600" b="1" dirty="0" smtClean="0">
              <a:solidFill>
                <a:schemeClr val="accent1"/>
              </a:solidFill>
            </a:endParaRPr>
          </a:p>
        </p:txBody>
      </p:sp>
      <p:cxnSp>
        <p:nvCxnSpPr>
          <p:cNvPr id="60" name="직선 화살표 연결선 59"/>
          <p:cNvCxnSpPr>
            <a:stCxn id="57" idx="2"/>
            <a:endCxn id="13" idx="1"/>
          </p:cNvCxnSpPr>
          <p:nvPr/>
        </p:nvCxnSpPr>
        <p:spPr>
          <a:xfrm>
            <a:off x="2513509" y="1622219"/>
            <a:ext cx="273347" cy="15419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1"/>
          </p:cNvCxnSpPr>
          <p:nvPr/>
        </p:nvCxnSpPr>
        <p:spPr>
          <a:xfrm flipH="1">
            <a:off x="4964217" y="1252887"/>
            <a:ext cx="299932" cy="4643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96912" y="1957000"/>
            <a:ext cx="1458655" cy="27699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rgbClr val="FF0000"/>
                </a:solidFill>
              </a:rPr>
              <a:t>빨간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색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최초 해금되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는 건설 위치</a:t>
            </a:r>
            <a:endParaRPr lang="en-US" altLang="ko-KR" sz="6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600" dirty="0" smtClean="0"/>
              <a:t>Map table </a:t>
            </a:r>
            <a:r>
              <a:rPr lang="ko-KR" altLang="en-US" sz="600" dirty="0" smtClean="0"/>
              <a:t>중 </a:t>
            </a:r>
            <a:r>
              <a:rPr lang="en-US" altLang="ko-KR" sz="600" b="1" dirty="0" smtClean="0"/>
              <a:t>firstOpen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칼럼 값</a:t>
            </a:r>
            <a:r>
              <a:rPr lang="en-US" altLang="ko-KR" sz="600" dirty="0" smtClean="0"/>
              <a:t>=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600" dirty="0" smtClean="0"/>
              <a:t> </a:t>
            </a:r>
          </a:p>
        </p:txBody>
      </p:sp>
      <p:cxnSp>
        <p:nvCxnSpPr>
          <p:cNvPr id="67" name="직선 화살표 연결선 66"/>
          <p:cNvCxnSpPr>
            <a:stCxn id="66" idx="2"/>
            <a:endCxn id="28" idx="0"/>
          </p:cNvCxnSpPr>
          <p:nvPr/>
        </p:nvCxnSpPr>
        <p:spPr>
          <a:xfrm flipH="1">
            <a:off x="5837238" y="2233999"/>
            <a:ext cx="189002" cy="16630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0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KGA_23</dc:creator>
  <cp:lastModifiedBy>KGA_23</cp:lastModifiedBy>
  <cp:revision>9</cp:revision>
  <dcterms:created xsi:type="dcterms:W3CDTF">2022-12-27T05:28:18Z</dcterms:created>
  <dcterms:modified xsi:type="dcterms:W3CDTF">2022-12-27T08:23:15Z</dcterms:modified>
</cp:coreProperties>
</file>