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7" r:id="rId10"/>
    <p:sldId id="270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227A0-8828-7A62-97FE-E5F74BB8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3D490-B401-CFB7-F201-D2919652F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24313-68C2-68A0-D054-42EDA777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D65DD-1F15-A353-F74E-27186074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4153D-0E5B-7BA0-DFFA-5B4BDE83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3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72EA0-0AE4-4668-DB4A-3034E2D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EDC3C-12EC-C36C-0586-1A0D3E9C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39308-ED97-2BD4-C441-697E93F2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A52BA-7A01-D462-B580-1116A584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4406C-30EB-BBBD-90F7-55E17D0B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A464C0-72BC-BCA2-0477-73A728E40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EF7C9-0D45-CE3B-9412-A06416070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C0FCC-0D19-88AF-3D70-508FD127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DF9AF-29C4-DE21-7D54-1005F4BD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1BAA-5925-CFFC-9F7C-B81BEE78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52EA-4545-1351-98FC-C4E29A35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96C21-7626-12F7-FAAB-C4D7C779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47658-31E9-16A5-06D7-C5E7FFEC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43DDF-3638-BCE4-12A2-872D5C73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EA6-C8B1-14FE-5878-73EEF108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2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BC9BB-AF7D-6D8D-6725-C3AA5F23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F5FE4-54E1-159E-B974-4459B970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96059-7920-170F-FBD6-75E33915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C837D-8618-EBA2-A417-E8E27BE9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9A80E-93AA-08C4-5FB3-528DAC5F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1475E-F305-9D88-39B2-6DDD53FD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F2DEB-DD66-6880-68E1-AB9B27C0A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A72BF-5B4F-C13E-5A7E-E488898E7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CE082-4CBF-613F-DC40-D50873BF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4B4C3-8C91-7AB4-B66D-69D5C08A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FA7D-93AA-603B-0C0A-D539BA44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5234E-921B-A065-1301-85654FBA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EE121-864A-6FAF-33FE-67121B8E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89864-6DC1-3A21-00B8-C8ED2CA78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45B65-76A0-2C46-0DF2-81C97B6F3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378D0-22B3-C1B2-188D-E88191D62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86C38A-D1BC-0E11-0CA3-1ACA3228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B48EE7-9213-F727-9B59-906921BC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112277-4324-E5A1-30A6-6D6F26B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AF44-E4AD-6787-3BB3-BF265E21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1599D-67FA-C308-F660-8B00A7A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6C42C8-86FA-55C5-496B-1D01EF50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87A174-2C60-A2CA-6FFF-6E5CC445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2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DFFB5-F9A8-18A7-1BFA-9903EA6E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66322-8235-701E-DDE3-03C96EE6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05756-AB1B-2865-0F69-510FF701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5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2815-5ED6-C709-A2E9-D6381432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41214-DD11-91CE-BE62-1E1082FCE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3C1F1-FB0D-2DE7-4F7F-59B2E031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4D69C-C99F-833C-831C-91D78955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D1421-664B-1E3F-B5DB-14B254C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05642-A272-8E11-3105-BB97C1F6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1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67C96-595C-56DE-37A4-67139304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01A8BB-0817-D839-6DA5-559AFF336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F8DAB-934A-80F0-F58C-BABA2A354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F9D0-6361-8D5F-A36A-6F261049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CB3FB-09AD-DAED-8A6A-3C77D0DD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2C108-4BA8-3DCE-481B-836FECBD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5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F1DAF-7082-1FF6-AFF2-1F544BC9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F982-46CC-F3EA-EBC7-F3318964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6C699-3CAC-74B0-C573-98368B0AF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1C0F-0FCE-4699-B4BC-411214CED94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6BC14-B0A7-ECD1-D3E1-C316B22B7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83D6D-D99C-95D3-A3AB-4857ABA01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38" y="-4626169"/>
            <a:ext cx="8770863" cy="413441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98715D3-C7B0-E17A-F5A7-F0A85F632C68}"/>
              </a:ext>
            </a:extLst>
          </p:cNvPr>
          <p:cNvGrpSpPr/>
          <p:nvPr/>
        </p:nvGrpSpPr>
        <p:grpSpPr>
          <a:xfrm>
            <a:off x="1710568" y="1283434"/>
            <a:ext cx="8770863" cy="4134410"/>
            <a:chOff x="1710568" y="1283434"/>
            <a:chExt cx="8770863" cy="41344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48373DF-2D3B-2D76-6366-8BF8442F3B2E}"/>
                </a:ext>
              </a:extLst>
            </p:cNvPr>
            <p:cNvSpPr/>
            <p:nvPr/>
          </p:nvSpPr>
          <p:spPr>
            <a:xfrm>
              <a:off x="1710568" y="1283434"/>
              <a:ext cx="8770863" cy="41344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순서도: 수행의 시작/종료 87">
              <a:extLst>
                <a:ext uri="{FF2B5EF4-FFF2-40B4-BE49-F238E27FC236}">
                  <a16:creationId xmlns:a16="http://schemas.microsoft.com/office/drawing/2014/main" id="{8648D7F1-3DAD-01FD-056A-9180A0F01DF7}"/>
                </a:ext>
              </a:extLst>
            </p:cNvPr>
            <p:cNvSpPr/>
            <p:nvPr/>
          </p:nvSpPr>
          <p:spPr>
            <a:xfrm>
              <a:off x="9168857" y="1396307"/>
              <a:ext cx="556397" cy="204655"/>
            </a:xfrm>
            <a:prstGeom prst="flowChartTerminator">
              <a:avLst/>
            </a:prstGeom>
            <a:solidFill>
              <a:schemeClr val="accent3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noFill/>
                </a:ln>
                <a:noFill/>
              </a:endParaRPr>
            </a:p>
          </p:txBody>
        </p:sp>
        <p:sp>
          <p:nvSpPr>
            <p:cNvPr id="87" name="순서도: 수행의 시작/종료 86">
              <a:extLst>
                <a:ext uri="{FF2B5EF4-FFF2-40B4-BE49-F238E27FC236}">
                  <a16:creationId xmlns:a16="http://schemas.microsoft.com/office/drawing/2014/main" id="{EDEC2382-FEFC-7103-E5CF-BF8795BA29E1}"/>
                </a:ext>
              </a:extLst>
            </p:cNvPr>
            <p:cNvSpPr/>
            <p:nvPr/>
          </p:nvSpPr>
          <p:spPr>
            <a:xfrm>
              <a:off x="8300735" y="1409232"/>
              <a:ext cx="556397" cy="204655"/>
            </a:xfrm>
            <a:prstGeom prst="flowChartTerminator">
              <a:avLst/>
            </a:prstGeom>
            <a:solidFill>
              <a:schemeClr val="accent3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noFill/>
                </a:ln>
                <a:noFill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CD44AB9-2CEF-4B3F-8129-89E308017139}"/>
                </a:ext>
              </a:extLst>
            </p:cNvPr>
            <p:cNvGrpSpPr/>
            <p:nvPr/>
          </p:nvGrpSpPr>
          <p:grpSpPr>
            <a:xfrm>
              <a:off x="3369667" y="2543175"/>
              <a:ext cx="1114425" cy="2247900"/>
              <a:chOff x="3305175" y="2543175"/>
              <a:chExt cx="1114425" cy="2247900"/>
            </a:xfrm>
          </p:grpSpPr>
          <p:sp>
            <p:nvSpPr>
              <p:cNvPr id="7" name="배지 6">
                <a:extLst>
                  <a:ext uri="{FF2B5EF4-FFF2-40B4-BE49-F238E27FC236}">
                    <a16:creationId xmlns:a16="http://schemas.microsoft.com/office/drawing/2014/main" id="{5C31CA93-B1B5-FA73-5AA6-B4FE2767B506}"/>
                  </a:ext>
                </a:extLst>
              </p:cNvPr>
              <p:cNvSpPr/>
              <p:nvPr/>
            </p:nvSpPr>
            <p:spPr>
              <a:xfrm>
                <a:off x="3305175" y="2543175"/>
                <a:ext cx="1114425" cy="2247900"/>
              </a:xfrm>
              <a:prstGeom prst="plaque">
                <a:avLst>
                  <a:gd name="adj" fmla="val 2179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C9E33F-45E1-4FEC-8802-A47D8A225E5E}"/>
                  </a:ext>
                </a:extLst>
              </p:cNvPr>
              <p:cNvSpPr txBox="1"/>
              <p:nvPr/>
            </p:nvSpPr>
            <p:spPr>
              <a:xfrm>
                <a:off x="3433761" y="393150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컬렉션 챌린지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13BFB9C-1206-7BC8-1BD5-465FBFC10A81}"/>
                </a:ext>
              </a:extLst>
            </p:cNvPr>
            <p:cNvGrpSpPr/>
            <p:nvPr/>
          </p:nvGrpSpPr>
          <p:grpSpPr>
            <a:xfrm>
              <a:off x="4935511" y="2521281"/>
              <a:ext cx="1114425" cy="2247900"/>
              <a:chOff x="4790439" y="2539336"/>
              <a:chExt cx="1114425" cy="2247900"/>
            </a:xfrm>
          </p:grpSpPr>
          <p:sp>
            <p:nvSpPr>
              <p:cNvPr id="33" name="배지 32">
                <a:extLst>
                  <a:ext uri="{FF2B5EF4-FFF2-40B4-BE49-F238E27FC236}">
                    <a16:creationId xmlns:a16="http://schemas.microsoft.com/office/drawing/2014/main" id="{C00C8F21-09C7-19F6-1B60-1BE735815558}"/>
                  </a:ext>
                </a:extLst>
              </p:cNvPr>
              <p:cNvSpPr/>
              <p:nvPr/>
            </p:nvSpPr>
            <p:spPr>
              <a:xfrm>
                <a:off x="4790439" y="2539336"/>
                <a:ext cx="1114425" cy="2247900"/>
              </a:xfrm>
              <a:prstGeom prst="plaque">
                <a:avLst>
                  <a:gd name="adj" fmla="val 2179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형: 비어 있음 33">
                <a:extLst>
                  <a:ext uri="{FF2B5EF4-FFF2-40B4-BE49-F238E27FC236}">
                    <a16:creationId xmlns:a16="http://schemas.microsoft.com/office/drawing/2014/main" id="{8ECE47BB-C410-DE76-5DCD-1092BBE8311C}"/>
                  </a:ext>
                </a:extLst>
              </p:cNvPr>
              <p:cNvSpPr/>
              <p:nvPr/>
            </p:nvSpPr>
            <p:spPr>
              <a:xfrm>
                <a:off x="4919025" y="2877472"/>
                <a:ext cx="857250" cy="892968"/>
              </a:xfrm>
              <a:prstGeom prst="donut">
                <a:avLst>
                  <a:gd name="adj" fmla="val 9576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육각형 34">
                <a:extLst>
                  <a:ext uri="{FF2B5EF4-FFF2-40B4-BE49-F238E27FC236}">
                    <a16:creationId xmlns:a16="http://schemas.microsoft.com/office/drawing/2014/main" id="{3F15D472-B91E-9A12-29EC-85CA5E0C280A}"/>
                  </a:ext>
                </a:extLst>
              </p:cNvPr>
              <p:cNvSpPr/>
              <p:nvPr/>
            </p:nvSpPr>
            <p:spPr>
              <a:xfrm>
                <a:off x="5061305" y="4214544"/>
                <a:ext cx="572691" cy="128588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4F823-F55A-2147-AD48-0C7B9143B61E}"/>
                  </a:ext>
                </a:extLst>
              </p:cNvPr>
              <p:cNvSpPr txBox="1"/>
              <p:nvPr/>
            </p:nvSpPr>
            <p:spPr>
              <a:xfrm>
                <a:off x="4919025" y="3927663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소환수 도감</a:t>
                </a:r>
              </a:p>
            </p:txBody>
          </p:sp>
          <p:sp>
            <p:nvSpPr>
              <p:cNvPr id="38" name="순서도: 저장 데이터 37">
                <a:extLst>
                  <a:ext uri="{FF2B5EF4-FFF2-40B4-BE49-F238E27FC236}">
                    <a16:creationId xmlns:a16="http://schemas.microsoft.com/office/drawing/2014/main" id="{4A86F1CA-D8C7-2838-04AE-473D989EAF6A}"/>
                  </a:ext>
                </a:extLst>
              </p:cNvPr>
              <p:cNvSpPr/>
              <p:nvPr/>
            </p:nvSpPr>
            <p:spPr>
              <a:xfrm rot="5400000">
                <a:off x="5303596" y="2868503"/>
                <a:ext cx="88108" cy="115572"/>
              </a:xfrm>
              <a:prstGeom prst="flowChartOnlineStorage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FF089D-DC1A-029F-EBC3-D3E3DDC1C7B3}"/>
                  </a:ext>
                </a:extLst>
              </p:cNvPr>
              <p:cNvSpPr txBox="1"/>
              <p:nvPr/>
            </p:nvSpPr>
            <p:spPr>
              <a:xfrm>
                <a:off x="5061304" y="4194199"/>
                <a:ext cx="572691" cy="16927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139/387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9767FEF-8972-29F7-5039-23D5FD1A873F}"/>
                  </a:ext>
                </a:extLst>
              </p:cNvPr>
              <p:cNvSpPr/>
              <p:nvPr/>
            </p:nvSpPr>
            <p:spPr>
              <a:xfrm>
                <a:off x="4989273" y="2958436"/>
                <a:ext cx="716757" cy="735806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803995-87C8-FF85-281F-A1BDD1D44311}"/>
                  </a:ext>
                </a:extLst>
              </p:cNvPr>
              <p:cNvSpPr txBox="1"/>
              <p:nvPr/>
            </p:nvSpPr>
            <p:spPr>
              <a:xfrm>
                <a:off x="5097022" y="3368694"/>
                <a:ext cx="534989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35.9%</a:t>
                </a:r>
                <a:endParaRPr lang="ko-KR" altLang="en-US" sz="800" dirty="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C24F044-B3C9-B8C2-C67D-23907314F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1045" y="3041509"/>
                <a:ext cx="393212" cy="393212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6EF4BF7-64FA-C339-702A-9FF454B43F4A}"/>
                </a:ext>
              </a:extLst>
            </p:cNvPr>
            <p:cNvGrpSpPr/>
            <p:nvPr/>
          </p:nvGrpSpPr>
          <p:grpSpPr>
            <a:xfrm>
              <a:off x="6501355" y="2532228"/>
              <a:ext cx="1114425" cy="2247900"/>
              <a:chOff x="6252982" y="2539336"/>
              <a:chExt cx="1114425" cy="2247900"/>
            </a:xfrm>
          </p:grpSpPr>
          <p:sp>
            <p:nvSpPr>
              <p:cNvPr id="43" name="배지 42">
                <a:extLst>
                  <a:ext uri="{FF2B5EF4-FFF2-40B4-BE49-F238E27FC236}">
                    <a16:creationId xmlns:a16="http://schemas.microsoft.com/office/drawing/2014/main" id="{88AFED83-03B0-954A-A127-A5EFDCAF525A}"/>
                  </a:ext>
                </a:extLst>
              </p:cNvPr>
              <p:cNvSpPr/>
              <p:nvPr/>
            </p:nvSpPr>
            <p:spPr>
              <a:xfrm>
                <a:off x="6252982" y="2539336"/>
                <a:ext cx="1114425" cy="2247900"/>
              </a:xfrm>
              <a:prstGeom prst="plaque">
                <a:avLst>
                  <a:gd name="adj" fmla="val 2179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C54C0473-5BE0-6175-081D-B7E1A3210CB4}"/>
                  </a:ext>
                </a:extLst>
              </p:cNvPr>
              <p:cNvSpPr/>
              <p:nvPr/>
            </p:nvSpPr>
            <p:spPr>
              <a:xfrm>
                <a:off x="6381568" y="2877472"/>
                <a:ext cx="857250" cy="892968"/>
              </a:xfrm>
              <a:prstGeom prst="donut">
                <a:avLst>
                  <a:gd name="adj" fmla="val 9576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육각형 44">
                <a:extLst>
                  <a:ext uri="{FF2B5EF4-FFF2-40B4-BE49-F238E27FC236}">
                    <a16:creationId xmlns:a16="http://schemas.microsoft.com/office/drawing/2014/main" id="{940CE10D-DA0B-628D-0F4C-ED195C971A0D}"/>
                  </a:ext>
                </a:extLst>
              </p:cNvPr>
              <p:cNvSpPr/>
              <p:nvPr/>
            </p:nvSpPr>
            <p:spPr>
              <a:xfrm>
                <a:off x="6523848" y="4214544"/>
                <a:ext cx="572691" cy="128588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6880DF-F7D0-E706-5D86-15E05D4CE2F1}"/>
                  </a:ext>
                </a:extLst>
              </p:cNvPr>
              <p:cNvSpPr txBox="1"/>
              <p:nvPr/>
            </p:nvSpPr>
            <p:spPr>
              <a:xfrm>
                <a:off x="6381568" y="3927663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수집 도감</a:t>
                </a:r>
              </a:p>
            </p:txBody>
          </p:sp>
          <p:sp>
            <p:nvSpPr>
              <p:cNvPr id="48" name="순서도: 저장 데이터 47">
                <a:extLst>
                  <a:ext uri="{FF2B5EF4-FFF2-40B4-BE49-F238E27FC236}">
                    <a16:creationId xmlns:a16="http://schemas.microsoft.com/office/drawing/2014/main" id="{C92950D9-20A4-DFDD-7595-F4DD0A431D6A}"/>
                  </a:ext>
                </a:extLst>
              </p:cNvPr>
              <p:cNvSpPr/>
              <p:nvPr/>
            </p:nvSpPr>
            <p:spPr>
              <a:xfrm rot="5400000">
                <a:off x="6766139" y="2868503"/>
                <a:ext cx="88108" cy="115572"/>
              </a:xfrm>
              <a:prstGeom prst="flowChartOnlineStorage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3BC08EA-8FDF-2F89-5366-CD9AB6BC5E35}"/>
                  </a:ext>
                </a:extLst>
              </p:cNvPr>
              <p:cNvSpPr txBox="1"/>
              <p:nvPr/>
            </p:nvSpPr>
            <p:spPr>
              <a:xfrm>
                <a:off x="6523847" y="4194199"/>
                <a:ext cx="572691" cy="16927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39/69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101680D-22C3-DEDD-2C3C-724FCAE54FBC}"/>
                  </a:ext>
                </a:extLst>
              </p:cNvPr>
              <p:cNvSpPr/>
              <p:nvPr/>
            </p:nvSpPr>
            <p:spPr>
              <a:xfrm>
                <a:off x="6451816" y="2958436"/>
                <a:ext cx="716757" cy="735806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13DC0C-AF6C-E0F3-7545-AC954099E2E8}"/>
                  </a:ext>
                </a:extLst>
              </p:cNvPr>
              <p:cNvSpPr txBox="1"/>
              <p:nvPr/>
            </p:nvSpPr>
            <p:spPr>
              <a:xfrm>
                <a:off x="6559565" y="3368694"/>
                <a:ext cx="534989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56.5%</a:t>
                </a:r>
                <a:endParaRPr lang="ko-KR" altLang="en-US" sz="800" dirty="0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86B1E406-625B-A2BA-A70B-B5A94AA9F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4442" y="3067060"/>
                <a:ext cx="351500" cy="351500"/>
              </a:xfrm>
              <a:prstGeom prst="rect">
                <a:avLst/>
              </a:prstGeom>
            </p:spPr>
          </p:pic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E9C324F-1C8A-CC4D-6F4F-A4F7965BB8D4}"/>
                </a:ext>
              </a:extLst>
            </p:cNvPr>
            <p:cNvGrpSpPr/>
            <p:nvPr/>
          </p:nvGrpSpPr>
          <p:grpSpPr>
            <a:xfrm>
              <a:off x="9053037" y="2349123"/>
              <a:ext cx="204788" cy="246221"/>
              <a:chOff x="9053037" y="2349123"/>
              <a:chExt cx="204788" cy="246221"/>
            </a:xfrm>
          </p:grpSpPr>
          <p:sp>
            <p:nvSpPr>
              <p:cNvPr id="66" name="말풍선: 타원형 65">
                <a:extLst>
                  <a:ext uri="{FF2B5EF4-FFF2-40B4-BE49-F238E27FC236}">
                    <a16:creationId xmlns:a16="http://schemas.microsoft.com/office/drawing/2014/main" id="{4EFE350E-6AD6-5F9B-86B1-5E80B67FDF53}"/>
                  </a:ext>
                </a:extLst>
              </p:cNvPr>
              <p:cNvSpPr/>
              <p:nvPr/>
            </p:nvSpPr>
            <p:spPr>
              <a:xfrm>
                <a:off x="9053037" y="2367459"/>
                <a:ext cx="204788" cy="209550"/>
              </a:xfrm>
              <a:prstGeom prst="wedgeEllipseCallou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0DD9352-9CAE-AB3B-AEE5-741A992FE705}"/>
                  </a:ext>
                </a:extLst>
              </p:cNvPr>
              <p:cNvSpPr txBox="1"/>
              <p:nvPr/>
            </p:nvSpPr>
            <p:spPr>
              <a:xfrm>
                <a:off x="9061820" y="2349123"/>
                <a:ext cx="196005" cy="24622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</a:rPr>
                  <a:t>!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BD47C01-5966-BFD2-C92C-A5D61AFED319}"/>
                </a:ext>
              </a:extLst>
            </p:cNvPr>
            <p:cNvGrpSpPr/>
            <p:nvPr/>
          </p:nvGrpSpPr>
          <p:grpSpPr>
            <a:xfrm>
              <a:off x="8067200" y="2510334"/>
              <a:ext cx="1114425" cy="2247900"/>
              <a:chOff x="8067200" y="2510334"/>
              <a:chExt cx="1114425" cy="2247900"/>
            </a:xfrm>
          </p:grpSpPr>
          <p:sp>
            <p:nvSpPr>
              <p:cNvPr id="63" name="배지 62">
                <a:extLst>
                  <a:ext uri="{FF2B5EF4-FFF2-40B4-BE49-F238E27FC236}">
                    <a16:creationId xmlns:a16="http://schemas.microsoft.com/office/drawing/2014/main" id="{4D6395E8-570E-7E73-8508-E0233A5EBD7E}"/>
                  </a:ext>
                </a:extLst>
              </p:cNvPr>
              <p:cNvSpPr/>
              <p:nvPr/>
            </p:nvSpPr>
            <p:spPr>
              <a:xfrm>
                <a:off x="8067200" y="2510334"/>
                <a:ext cx="1114425" cy="2247900"/>
              </a:xfrm>
              <a:prstGeom prst="plaque">
                <a:avLst>
                  <a:gd name="adj" fmla="val 2179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원형: 비어 있음 63">
                <a:extLst>
                  <a:ext uri="{FF2B5EF4-FFF2-40B4-BE49-F238E27FC236}">
                    <a16:creationId xmlns:a16="http://schemas.microsoft.com/office/drawing/2014/main" id="{69154118-C651-FF3C-720E-19A98E54F2FB}"/>
                  </a:ext>
                </a:extLst>
              </p:cNvPr>
              <p:cNvSpPr/>
              <p:nvPr/>
            </p:nvSpPr>
            <p:spPr>
              <a:xfrm>
                <a:off x="8195786" y="2848470"/>
                <a:ext cx="857250" cy="892968"/>
              </a:xfrm>
              <a:prstGeom prst="donut">
                <a:avLst>
                  <a:gd name="adj" fmla="val 9576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육각형 64">
                <a:extLst>
                  <a:ext uri="{FF2B5EF4-FFF2-40B4-BE49-F238E27FC236}">
                    <a16:creationId xmlns:a16="http://schemas.microsoft.com/office/drawing/2014/main" id="{75895F08-247C-6445-2600-AB40F36A912D}"/>
                  </a:ext>
                </a:extLst>
              </p:cNvPr>
              <p:cNvSpPr/>
              <p:nvPr/>
            </p:nvSpPr>
            <p:spPr>
              <a:xfrm>
                <a:off x="8338066" y="4185542"/>
                <a:ext cx="572691" cy="128588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C879A0-637F-662E-549C-E3C80DCF1D70}"/>
                  </a:ext>
                </a:extLst>
              </p:cNvPr>
              <p:cNvSpPr txBox="1"/>
              <p:nvPr/>
            </p:nvSpPr>
            <p:spPr>
              <a:xfrm>
                <a:off x="8195786" y="3898661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몬스터 도감</a:t>
                </a:r>
              </a:p>
            </p:txBody>
          </p:sp>
          <p:sp>
            <p:nvSpPr>
              <p:cNvPr id="68" name="순서도: 저장 데이터 67">
                <a:extLst>
                  <a:ext uri="{FF2B5EF4-FFF2-40B4-BE49-F238E27FC236}">
                    <a16:creationId xmlns:a16="http://schemas.microsoft.com/office/drawing/2014/main" id="{0123E403-345F-3A2E-48FD-2B4764B71522}"/>
                  </a:ext>
                </a:extLst>
              </p:cNvPr>
              <p:cNvSpPr/>
              <p:nvPr/>
            </p:nvSpPr>
            <p:spPr>
              <a:xfrm rot="5400000">
                <a:off x="8580357" y="2839501"/>
                <a:ext cx="88108" cy="115572"/>
              </a:xfrm>
              <a:prstGeom prst="flowChartOnlineStorage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992584-8345-8ED2-6A0C-AAA182B5B7FB}"/>
                  </a:ext>
                </a:extLst>
              </p:cNvPr>
              <p:cNvSpPr txBox="1"/>
              <p:nvPr/>
            </p:nvSpPr>
            <p:spPr>
              <a:xfrm>
                <a:off x="8338065" y="4165197"/>
                <a:ext cx="572691" cy="16927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303/842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1A1A25B-CA72-89A1-CDC6-E0E8D4481A8B}"/>
                  </a:ext>
                </a:extLst>
              </p:cNvPr>
              <p:cNvSpPr/>
              <p:nvPr/>
            </p:nvSpPr>
            <p:spPr>
              <a:xfrm>
                <a:off x="8266034" y="2929434"/>
                <a:ext cx="716757" cy="735806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0063850-CDEC-3A87-622D-425AAD5EB86D}"/>
                  </a:ext>
                </a:extLst>
              </p:cNvPr>
              <p:cNvSpPr txBox="1"/>
              <p:nvPr/>
            </p:nvSpPr>
            <p:spPr>
              <a:xfrm>
                <a:off x="8373783" y="3339692"/>
                <a:ext cx="534989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36.0%</a:t>
                </a:r>
                <a:endParaRPr lang="ko-KR" altLang="en-US" sz="800" dirty="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E6B8705-F0B0-8FDA-5B13-7FD3FF15D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525" y="3087582"/>
                <a:ext cx="254470" cy="254470"/>
              </a:xfrm>
              <a:prstGeom prst="rect">
                <a:avLst/>
              </a:prstGeom>
            </p:spPr>
          </p:pic>
        </p:grpSp>
        <p:sp>
          <p:nvSpPr>
            <p:cNvPr id="79" name="화살표: 갈매기형 수장 78">
              <a:extLst>
                <a:ext uri="{FF2B5EF4-FFF2-40B4-BE49-F238E27FC236}">
                  <a16:creationId xmlns:a16="http://schemas.microsoft.com/office/drawing/2014/main" id="{006C50AC-6B2E-EA83-6C5B-8D80F3E0C5DE}"/>
                </a:ext>
              </a:extLst>
            </p:cNvPr>
            <p:cNvSpPr/>
            <p:nvPr/>
          </p:nvSpPr>
          <p:spPr>
            <a:xfrm rot="10800000">
              <a:off x="2240280" y="1391867"/>
              <a:ext cx="213360" cy="225277"/>
            </a:xfrm>
            <a:prstGeom prst="chevron">
              <a:avLst/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2B73A1-D489-0EFC-29A7-47FADE1B35EB}"/>
                </a:ext>
              </a:extLst>
            </p:cNvPr>
            <p:cNvSpPr txBox="1"/>
            <p:nvPr/>
          </p:nvSpPr>
          <p:spPr>
            <a:xfrm>
              <a:off x="2453640" y="1381079"/>
              <a:ext cx="465470" cy="26161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도감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9AE4AF9-A7D8-90FE-A6D1-F36213E4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584" y="1400891"/>
              <a:ext cx="234103" cy="234103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015CE206-5E17-C88B-376B-BA8D7AEED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652" y="1406512"/>
              <a:ext cx="212290" cy="21229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986A61-C21D-05B5-81C4-7F97E31F1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2626" y="1389327"/>
              <a:ext cx="216547" cy="2165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A6F7E3-9AE2-1706-9900-97BB8FF85B49}"/>
                </a:ext>
              </a:extLst>
            </p:cNvPr>
            <p:cNvSpPr txBox="1"/>
            <p:nvPr/>
          </p:nvSpPr>
          <p:spPr>
            <a:xfrm>
              <a:off x="8384314" y="1409329"/>
              <a:ext cx="556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4,946K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86F02F2-ED62-2204-0ED3-F8E1F45B2995}"/>
                </a:ext>
              </a:extLst>
            </p:cNvPr>
            <p:cNvSpPr txBox="1"/>
            <p:nvPr/>
          </p:nvSpPr>
          <p:spPr>
            <a:xfrm>
              <a:off x="9251912" y="1399453"/>
              <a:ext cx="556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1,517K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79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순서도: 대체 처리 260">
            <a:extLst>
              <a:ext uri="{FF2B5EF4-FFF2-40B4-BE49-F238E27FC236}">
                <a16:creationId xmlns:a16="http://schemas.microsoft.com/office/drawing/2014/main" id="{CB1EA335-BDCE-7F99-1FE0-A2D6A585E756}"/>
              </a:ext>
            </a:extLst>
          </p:cNvPr>
          <p:cNvSpPr/>
          <p:nvPr/>
        </p:nvSpPr>
        <p:spPr>
          <a:xfrm>
            <a:off x="4262017" y="5562859"/>
            <a:ext cx="5229725" cy="194868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9547646-114B-25E6-B7F0-9AF3549EB81A}"/>
              </a:ext>
            </a:extLst>
          </p:cNvPr>
          <p:cNvSpPr txBox="1"/>
          <p:nvPr/>
        </p:nvSpPr>
        <p:spPr>
          <a:xfrm>
            <a:off x="4393473" y="5556211"/>
            <a:ext cx="85725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불속성 소환수</a:t>
            </a:r>
          </a:p>
        </p:txBody>
      </p:sp>
      <p:pic>
        <p:nvPicPr>
          <p:cNvPr id="265" name="그림 264">
            <a:extLst>
              <a:ext uri="{FF2B5EF4-FFF2-40B4-BE49-F238E27FC236}">
                <a16:creationId xmlns:a16="http://schemas.microsoft.com/office/drawing/2014/main" id="{F5F7C540-43E4-57C8-AC63-573FC851C6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42" y="5588226"/>
            <a:ext cx="136000" cy="136000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9EAE93DF-10B0-C161-0B7E-5E4C3C1CAF11}"/>
              </a:ext>
            </a:extLst>
          </p:cNvPr>
          <p:cNvSpPr txBox="1"/>
          <p:nvPr/>
        </p:nvSpPr>
        <p:spPr>
          <a:xfrm>
            <a:off x="8874099" y="5553828"/>
            <a:ext cx="85725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3/7</a:t>
            </a:r>
            <a:endParaRPr lang="ko-KR" altLang="en-US" sz="8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B2A992D-4008-96FD-A224-F4A88F642D2F}"/>
              </a:ext>
            </a:extLst>
          </p:cNvPr>
          <p:cNvGrpSpPr/>
          <p:nvPr/>
        </p:nvGrpSpPr>
        <p:grpSpPr>
          <a:xfrm>
            <a:off x="3518475" y="1478550"/>
            <a:ext cx="6313760" cy="3417877"/>
            <a:chOff x="3518475" y="1478550"/>
            <a:chExt cx="6313760" cy="3417877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106D7A68-4D7E-8733-3D53-69191E3C7BB0}"/>
                </a:ext>
              </a:extLst>
            </p:cNvPr>
            <p:cNvGrpSpPr/>
            <p:nvPr/>
          </p:nvGrpSpPr>
          <p:grpSpPr>
            <a:xfrm>
              <a:off x="3518475" y="1478550"/>
              <a:ext cx="6313760" cy="3417877"/>
              <a:chOff x="3518475" y="1478550"/>
              <a:chExt cx="6313760" cy="341787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32E3552-091F-D853-E9AB-DF67CBE6AEE3}"/>
                  </a:ext>
                </a:extLst>
              </p:cNvPr>
              <p:cNvGrpSpPr/>
              <p:nvPr/>
            </p:nvGrpSpPr>
            <p:grpSpPr>
              <a:xfrm>
                <a:off x="3777327" y="1478550"/>
                <a:ext cx="6054908" cy="3417877"/>
                <a:chOff x="3275803" y="1545225"/>
                <a:chExt cx="6054908" cy="3417877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8038968C-9B3C-A6D6-6973-F78CC0FA97EB}"/>
                    </a:ext>
                  </a:extLst>
                </p:cNvPr>
                <p:cNvGrpSpPr/>
                <p:nvPr/>
              </p:nvGrpSpPr>
              <p:grpSpPr>
                <a:xfrm>
                  <a:off x="3275803" y="1545225"/>
                  <a:ext cx="6054908" cy="3417877"/>
                  <a:chOff x="4064560" y="1545225"/>
                  <a:chExt cx="6054908" cy="3417877"/>
                </a:xfrm>
              </p:grpSpPr>
              <p:sp>
                <p:nvSpPr>
                  <p:cNvPr id="8" name="순서도: 준비 7">
                    <a:extLst>
                      <a:ext uri="{FF2B5EF4-FFF2-40B4-BE49-F238E27FC236}">
                        <a16:creationId xmlns:a16="http://schemas.microsoft.com/office/drawing/2014/main" id="{3BEC4CCE-C6BC-FB32-0224-A80CC8C5F949}"/>
                      </a:ext>
                    </a:extLst>
                  </p:cNvPr>
                  <p:cNvSpPr/>
                  <p:nvPr/>
                </p:nvSpPr>
                <p:spPr>
                  <a:xfrm>
                    <a:off x="4921178" y="161349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" name="순서도: 준비 8">
                    <a:extLst>
                      <a:ext uri="{FF2B5EF4-FFF2-40B4-BE49-F238E27FC236}">
                        <a16:creationId xmlns:a16="http://schemas.microsoft.com/office/drawing/2014/main" id="{F6A89BD9-594F-5CD2-30CE-9526DE9CF150}"/>
                      </a:ext>
                    </a:extLst>
                  </p:cNvPr>
                  <p:cNvSpPr/>
                  <p:nvPr/>
                </p:nvSpPr>
                <p:spPr>
                  <a:xfrm>
                    <a:off x="5498178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" name="순서도: 준비 9">
                    <a:extLst>
                      <a:ext uri="{FF2B5EF4-FFF2-40B4-BE49-F238E27FC236}">
                        <a16:creationId xmlns:a16="http://schemas.microsoft.com/office/drawing/2014/main" id="{B9191894-4BF1-55F1-7165-82EF1A609906}"/>
                      </a:ext>
                    </a:extLst>
                  </p:cNvPr>
                  <p:cNvSpPr/>
                  <p:nvPr/>
                </p:nvSpPr>
                <p:spPr>
                  <a:xfrm>
                    <a:off x="6074930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순서도: 준비 10">
                    <a:extLst>
                      <a:ext uri="{FF2B5EF4-FFF2-40B4-BE49-F238E27FC236}">
                        <a16:creationId xmlns:a16="http://schemas.microsoft.com/office/drawing/2014/main" id="{AD35E086-9EA9-0472-FA27-E430FF655A96}"/>
                      </a:ext>
                    </a:extLst>
                  </p:cNvPr>
                  <p:cNvSpPr/>
                  <p:nvPr/>
                </p:nvSpPr>
                <p:spPr>
                  <a:xfrm>
                    <a:off x="6651930" y="160627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47753AB2-5BB1-8C39-0A36-CA0FFE459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0297" y="1684043"/>
                    <a:ext cx="229192" cy="229192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9BBCD732-C36D-D637-9CA2-5C03646AC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3142" y="1695733"/>
                    <a:ext cx="217502" cy="217502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2C9517B7-007D-D34F-FB93-20E3B04A8B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7602" y="1663519"/>
                    <a:ext cx="262086" cy="262086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470F5C6-BEEB-F6BC-BBB1-1E4D70F36D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91326" y="1667987"/>
                    <a:ext cx="248639" cy="248639"/>
                  </a:xfrm>
                  <a:prstGeom prst="rect">
                    <a:avLst/>
                  </a:prstGeom>
                </p:spPr>
              </p:pic>
              <p:sp>
                <p:nvSpPr>
                  <p:cNvPr id="16" name="순서도: 처리 15">
                    <a:extLst>
                      <a:ext uri="{FF2B5EF4-FFF2-40B4-BE49-F238E27FC236}">
                        <a16:creationId xmlns:a16="http://schemas.microsoft.com/office/drawing/2014/main" id="{E6CA5870-2EF3-5751-2587-3F9F5BBF9E5A}"/>
                      </a:ext>
                    </a:extLst>
                  </p:cNvPr>
                  <p:cNvSpPr/>
                  <p:nvPr/>
                </p:nvSpPr>
                <p:spPr>
                  <a:xfrm>
                    <a:off x="4064560" y="1897650"/>
                    <a:ext cx="5959663" cy="306545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BFC13C32-AE89-CDBC-4043-0AAF42DB78AA}"/>
                      </a:ext>
                    </a:extLst>
                  </p:cNvPr>
                  <p:cNvSpPr/>
                  <p:nvPr/>
                </p:nvSpPr>
                <p:spPr>
                  <a:xfrm>
                    <a:off x="4167983" y="2008981"/>
                    <a:ext cx="5743964" cy="2876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순서도: 대체 처리 17">
                    <a:extLst>
                      <a:ext uri="{FF2B5EF4-FFF2-40B4-BE49-F238E27FC236}">
                        <a16:creationId xmlns:a16="http://schemas.microsoft.com/office/drawing/2014/main" id="{52FD8A97-2756-0C39-274A-3BEBC0EA2791}"/>
                      </a:ext>
                    </a:extLst>
                  </p:cNvPr>
                  <p:cNvSpPr/>
                  <p:nvPr/>
                </p:nvSpPr>
                <p:spPr>
                  <a:xfrm>
                    <a:off x="4396850" y="2109940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순서도: 대체 처리 18">
                    <a:extLst>
                      <a:ext uri="{FF2B5EF4-FFF2-40B4-BE49-F238E27FC236}">
                        <a16:creationId xmlns:a16="http://schemas.microsoft.com/office/drawing/2014/main" id="{10AFDBEB-3FC5-AE44-B3F7-5E99BB91CE76}"/>
                      </a:ext>
                    </a:extLst>
                  </p:cNvPr>
                  <p:cNvSpPr/>
                  <p:nvPr/>
                </p:nvSpPr>
                <p:spPr>
                  <a:xfrm>
                    <a:off x="5936022" y="2384600"/>
                    <a:ext cx="739685" cy="911049"/>
                  </a:xfrm>
                  <a:prstGeom prst="flowChartAlternateProcess">
                    <a:avLst/>
                  </a:prstGeom>
                  <a:solidFill>
                    <a:srgbClr val="FFFF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C265B488-4CC6-E364-C721-37D00CB79827}"/>
                      </a:ext>
                    </a:extLst>
                  </p:cNvPr>
                  <p:cNvGrpSpPr/>
                  <p:nvPr/>
                </p:nvGrpSpPr>
                <p:grpSpPr>
                  <a:xfrm>
                    <a:off x="4814029" y="154648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5" name="말풍선: 타원형 124">
                      <a:extLst>
                        <a:ext uri="{FF2B5EF4-FFF2-40B4-BE49-F238E27FC236}">
                          <a16:creationId xmlns:a16="http://schemas.microsoft.com/office/drawing/2014/main" id="{36441B63-3A12-7F11-7580-A8663A198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0E4FE898-76E2-38C5-849B-44ADA7502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9" name="육각형 38">
                    <a:extLst>
                      <a:ext uri="{FF2B5EF4-FFF2-40B4-BE49-F238E27FC236}">
                        <a16:creationId xmlns:a16="http://schemas.microsoft.com/office/drawing/2014/main" id="{D597840F-1988-FDA5-DCB1-4BD73580367C}"/>
                      </a:ext>
                    </a:extLst>
                  </p:cNvPr>
                  <p:cNvSpPr/>
                  <p:nvPr/>
                </p:nvSpPr>
                <p:spPr>
                  <a:xfrm>
                    <a:off x="9198386" y="1632529"/>
                    <a:ext cx="789611" cy="169375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dirty="0"/>
                      <a:t>모두 받기</a:t>
                    </a:r>
                  </a:p>
                </p:txBody>
              </p:sp>
              <p:sp>
                <p:nvSpPr>
                  <p:cNvPr id="40" name="순서도: 수행의 시작/종료 39">
                    <a:extLst>
                      <a:ext uri="{FF2B5EF4-FFF2-40B4-BE49-F238E27FC236}">
                        <a16:creationId xmlns:a16="http://schemas.microsoft.com/office/drawing/2014/main" id="{259D5AFC-C241-FC54-FF42-5599E78BA861}"/>
                      </a:ext>
                    </a:extLst>
                  </p:cNvPr>
                  <p:cNvSpPr/>
                  <p:nvPr/>
                </p:nvSpPr>
                <p:spPr>
                  <a:xfrm>
                    <a:off x="8277225" y="1632529"/>
                    <a:ext cx="852488" cy="175853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 스킬 검색</a:t>
                    </a:r>
                  </a:p>
                </p:txBody>
              </p:sp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D5055217-3446-3FD0-2AF7-800DBC77C1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2105" y="1652569"/>
                    <a:ext cx="141877" cy="141877"/>
                  </a:xfrm>
                  <a:prstGeom prst="rect">
                    <a:avLst/>
                  </a:prstGeom>
                </p:spPr>
              </p:pic>
              <p:sp>
                <p:nvSpPr>
                  <p:cNvPr id="42" name="순서도: 준비 41">
                    <a:extLst>
                      <a:ext uri="{FF2B5EF4-FFF2-40B4-BE49-F238E27FC236}">
                        <a16:creationId xmlns:a16="http://schemas.microsoft.com/office/drawing/2014/main" id="{7276008D-FAF0-BBB2-30F1-5B3D0D2AAD83}"/>
                      </a:ext>
                    </a:extLst>
                  </p:cNvPr>
                  <p:cNvSpPr/>
                  <p:nvPr/>
                </p:nvSpPr>
                <p:spPr>
                  <a:xfrm>
                    <a:off x="4352545" y="1617480"/>
                    <a:ext cx="527430" cy="393359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44FF305A-4FB3-B16B-CB2C-ADA36D7B5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196" y="1695065"/>
                    <a:ext cx="262318" cy="262318"/>
                  </a:xfrm>
                  <a:prstGeom prst="rect">
                    <a:avLst/>
                  </a:prstGeom>
                </p:spPr>
              </p:pic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B2607099-3266-75D1-6416-4093F6EEB8D3}"/>
                      </a:ext>
                    </a:extLst>
                  </p:cNvPr>
                  <p:cNvGrpSpPr/>
                  <p:nvPr/>
                </p:nvGrpSpPr>
                <p:grpSpPr>
                  <a:xfrm>
                    <a:off x="9986231" y="1545225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3" name="말풍선: 타원형 122">
                      <a:extLst>
                        <a:ext uri="{FF2B5EF4-FFF2-40B4-BE49-F238E27FC236}">
                          <a16:creationId xmlns:a16="http://schemas.microsoft.com/office/drawing/2014/main" id="{46D0D479-50A3-47A5-7D22-EA48F4DA8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D2439A41-4C3F-3718-19BB-41E906419F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6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5BDF732-DFFC-A67C-49B6-B59466AC6389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306" y="210329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7" name="순서도: 대체 처리 46">
                    <a:extLst>
                      <a:ext uri="{FF2B5EF4-FFF2-40B4-BE49-F238E27FC236}">
                        <a16:creationId xmlns:a16="http://schemas.microsoft.com/office/drawing/2014/main" id="{51886C8C-F6E6-F5BE-FFE4-559B8639E20D}"/>
                      </a:ext>
                    </a:extLst>
                  </p:cNvPr>
                  <p:cNvSpPr/>
                  <p:nvPr/>
                </p:nvSpPr>
                <p:spPr>
                  <a:xfrm>
                    <a:off x="4403522" y="4358325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BDA52F9-1882-7C1D-9266-DFD71782817F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679" y="435356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9" name="순서도: 대체 처리 48">
                    <a:extLst>
                      <a:ext uri="{FF2B5EF4-FFF2-40B4-BE49-F238E27FC236}">
                        <a16:creationId xmlns:a16="http://schemas.microsoft.com/office/drawing/2014/main" id="{48A93893-7426-C940-3C23-E93F905F5AE0}"/>
                      </a:ext>
                    </a:extLst>
                  </p:cNvPr>
                  <p:cNvSpPr/>
                  <p:nvPr/>
                </p:nvSpPr>
                <p:spPr>
                  <a:xfrm>
                    <a:off x="4465546" y="241118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순서도: 대체 처리 49">
                    <a:extLst>
                      <a:ext uri="{FF2B5EF4-FFF2-40B4-BE49-F238E27FC236}">
                        <a16:creationId xmlns:a16="http://schemas.microsoft.com/office/drawing/2014/main" id="{603ECE20-145D-5CE6-D9F4-B87FEC1E80C0}"/>
                      </a:ext>
                    </a:extLst>
                  </p:cNvPr>
                  <p:cNvSpPr/>
                  <p:nvPr/>
                </p:nvSpPr>
                <p:spPr>
                  <a:xfrm>
                    <a:off x="5203789" y="241039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순서도: 대체 처리 50">
                    <a:extLst>
                      <a:ext uri="{FF2B5EF4-FFF2-40B4-BE49-F238E27FC236}">
                        <a16:creationId xmlns:a16="http://schemas.microsoft.com/office/drawing/2014/main" id="{960E88CA-7739-23D0-D144-7946AD6F2449}"/>
                      </a:ext>
                    </a:extLst>
                  </p:cNvPr>
                  <p:cNvSpPr/>
                  <p:nvPr/>
                </p:nvSpPr>
                <p:spPr>
                  <a:xfrm>
                    <a:off x="5966967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순서도: 대체 처리 51">
                    <a:extLst>
                      <a:ext uri="{FF2B5EF4-FFF2-40B4-BE49-F238E27FC236}">
                        <a16:creationId xmlns:a16="http://schemas.microsoft.com/office/drawing/2014/main" id="{11052848-CCBF-580B-0C18-6173A320E3E8}"/>
                      </a:ext>
                    </a:extLst>
                  </p:cNvPr>
                  <p:cNvSpPr/>
                  <p:nvPr/>
                </p:nvSpPr>
                <p:spPr>
                  <a:xfrm>
                    <a:off x="6720051" y="242350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순서도: 대체 처리 52">
                    <a:extLst>
                      <a:ext uri="{FF2B5EF4-FFF2-40B4-BE49-F238E27FC236}">
                        <a16:creationId xmlns:a16="http://schemas.microsoft.com/office/drawing/2014/main" id="{A5F481BE-1EFB-F294-CCF4-A65BDD6BB12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15880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순서도: 대체 처리 53">
                    <a:extLst>
                      <a:ext uri="{FF2B5EF4-FFF2-40B4-BE49-F238E27FC236}">
                        <a16:creationId xmlns:a16="http://schemas.microsoft.com/office/drawing/2014/main" id="{7E0FD2A9-1620-D6F3-12DB-72AA19ED36AD}"/>
                      </a:ext>
                    </a:extLst>
                  </p:cNvPr>
                  <p:cNvSpPr/>
                  <p:nvPr/>
                </p:nvSpPr>
                <p:spPr>
                  <a:xfrm>
                    <a:off x="821743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순서도: 대체 처리 54">
                    <a:extLst>
                      <a:ext uri="{FF2B5EF4-FFF2-40B4-BE49-F238E27FC236}">
                        <a16:creationId xmlns:a16="http://schemas.microsoft.com/office/drawing/2014/main" id="{08E76E53-42B2-4EFD-32B7-B92832CCFA3C}"/>
                      </a:ext>
                    </a:extLst>
                  </p:cNvPr>
                  <p:cNvSpPr/>
                  <p:nvPr/>
                </p:nvSpPr>
                <p:spPr>
                  <a:xfrm>
                    <a:off x="8980611" y="240055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순서도: 대체 처리 55">
                    <a:extLst>
                      <a:ext uri="{FF2B5EF4-FFF2-40B4-BE49-F238E27FC236}">
                        <a16:creationId xmlns:a16="http://schemas.microsoft.com/office/drawing/2014/main" id="{A431DD6B-3428-1D10-8D5D-C2FCFE06CED1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2807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순서도: 대체 처리 56">
                    <a:extLst>
                      <a:ext uri="{FF2B5EF4-FFF2-40B4-BE49-F238E27FC236}">
                        <a16:creationId xmlns:a16="http://schemas.microsoft.com/office/drawing/2014/main" id="{91574DB5-9AFF-B698-71E7-1F44F9D8B347}"/>
                      </a:ext>
                    </a:extLst>
                  </p:cNvPr>
                  <p:cNvSpPr/>
                  <p:nvPr/>
                </p:nvSpPr>
                <p:spPr>
                  <a:xfrm>
                    <a:off x="4427132" y="2375079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FF687EE8-D304-C831-13CD-34D4025BE8DF}"/>
                      </a:ext>
                    </a:extLst>
                  </p:cNvPr>
                  <p:cNvSpPr/>
                  <p:nvPr/>
                </p:nvSpPr>
                <p:spPr>
                  <a:xfrm>
                    <a:off x="4588600" y="252582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9E8F15B-771D-DB0F-DA1B-5E2C695E4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050" y="2952355"/>
                    <a:ext cx="442930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숲지기</a:t>
                    </a:r>
                  </a:p>
                </p:txBody>
              </p:sp>
              <p:sp>
                <p:nvSpPr>
                  <p:cNvPr id="60" name="순서도: 수행의 시작/종료 59">
                    <a:extLst>
                      <a:ext uri="{FF2B5EF4-FFF2-40B4-BE49-F238E27FC236}">
                        <a16:creationId xmlns:a16="http://schemas.microsoft.com/office/drawing/2014/main" id="{428F595F-60EB-49C8-B370-C4EE576F9692}"/>
                      </a:ext>
                    </a:extLst>
                  </p:cNvPr>
                  <p:cNvSpPr/>
                  <p:nvPr/>
                </p:nvSpPr>
                <p:spPr>
                  <a:xfrm>
                    <a:off x="4605575" y="311079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순서도: 대체 처리 60">
                    <a:extLst>
                      <a:ext uri="{FF2B5EF4-FFF2-40B4-BE49-F238E27FC236}">
                        <a16:creationId xmlns:a16="http://schemas.microsoft.com/office/drawing/2014/main" id="{DA0DE3FC-122B-7361-0894-0249F8D4E599}"/>
                      </a:ext>
                    </a:extLst>
                  </p:cNvPr>
                  <p:cNvSpPr/>
                  <p:nvPr/>
                </p:nvSpPr>
                <p:spPr>
                  <a:xfrm>
                    <a:off x="4465546" y="4617497"/>
                    <a:ext cx="677939" cy="267883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순서도: 대체 처리 61">
                    <a:extLst>
                      <a:ext uri="{FF2B5EF4-FFF2-40B4-BE49-F238E27FC236}">
                        <a16:creationId xmlns:a16="http://schemas.microsoft.com/office/drawing/2014/main" id="{53722EEB-9B3A-3D97-E42A-C5A7F5EC8F20}"/>
                      </a:ext>
                    </a:extLst>
                  </p:cNvPr>
                  <p:cNvSpPr/>
                  <p:nvPr/>
                </p:nvSpPr>
                <p:spPr>
                  <a:xfrm>
                    <a:off x="5197904" y="4616691"/>
                    <a:ext cx="677939" cy="26869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순서도: 대체 처리 62">
                    <a:extLst>
                      <a:ext uri="{FF2B5EF4-FFF2-40B4-BE49-F238E27FC236}">
                        <a16:creationId xmlns:a16="http://schemas.microsoft.com/office/drawing/2014/main" id="{14A8C4BC-F171-124B-78B2-977EF81760F9}"/>
                      </a:ext>
                    </a:extLst>
                  </p:cNvPr>
                  <p:cNvSpPr/>
                  <p:nvPr/>
                </p:nvSpPr>
                <p:spPr>
                  <a:xfrm>
                    <a:off x="5966967" y="4626764"/>
                    <a:ext cx="677939" cy="2586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순서도: 대체 처리 63">
                    <a:extLst>
                      <a:ext uri="{FF2B5EF4-FFF2-40B4-BE49-F238E27FC236}">
                        <a16:creationId xmlns:a16="http://schemas.microsoft.com/office/drawing/2014/main" id="{7D2559F6-2405-5DC4-5DC0-40A85156249B}"/>
                      </a:ext>
                    </a:extLst>
                  </p:cNvPr>
                  <p:cNvSpPr/>
                  <p:nvPr/>
                </p:nvSpPr>
                <p:spPr>
                  <a:xfrm>
                    <a:off x="6720051" y="4629814"/>
                    <a:ext cx="677939" cy="25556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순서도: 대체 처리 64">
                    <a:extLst>
                      <a:ext uri="{FF2B5EF4-FFF2-40B4-BE49-F238E27FC236}">
                        <a16:creationId xmlns:a16="http://schemas.microsoft.com/office/drawing/2014/main" id="{2B5E6AC4-A269-8297-587C-E412264390EE}"/>
                      </a:ext>
                    </a:extLst>
                  </p:cNvPr>
                  <p:cNvSpPr/>
                  <p:nvPr/>
                </p:nvSpPr>
                <p:spPr>
                  <a:xfrm>
                    <a:off x="7483229" y="4622190"/>
                    <a:ext cx="677939" cy="26318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순서도: 대체 처리 65">
                    <a:extLst>
                      <a:ext uri="{FF2B5EF4-FFF2-40B4-BE49-F238E27FC236}">
                        <a16:creationId xmlns:a16="http://schemas.microsoft.com/office/drawing/2014/main" id="{1F1B9578-B88D-D493-0F62-A229591D1E6C}"/>
                      </a:ext>
                    </a:extLst>
                  </p:cNvPr>
                  <p:cNvSpPr/>
                  <p:nvPr/>
                </p:nvSpPr>
                <p:spPr>
                  <a:xfrm>
                    <a:off x="8237542" y="4611669"/>
                    <a:ext cx="677939" cy="28036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순서도: 대체 처리 66">
                    <a:extLst>
                      <a:ext uri="{FF2B5EF4-FFF2-40B4-BE49-F238E27FC236}">
                        <a16:creationId xmlns:a16="http://schemas.microsoft.com/office/drawing/2014/main" id="{666BD5A7-BCEB-3CBA-FCF4-EF16E60D9260}"/>
                      </a:ext>
                    </a:extLst>
                  </p:cNvPr>
                  <p:cNvSpPr/>
                  <p:nvPr/>
                </p:nvSpPr>
                <p:spPr>
                  <a:xfrm>
                    <a:off x="8980611" y="4606863"/>
                    <a:ext cx="677939" cy="2785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순서도: 저장 데이터 67">
                    <a:extLst>
                      <a:ext uri="{FF2B5EF4-FFF2-40B4-BE49-F238E27FC236}">
                        <a16:creationId xmlns:a16="http://schemas.microsoft.com/office/drawing/2014/main" id="{4D5CD50E-76F5-4482-BD44-D1A7046B6B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64505" y="3112418"/>
                    <a:ext cx="338851" cy="115139"/>
                  </a:xfrm>
                  <a:prstGeom prst="flowChartOnlineStorag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DAA0959-F931-66D0-628A-C4605191818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4561" y="3093104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10/60</a:t>
                    </a:r>
                    <a:endParaRPr lang="ko-KR" altLang="en-US" sz="400" dirty="0"/>
                  </a:p>
                </p:txBody>
              </p:sp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10F3D2C3-25FB-317A-1547-B0320507D5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8885" y="248771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6C8916AD-7328-871C-CFEE-E64840FD6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9575" y="2135307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B2F28EE1-31B5-E727-EF75-965531E04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91598" y="247289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73" name="순서도: 대체 처리 72">
                    <a:extLst>
                      <a:ext uri="{FF2B5EF4-FFF2-40B4-BE49-F238E27FC236}">
                        <a16:creationId xmlns:a16="http://schemas.microsoft.com/office/drawing/2014/main" id="{A5890617-E014-7B3E-F10B-7119043C2129}"/>
                      </a:ext>
                    </a:extLst>
                  </p:cNvPr>
                  <p:cNvSpPr/>
                  <p:nvPr/>
                </p:nvSpPr>
                <p:spPr>
                  <a:xfrm>
                    <a:off x="5160859" y="2374684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타원 73">
                    <a:extLst>
                      <a:ext uri="{FF2B5EF4-FFF2-40B4-BE49-F238E27FC236}">
                        <a16:creationId xmlns:a16="http://schemas.microsoft.com/office/drawing/2014/main" id="{38D4CC4D-6B37-04E2-E047-3FA38288EEF5}"/>
                      </a:ext>
                    </a:extLst>
                  </p:cNvPr>
                  <p:cNvSpPr/>
                  <p:nvPr/>
                </p:nvSpPr>
                <p:spPr>
                  <a:xfrm>
                    <a:off x="5322327" y="2525429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87A8938-83E3-13ED-E9BF-E8E776FDA109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777" y="2951960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뿔개구리</a:t>
                    </a:r>
                  </a:p>
                </p:txBody>
              </p:sp>
              <p:sp>
                <p:nvSpPr>
                  <p:cNvPr id="76" name="순서도: 수행의 시작/종료 75">
                    <a:extLst>
                      <a:ext uri="{FF2B5EF4-FFF2-40B4-BE49-F238E27FC236}">
                        <a16:creationId xmlns:a16="http://schemas.microsoft.com/office/drawing/2014/main" id="{707905DB-3ECB-1B3C-F418-07A532BC6F17}"/>
                      </a:ext>
                    </a:extLst>
                  </p:cNvPr>
                  <p:cNvSpPr/>
                  <p:nvPr/>
                </p:nvSpPr>
                <p:spPr>
                  <a:xfrm>
                    <a:off x="5339302" y="3110399"/>
                    <a:ext cx="397881" cy="116119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D94795C-972C-0E0F-BA99-2CD34E8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288" y="3092709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0/20</a:t>
                    </a:r>
                    <a:endParaRPr lang="ko-KR" altLang="en-US" sz="400" dirty="0"/>
                  </a:p>
                </p:txBody>
              </p:sp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id="{16B3CEBB-A3E1-93FB-374D-869A839A5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2612" y="2487322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id="{1D2ACF52-F737-8F44-5BD7-DF17FD588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5325325" y="2472503"/>
                    <a:ext cx="116152" cy="116152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94DB5BF8-2A2B-2526-2C6D-F1677E285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6855" y="4386683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2E6102D4-7404-F0F9-0524-4E5B5A3022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8205" y="4388608"/>
                    <a:ext cx="136000" cy="136000"/>
                  </a:xfrm>
                  <a:prstGeom prst="rect">
                    <a:avLst/>
                  </a:prstGeom>
                </p:spPr>
              </p:pic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629A4E69-ED3F-F1EC-80C9-329419D6D0AE}"/>
                      </a:ext>
                    </a:extLst>
                  </p:cNvPr>
                  <p:cNvSpPr/>
                  <p:nvPr/>
                </p:nvSpPr>
                <p:spPr>
                  <a:xfrm>
                    <a:off x="6072948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F5037E61-E63C-1F7F-4F39-96E85AB0FF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398" y="2968726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버섯돌이</a:t>
                    </a:r>
                  </a:p>
                </p:txBody>
              </p:sp>
              <p:pic>
                <p:nvPicPr>
                  <p:cNvPr id="84" name="그림 83">
                    <a:extLst>
                      <a:ext uri="{FF2B5EF4-FFF2-40B4-BE49-F238E27FC236}">
                        <a16:creationId xmlns:a16="http://schemas.microsoft.com/office/drawing/2014/main" id="{38902CC5-27C5-7D37-F684-E431AB6F02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3233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A0C580A9-869D-EBBD-C700-B8888437DF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075946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86" name="순서도: 대체 처리 85">
                    <a:extLst>
                      <a:ext uri="{FF2B5EF4-FFF2-40B4-BE49-F238E27FC236}">
                        <a16:creationId xmlns:a16="http://schemas.microsoft.com/office/drawing/2014/main" id="{8AD476BD-88CB-2888-4E2F-2D33027BBF50}"/>
                      </a:ext>
                    </a:extLst>
                  </p:cNvPr>
                  <p:cNvSpPr/>
                  <p:nvPr/>
                </p:nvSpPr>
                <p:spPr>
                  <a:xfrm>
                    <a:off x="6718899" y="242232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0C486650-F20C-AD6A-BA84-3055954E3DA3}"/>
                      </a:ext>
                    </a:extLst>
                  </p:cNvPr>
                  <p:cNvSpPr/>
                  <p:nvPr/>
                </p:nvSpPr>
                <p:spPr>
                  <a:xfrm>
                    <a:off x="6824880" y="254406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B90357B-018F-0600-AD53-85C3574F7293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330" y="2970595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미믹</a:t>
                    </a:r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id="{95003ADD-6C2C-FC09-A7FD-655506FF4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165" y="250595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id="{3880329C-6305-9BE8-0ABB-2CA763163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827878" y="249113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1" name="순서도: 대체 처리 90">
                    <a:extLst>
                      <a:ext uri="{FF2B5EF4-FFF2-40B4-BE49-F238E27FC236}">
                        <a16:creationId xmlns:a16="http://schemas.microsoft.com/office/drawing/2014/main" id="{AFC39E11-2FE4-8DBA-8E3A-04F6F007B4B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D8E494F0-A4F9-4129-5876-D9690C32B84B}"/>
                      </a:ext>
                    </a:extLst>
                  </p:cNvPr>
                  <p:cNvSpPr/>
                  <p:nvPr/>
                </p:nvSpPr>
                <p:spPr>
                  <a:xfrm>
                    <a:off x="7589210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78AB2E4-AB37-F043-AD3A-378CF1FD3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660" y="2968726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슬라임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8FB286A7-B428-1600-6B43-7F9F4AC2C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9495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3F1DF77E-ACD2-604D-F4B8-57E6FC25F0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7592208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6" name="순서도: 대체 처리 95">
                    <a:extLst>
                      <a:ext uri="{FF2B5EF4-FFF2-40B4-BE49-F238E27FC236}">
                        <a16:creationId xmlns:a16="http://schemas.microsoft.com/office/drawing/2014/main" id="{EC13E484-E30B-C177-6842-AAD86B8F6DA5}"/>
                      </a:ext>
                    </a:extLst>
                  </p:cNvPr>
                  <p:cNvSpPr/>
                  <p:nvPr/>
                </p:nvSpPr>
                <p:spPr>
                  <a:xfrm>
                    <a:off x="821786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B81B5E64-C4DA-9726-C622-86CFC7913D5D}"/>
                      </a:ext>
                    </a:extLst>
                  </p:cNvPr>
                  <p:cNvSpPr/>
                  <p:nvPr/>
                </p:nvSpPr>
                <p:spPr>
                  <a:xfrm>
                    <a:off x="8323844" y="2522293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2868BCD-6F55-A535-2201-7748258E2CB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294" y="2948824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샌드맨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95AAE8C0-6979-5F62-09BB-6589CA1D96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34129" y="2484186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ADE21E59-5E89-B7BC-069E-E1075E4A82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8326842" y="2469367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1" name="순서도: 대체 처리 100">
                    <a:extLst>
                      <a:ext uri="{FF2B5EF4-FFF2-40B4-BE49-F238E27FC236}">
                        <a16:creationId xmlns:a16="http://schemas.microsoft.com/office/drawing/2014/main" id="{FFF17917-F734-25FA-4761-F1E35063736D}"/>
                      </a:ext>
                    </a:extLst>
                  </p:cNvPr>
                  <p:cNvSpPr/>
                  <p:nvPr/>
                </p:nvSpPr>
                <p:spPr>
                  <a:xfrm>
                    <a:off x="8980181" y="2397137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312B438B-278C-8030-4CDA-00BA387F5CBB}"/>
                      </a:ext>
                    </a:extLst>
                  </p:cNvPr>
                  <p:cNvSpPr/>
                  <p:nvPr/>
                </p:nvSpPr>
                <p:spPr>
                  <a:xfrm>
                    <a:off x="9086162" y="2518877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D2F6F1B-DA0E-57EB-6834-BDF626B9A6B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12" y="2945408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고스트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id="{A82E8E92-FB7E-60A5-C62C-E43EE3CF12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96447" y="2480770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4FBBE09D-74A4-3F7F-CA03-9740A2F15F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9089160" y="2465951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6" name="순서도: 대체 처리 105">
                    <a:extLst>
                      <a:ext uri="{FF2B5EF4-FFF2-40B4-BE49-F238E27FC236}">
                        <a16:creationId xmlns:a16="http://schemas.microsoft.com/office/drawing/2014/main" id="{B4841FA6-30BC-318B-85C8-C9CE74CCDBD9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33972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009E7830-678E-5BEB-E7FD-64BE1DA18D7D}"/>
                      </a:ext>
                    </a:extLst>
                  </p:cNvPr>
                  <p:cNvSpPr/>
                  <p:nvPr/>
                </p:nvSpPr>
                <p:spPr>
                  <a:xfrm>
                    <a:off x="4571527" y="3455712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AC95FAD-56B4-D302-DC3E-C2233C72C3A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546" y="3902025"/>
                    <a:ext cx="677939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하급 엘리멘탈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8C777498-DFC9-C45A-74F8-EEFD3A9778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1812" y="3417605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id="{A4A2BE50-EBFE-DBE4-A9FF-C208EF7C8F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74525" y="3402786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11" name="순서도: 대체 처리 110">
                    <a:extLst>
                      <a:ext uri="{FF2B5EF4-FFF2-40B4-BE49-F238E27FC236}">
                        <a16:creationId xmlns:a16="http://schemas.microsoft.com/office/drawing/2014/main" id="{C5725505-2062-765F-F47C-AEC4E400BC2D}"/>
                      </a:ext>
                    </a:extLst>
                  </p:cNvPr>
                  <p:cNvSpPr/>
                  <p:nvPr/>
                </p:nvSpPr>
                <p:spPr>
                  <a:xfrm>
                    <a:off x="8221248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순서도: 대체 처리 111">
                    <a:extLst>
                      <a:ext uri="{FF2B5EF4-FFF2-40B4-BE49-F238E27FC236}">
                        <a16:creationId xmlns:a16="http://schemas.microsoft.com/office/drawing/2014/main" id="{A6E40837-DBFD-5BA0-A939-34014562263E}"/>
                      </a:ext>
                    </a:extLst>
                  </p:cNvPr>
                  <p:cNvSpPr/>
                  <p:nvPr/>
                </p:nvSpPr>
                <p:spPr>
                  <a:xfrm>
                    <a:off x="6716496" y="241816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순서도: 대체 처리 112">
                    <a:extLst>
                      <a:ext uri="{FF2B5EF4-FFF2-40B4-BE49-F238E27FC236}">
                        <a16:creationId xmlns:a16="http://schemas.microsoft.com/office/drawing/2014/main" id="{2794BC7B-60D7-D6D2-241A-46E233621346}"/>
                      </a:ext>
                    </a:extLst>
                  </p:cNvPr>
                  <p:cNvSpPr/>
                  <p:nvPr/>
                </p:nvSpPr>
                <p:spPr>
                  <a:xfrm>
                    <a:off x="7483939" y="24134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순서도: 수행의 시작/종료 113">
                    <a:extLst>
                      <a:ext uri="{FF2B5EF4-FFF2-40B4-BE49-F238E27FC236}">
                        <a16:creationId xmlns:a16="http://schemas.microsoft.com/office/drawing/2014/main" id="{BD212A48-2FC1-1499-D670-8015910BDDB9}"/>
                      </a:ext>
                    </a:extLst>
                  </p:cNvPr>
                  <p:cNvSpPr/>
                  <p:nvPr/>
                </p:nvSpPr>
                <p:spPr>
                  <a:xfrm>
                    <a:off x="6108660" y="310704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>
                        <a:solidFill>
                          <a:schemeClr val="tx1"/>
                        </a:solidFill>
                      </a:rPr>
                      <a:t>20/20</a:t>
                    </a:r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순서도: 대체 처리 114">
                    <a:extLst>
                      <a:ext uri="{FF2B5EF4-FFF2-40B4-BE49-F238E27FC236}">
                        <a16:creationId xmlns:a16="http://schemas.microsoft.com/office/drawing/2014/main" id="{40D16A09-FBA1-5A40-A2C1-F63972217DC1}"/>
                      </a:ext>
                    </a:extLst>
                  </p:cNvPr>
                  <p:cNvSpPr/>
                  <p:nvPr/>
                </p:nvSpPr>
                <p:spPr>
                  <a:xfrm>
                    <a:off x="5941333" y="2379556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순서도: 대체 처리 115">
                    <a:extLst>
                      <a:ext uri="{FF2B5EF4-FFF2-40B4-BE49-F238E27FC236}">
                        <a16:creationId xmlns:a16="http://schemas.microsoft.com/office/drawing/2014/main" id="{FCB67A62-2633-6B08-054A-062F2E747C6F}"/>
                      </a:ext>
                    </a:extLst>
                  </p:cNvPr>
                  <p:cNvSpPr/>
                  <p:nvPr/>
                </p:nvSpPr>
                <p:spPr>
                  <a:xfrm>
                    <a:off x="8983566" y="2397136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순서도: 대체 처리 116">
                    <a:extLst>
                      <a:ext uri="{FF2B5EF4-FFF2-40B4-BE49-F238E27FC236}">
                        <a16:creationId xmlns:a16="http://schemas.microsoft.com/office/drawing/2014/main" id="{FA5923CE-4C46-4EBE-9BB2-17653961B459}"/>
                      </a:ext>
                    </a:extLst>
                  </p:cNvPr>
                  <p:cNvSpPr/>
                  <p:nvPr/>
                </p:nvSpPr>
                <p:spPr>
                  <a:xfrm>
                    <a:off x="4465545" y="333489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4A80F88-3D61-ABCB-9218-C9B78782227E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00" y="2440788"/>
                    <a:ext cx="106162" cy="169277"/>
                    <a:chOff x="9053037" y="2301404"/>
                    <a:chExt cx="204788" cy="355630"/>
                  </a:xfrm>
                </p:grpSpPr>
                <p:sp>
                  <p:nvSpPr>
                    <p:cNvPr id="119" name="말풍선: 타원형 118">
                      <a:extLst>
                        <a:ext uri="{FF2B5EF4-FFF2-40B4-BE49-F238E27FC236}">
                          <a16:creationId xmlns:a16="http://schemas.microsoft.com/office/drawing/2014/main" id="{16FF5682-CECF-5AC6-154A-09606FBE6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4DA95196-37F9-8935-F5D4-1699788700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04" y="2301404"/>
                      <a:ext cx="196005" cy="35563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6B1E17-D282-1E55-191B-D7CFB457A937}"/>
                    </a:ext>
                  </a:extLst>
                </p:cNvPr>
                <p:cNvSpPr txBox="1"/>
                <p:nvPr/>
              </p:nvSpPr>
              <p:spPr>
                <a:xfrm>
                  <a:off x="8220175" y="2100909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3/7</a:t>
                  </a:r>
                  <a:endParaRPr lang="ko-KR" altLang="en-US" sz="8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BBE2B7-F31E-0ACE-37B0-FC30D8EFDA90}"/>
                    </a:ext>
                  </a:extLst>
                </p:cNvPr>
                <p:cNvSpPr txBox="1"/>
                <p:nvPr/>
              </p:nvSpPr>
              <p:spPr>
                <a:xfrm>
                  <a:off x="8448643" y="4356375"/>
                  <a:ext cx="49562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6/6</a:t>
                  </a:r>
                  <a:endParaRPr lang="ko-KR" altLang="en-US" sz="800" dirty="0"/>
                </a:p>
              </p:txBody>
            </p:sp>
          </p:grp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C6ABE01E-9329-1D26-2D21-6A331A4E2E32}"/>
                  </a:ext>
                </a:extLst>
              </p:cNvPr>
              <p:cNvSpPr/>
              <p:nvPr/>
            </p:nvSpPr>
            <p:spPr>
              <a:xfrm>
                <a:off x="3518475" y="2279852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72EA38E-3CF2-F3A5-8318-0A4FC5899E7D}"/>
                </a:ext>
              </a:extLst>
            </p:cNvPr>
            <p:cNvSpPr/>
            <p:nvPr/>
          </p:nvSpPr>
          <p:spPr>
            <a:xfrm>
              <a:off x="3527698" y="2870619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</a:t>
              </a:r>
              <a:endParaRPr lang="ko-KR" altLang="en-US" dirty="0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687203EC-A1A9-90FE-9D7A-AA83B214E923}"/>
                </a:ext>
              </a:extLst>
            </p:cNvPr>
            <p:cNvCxnSpPr>
              <a:stCxn id="263" idx="3"/>
              <a:endCxn id="18" idx="1"/>
            </p:cNvCxnSpPr>
            <p:nvPr/>
          </p:nvCxnSpPr>
          <p:spPr>
            <a:xfrm flipV="1">
              <a:off x="3815490" y="2140699"/>
              <a:ext cx="294127" cy="26055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C839E6DD-F40A-5712-D6CB-E7A630D72A99}"/>
                </a:ext>
              </a:extLst>
            </p:cNvPr>
            <p:cNvCxnSpPr>
              <a:cxnSpLocks/>
              <a:stCxn id="49" idx="1"/>
              <a:endCxn id="23" idx="3"/>
            </p:cNvCxnSpPr>
            <p:nvPr/>
          </p:nvCxnSpPr>
          <p:spPr>
            <a:xfrm rot="10800000" flipV="1">
              <a:off x="3824713" y="2767733"/>
              <a:ext cx="353600" cy="224288"/>
            </a:xfrm>
            <a:prstGeom prst="bentConnector3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27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DF7AB0B-C8E8-6399-7565-4A4B71B3BBBD}"/>
              </a:ext>
            </a:extLst>
          </p:cNvPr>
          <p:cNvGrpSpPr/>
          <p:nvPr/>
        </p:nvGrpSpPr>
        <p:grpSpPr>
          <a:xfrm>
            <a:off x="1257287" y="1590115"/>
            <a:ext cx="8770863" cy="4134410"/>
            <a:chOff x="1257287" y="1590115"/>
            <a:chExt cx="8770863" cy="4134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A0E63BB-9699-1AB6-5883-C8DCEB5B9457}"/>
                </a:ext>
              </a:extLst>
            </p:cNvPr>
            <p:cNvGrpSpPr/>
            <p:nvPr/>
          </p:nvGrpSpPr>
          <p:grpSpPr>
            <a:xfrm>
              <a:off x="1257287" y="1590115"/>
              <a:ext cx="8770863" cy="4134410"/>
              <a:chOff x="1710568" y="1283434"/>
              <a:chExt cx="8770863" cy="413441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8425686-886D-87F0-C078-7105B1CFB5FB}"/>
                  </a:ext>
                </a:extLst>
              </p:cNvPr>
              <p:cNvSpPr/>
              <p:nvPr/>
            </p:nvSpPr>
            <p:spPr>
              <a:xfrm>
                <a:off x="1710568" y="1283434"/>
                <a:ext cx="8770863" cy="41344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순서도: 수행의 시작/종료 3">
                <a:extLst>
                  <a:ext uri="{FF2B5EF4-FFF2-40B4-BE49-F238E27FC236}">
                    <a16:creationId xmlns:a16="http://schemas.microsoft.com/office/drawing/2014/main" id="{B507CA7D-2A98-5DAA-7AEE-FD400476600C}"/>
                  </a:ext>
                </a:extLst>
              </p:cNvPr>
              <p:cNvSpPr/>
              <p:nvPr/>
            </p:nvSpPr>
            <p:spPr>
              <a:xfrm>
                <a:off x="9168857" y="1396307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5" name="순서도: 수행의 시작/종료 4">
                <a:extLst>
                  <a:ext uri="{FF2B5EF4-FFF2-40B4-BE49-F238E27FC236}">
                    <a16:creationId xmlns:a16="http://schemas.microsoft.com/office/drawing/2014/main" id="{0555E747-DFD3-12B3-5AA6-626C2861F0B4}"/>
                  </a:ext>
                </a:extLst>
              </p:cNvPr>
              <p:cNvSpPr/>
              <p:nvPr/>
            </p:nvSpPr>
            <p:spPr>
              <a:xfrm>
                <a:off x="8300735" y="1409232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01AAAC19-F77F-7F1F-B2A7-3267D2E90DD9}"/>
                  </a:ext>
                </a:extLst>
              </p:cNvPr>
              <p:cNvGrpSpPr/>
              <p:nvPr/>
            </p:nvGrpSpPr>
            <p:grpSpPr>
              <a:xfrm>
                <a:off x="3369667" y="2543175"/>
                <a:ext cx="1114425" cy="2247900"/>
                <a:chOff x="3305175" y="2543175"/>
                <a:chExt cx="1114425" cy="2247900"/>
              </a:xfrm>
            </p:grpSpPr>
            <p:sp>
              <p:nvSpPr>
                <p:cNvPr id="47" name="배지 46">
                  <a:extLst>
                    <a:ext uri="{FF2B5EF4-FFF2-40B4-BE49-F238E27FC236}">
                      <a16:creationId xmlns:a16="http://schemas.microsoft.com/office/drawing/2014/main" id="{B47F52FB-F1CD-12A2-73DA-A2F02A0FC290}"/>
                    </a:ext>
                  </a:extLst>
                </p:cNvPr>
                <p:cNvSpPr/>
                <p:nvPr/>
              </p:nvSpPr>
              <p:spPr>
                <a:xfrm>
                  <a:off x="3305175" y="2543175"/>
                  <a:ext cx="1114425" cy="2247900"/>
                </a:xfrm>
                <a:prstGeom prst="plaque">
                  <a:avLst>
                    <a:gd name="adj" fmla="val 2179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ABE3D71-6D8B-9880-BA97-11C4455D2212}"/>
                    </a:ext>
                  </a:extLst>
                </p:cNvPr>
                <p:cNvSpPr txBox="1"/>
                <p:nvPr/>
              </p:nvSpPr>
              <p:spPr>
                <a:xfrm>
                  <a:off x="3433761" y="3931502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컬렉션 챌린지</a:t>
                  </a: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0C60033-F47B-0048-6900-5FCFB83457D8}"/>
                  </a:ext>
                </a:extLst>
              </p:cNvPr>
              <p:cNvGrpSpPr/>
              <p:nvPr/>
            </p:nvGrpSpPr>
            <p:grpSpPr>
              <a:xfrm>
                <a:off x="4935511" y="2521281"/>
                <a:ext cx="1114425" cy="2247900"/>
                <a:chOff x="4790439" y="2539336"/>
                <a:chExt cx="1114425" cy="2247900"/>
              </a:xfrm>
            </p:grpSpPr>
            <p:sp>
              <p:nvSpPr>
                <p:cNvPr id="38" name="배지 37">
                  <a:extLst>
                    <a:ext uri="{FF2B5EF4-FFF2-40B4-BE49-F238E27FC236}">
                      <a16:creationId xmlns:a16="http://schemas.microsoft.com/office/drawing/2014/main" id="{218D72A9-5B55-1723-4A77-4C6BAB0EE90B}"/>
                    </a:ext>
                  </a:extLst>
                </p:cNvPr>
                <p:cNvSpPr/>
                <p:nvPr/>
              </p:nvSpPr>
              <p:spPr>
                <a:xfrm>
                  <a:off x="4790439" y="2539336"/>
                  <a:ext cx="1114425" cy="2247900"/>
                </a:xfrm>
                <a:prstGeom prst="plaque">
                  <a:avLst>
                    <a:gd name="adj" fmla="val 2179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형: 비어 있음 38">
                  <a:extLst>
                    <a:ext uri="{FF2B5EF4-FFF2-40B4-BE49-F238E27FC236}">
                      <a16:creationId xmlns:a16="http://schemas.microsoft.com/office/drawing/2014/main" id="{F7F6528C-3FDC-F4D4-9562-2AF035EF4763}"/>
                    </a:ext>
                  </a:extLst>
                </p:cNvPr>
                <p:cNvSpPr/>
                <p:nvPr/>
              </p:nvSpPr>
              <p:spPr>
                <a:xfrm>
                  <a:off x="4919025" y="2877472"/>
                  <a:ext cx="857250" cy="892968"/>
                </a:xfrm>
                <a:prstGeom prst="donut">
                  <a:avLst>
                    <a:gd name="adj" fmla="val 9576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육각형 39">
                  <a:extLst>
                    <a:ext uri="{FF2B5EF4-FFF2-40B4-BE49-F238E27FC236}">
                      <a16:creationId xmlns:a16="http://schemas.microsoft.com/office/drawing/2014/main" id="{0DDE44A8-DF8A-656F-3B1E-CD32827AAD78}"/>
                    </a:ext>
                  </a:extLst>
                </p:cNvPr>
                <p:cNvSpPr/>
                <p:nvPr/>
              </p:nvSpPr>
              <p:spPr>
                <a:xfrm>
                  <a:off x="5061305" y="4214544"/>
                  <a:ext cx="572691" cy="128588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FE3A6C5-B282-9855-1EFF-BFF60A1E629B}"/>
                    </a:ext>
                  </a:extLst>
                </p:cNvPr>
                <p:cNvSpPr txBox="1"/>
                <p:nvPr/>
              </p:nvSpPr>
              <p:spPr>
                <a:xfrm>
                  <a:off x="4919025" y="3927663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소환수 도감</a:t>
                  </a:r>
                </a:p>
              </p:txBody>
            </p:sp>
            <p:sp>
              <p:nvSpPr>
                <p:cNvPr id="42" name="순서도: 저장 데이터 41">
                  <a:extLst>
                    <a:ext uri="{FF2B5EF4-FFF2-40B4-BE49-F238E27FC236}">
                      <a16:creationId xmlns:a16="http://schemas.microsoft.com/office/drawing/2014/main" id="{35D37392-5E19-24B4-02F3-A8227A0F1821}"/>
                    </a:ext>
                  </a:extLst>
                </p:cNvPr>
                <p:cNvSpPr/>
                <p:nvPr/>
              </p:nvSpPr>
              <p:spPr>
                <a:xfrm rot="5400000">
                  <a:off x="5303596" y="2868503"/>
                  <a:ext cx="88108" cy="115572"/>
                </a:xfrm>
                <a:prstGeom prst="flowChartOnlineStorage">
                  <a:avLst/>
                </a:prstGeom>
                <a:solidFill>
                  <a:srgbClr val="C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63F6466-7566-A7E0-89E5-E4540C11D45A}"/>
                    </a:ext>
                  </a:extLst>
                </p:cNvPr>
                <p:cNvSpPr txBox="1"/>
                <p:nvPr/>
              </p:nvSpPr>
              <p:spPr>
                <a:xfrm>
                  <a:off x="5061304" y="4194199"/>
                  <a:ext cx="572691" cy="16927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139/387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42C32A0B-E5AC-9095-D6E8-4C9779FAE618}"/>
                    </a:ext>
                  </a:extLst>
                </p:cNvPr>
                <p:cNvSpPr/>
                <p:nvPr/>
              </p:nvSpPr>
              <p:spPr>
                <a:xfrm>
                  <a:off x="4989273" y="2958436"/>
                  <a:ext cx="716757" cy="735806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E38EF60-7434-8861-4D58-40A00E117713}"/>
                    </a:ext>
                  </a:extLst>
                </p:cNvPr>
                <p:cNvSpPr txBox="1"/>
                <p:nvPr/>
              </p:nvSpPr>
              <p:spPr>
                <a:xfrm>
                  <a:off x="5097022" y="3368694"/>
                  <a:ext cx="534989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35.9%</a:t>
                  </a:r>
                  <a:endParaRPr lang="ko-KR" altLang="en-US" sz="800" dirty="0"/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82E6793F-4F9D-D7DB-238F-59ED85A9B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1045" y="3041509"/>
                  <a:ext cx="393212" cy="393212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9A1F659-B462-CB4E-C1E5-15DB30242F03}"/>
                  </a:ext>
                </a:extLst>
              </p:cNvPr>
              <p:cNvGrpSpPr/>
              <p:nvPr/>
            </p:nvGrpSpPr>
            <p:grpSpPr>
              <a:xfrm>
                <a:off x="6501355" y="2532228"/>
                <a:ext cx="1114425" cy="2247900"/>
                <a:chOff x="6252982" y="2539336"/>
                <a:chExt cx="1114425" cy="2247900"/>
              </a:xfrm>
            </p:grpSpPr>
            <p:sp>
              <p:nvSpPr>
                <p:cNvPr id="29" name="배지 28">
                  <a:extLst>
                    <a:ext uri="{FF2B5EF4-FFF2-40B4-BE49-F238E27FC236}">
                      <a16:creationId xmlns:a16="http://schemas.microsoft.com/office/drawing/2014/main" id="{F55C1358-CCA6-4345-4B87-76627CDB4D27}"/>
                    </a:ext>
                  </a:extLst>
                </p:cNvPr>
                <p:cNvSpPr/>
                <p:nvPr/>
              </p:nvSpPr>
              <p:spPr>
                <a:xfrm>
                  <a:off x="6252982" y="2539336"/>
                  <a:ext cx="1114425" cy="2247900"/>
                </a:xfrm>
                <a:prstGeom prst="plaque">
                  <a:avLst>
                    <a:gd name="adj" fmla="val 2179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원형: 비어 있음 29">
                  <a:extLst>
                    <a:ext uri="{FF2B5EF4-FFF2-40B4-BE49-F238E27FC236}">
                      <a16:creationId xmlns:a16="http://schemas.microsoft.com/office/drawing/2014/main" id="{E36DFD70-B41E-DF66-34FF-EC39B1968736}"/>
                    </a:ext>
                  </a:extLst>
                </p:cNvPr>
                <p:cNvSpPr/>
                <p:nvPr/>
              </p:nvSpPr>
              <p:spPr>
                <a:xfrm>
                  <a:off x="6381568" y="2877472"/>
                  <a:ext cx="857250" cy="892968"/>
                </a:xfrm>
                <a:prstGeom prst="donut">
                  <a:avLst>
                    <a:gd name="adj" fmla="val 9576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육각형 30">
                  <a:extLst>
                    <a:ext uri="{FF2B5EF4-FFF2-40B4-BE49-F238E27FC236}">
                      <a16:creationId xmlns:a16="http://schemas.microsoft.com/office/drawing/2014/main" id="{ABF0E4A7-3AD2-40CE-AB27-9D5126DA90B7}"/>
                    </a:ext>
                  </a:extLst>
                </p:cNvPr>
                <p:cNvSpPr/>
                <p:nvPr/>
              </p:nvSpPr>
              <p:spPr>
                <a:xfrm>
                  <a:off x="6523848" y="4214544"/>
                  <a:ext cx="572691" cy="128588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8EC1EE6-9544-FAA7-DDCF-36B49984E58B}"/>
                    </a:ext>
                  </a:extLst>
                </p:cNvPr>
                <p:cNvSpPr txBox="1"/>
                <p:nvPr/>
              </p:nvSpPr>
              <p:spPr>
                <a:xfrm>
                  <a:off x="6381568" y="3927663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수집 도감</a:t>
                  </a:r>
                </a:p>
              </p:txBody>
            </p:sp>
            <p:sp>
              <p:nvSpPr>
                <p:cNvPr id="33" name="순서도: 저장 데이터 32">
                  <a:extLst>
                    <a:ext uri="{FF2B5EF4-FFF2-40B4-BE49-F238E27FC236}">
                      <a16:creationId xmlns:a16="http://schemas.microsoft.com/office/drawing/2014/main" id="{531A2B22-6D5D-8165-244A-6ECB8C4461F8}"/>
                    </a:ext>
                  </a:extLst>
                </p:cNvPr>
                <p:cNvSpPr/>
                <p:nvPr/>
              </p:nvSpPr>
              <p:spPr>
                <a:xfrm rot="5400000">
                  <a:off x="6766139" y="2868503"/>
                  <a:ext cx="88108" cy="115572"/>
                </a:xfrm>
                <a:prstGeom prst="flowChartOnlineStorage">
                  <a:avLst/>
                </a:prstGeom>
                <a:solidFill>
                  <a:srgbClr val="C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8A12E63-4381-6FA1-2092-DA03B9AE9030}"/>
                    </a:ext>
                  </a:extLst>
                </p:cNvPr>
                <p:cNvSpPr txBox="1"/>
                <p:nvPr/>
              </p:nvSpPr>
              <p:spPr>
                <a:xfrm>
                  <a:off x="6523847" y="4194199"/>
                  <a:ext cx="572691" cy="16927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39/69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824AC47-C954-ECB2-80A2-92551CB3E1AA}"/>
                    </a:ext>
                  </a:extLst>
                </p:cNvPr>
                <p:cNvSpPr/>
                <p:nvPr/>
              </p:nvSpPr>
              <p:spPr>
                <a:xfrm>
                  <a:off x="6451816" y="2958436"/>
                  <a:ext cx="716757" cy="735806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0B71DD5-DA4F-4634-7181-B02E03171962}"/>
                    </a:ext>
                  </a:extLst>
                </p:cNvPr>
                <p:cNvSpPr txBox="1"/>
                <p:nvPr/>
              </p:nvSpPr>
              <p:spPr>
                <a:xfrm>
                  <a:off x="6559565" y="3368694"/>
                  <a:ext cx="534989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56.5%</a:t>
                  </a:r>
                  <a:endParaRPr lang="ko-KR" altLang="en-US" sz="800" dirty="0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F361C7BB-46E7-0870-EBA5-ED5535083E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4442" y="3067060"/>
                  <a:ext cx="351500" cy="351500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347F940-F348-07E0-3D39-695F58CC1EBF}"/>
                  </a:ext>
                </a:extLst>
              </p:cNvPr>
              <p:cNvGrpSpPr/>
              <p:nvPr/>
            </p:nvGrpSpPr>
            <p:grpSpPr>
              <a:xfrm>
                <a:off x="9053037" y="2349123"/>
                <a:ext cx="204788" cy="246221"/>
                <a:chOff x="9053037" y="2349123"/>
                <a:chExt cx="204788" cy="246221"/>
              </a:xfrm>
            </p:grpSpPr>
            <p:sp>
              <p:nvSpPr>
                <p:cNvPr id="27" name="말풍선: 타원형 26">
                  <a:extLst>
                    <a:ext uri="{FF2B5EF4-FFF2-40B4-BE49-F238E27FC236}">
                      <a16:creationId xmlns:a16="http://schemas.microsoft.com/office/drawing/2014/main" id="{A0116EB8-C4A4-7344-EDC1-B26A11A3F4D3}"/>
                    </a:ext>
                  </a:extLst>
                </p:cNvPr>
                <p:cNvSpPr/>
                <p:nvPr/>
              </p:nvSpPr>
              <p:spPr>
                <a:xfrm>
                  <a:off x="9053037" y="2367459"/>
                  <a:ext cx="204788" cy="209550"/>
                </a:xfrm>
                <a:prstGeom prst="wedgeEllipseCallou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70FE74-72C7-B4D9-7A7D-6CDD2F5BAADE}"/>
                    </a:ext>
                  </a:extLst>
                </p:cNvPr>
                <p:cNvSpPr txBox="1"/>
                <p:nvPr/>
              </p:nvSpPr>
              <p:spPr>
                <a:xfrm>
                  <a:off x="9061820" y="2349123"/>
                  <a:ext cx="196005" cy="2462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</a:rPr>
                    <a:t>!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65C4EC45-E225-7275-A590-0925D9AE0EBF}"/>
                  </a:ext>
                </a:extLst>
              </p:cNvPr>
              <p:cNvGrpSpPr/>
              <p:nvPr/>
            </p:nvGrpSpPr>
            <p:grpSpPr>
              <a:xfrm>
                <a:off x="8067200" y="2510334"/>
                <a:ext cx="1114425" cy="2247900"/>
                <a:chOff x="8067200" y="2510334"/>
                <a:chExt cx="1114425" cy="2247900"/>
              </a:xfrm>
            </p:grpSpPr>
            <p:sp>
              <p:nvSpPr>
                <p:cNvPr id="18" name="배지 17">
                  <a:extLst>
                    <a:ext uri="{FF2B5EF4-FFF2-40B4-BE49-F238E27FC236}">
                      <a16:creationId xmlns:a16="http://schemas.microsoft.com/office/drawing/2014/main" id="{0A71472B-488F-FF37-FADE-3D6105164DB1}"/>
                    </a:ext>
                  </a:extLst>
                </p:cNvPr>
                <p:cNvSpPr/>
                <p:nvPr/>
              </p:nvSpPr>
              <p:spPr>
                <a:xfrm>
                  <a:off x="8067200" y="2510334"/>
                  <a:ext cx="1114425" cy="2247900"/>
                </a:xfrm>
                <a:prstGeom prst="plaque">
                  <a:avLst>
                    <a:gd name="adj" fmla="val 2179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형: 비어 있음 18">
                  <a:extLst>
                    <a:ext uri="{FF2B5EF4-FFF2-40B4-BE49-F238E27FC236}">
                      <a16:creationId xmlns:a16="http://schemas.microsoft.com/office/drawing/2014/main" id="{92EDCABB-D9B2-5E27-0B13-A76E14D9FFDB}"/>
                    </a:ext>
                  </a:extLst>
                </p:cNvPr>
                <p:cNvSpPr/>
                <p:nvPr/>
              </p:nvSpPr>
              <p:spPr>
                <a:xfrm>
                  <a:off x="8195786" y="2848470"/>
                  <a:ext cx="857250" cy="892968"/>
                </a:xfrm>
                <a:prstGeom prst="donut">
                  <a:avLst>
                    <a:gd name="adj" fmla="val 9576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육각형 19">
                  <a:extLst>
                    <a:ext uri="{FF2B5EF4-FFF2-40B4-BE49-F238E27FC236}">
                      <a16:creationId xmlns:a16="http://schemas.microsoft.com/office/drawing/2014/main" id="{B37798E0-CCA9-CF4C-B53A-6FA795A2D1B9}"/>
                    </a:ext>
                  </a:extLst>
                </p:cNvPr>
                <p:cNvSpPr/>
                <p:nvPr/>
              </p:nvSpPr>
              <p:spPr>
                <a:xfrm>
                  <a:off x="8338066" y="4185542"/>
                  <a:ext cx="572691" cy="128588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4DF9658-CB58-E253-E0B9-A0402F34642F}"/>
                    </a:ext>
                  </a:extLst>
                </p:cNvPr>
                <p:cNvSpPr txBox="1"/>
                <p:nvPr/>
              </p:nvSpPr>
              <p:spPr>
                <a:xfrm>
                  <a:off x="8195786" y="3898661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몬스터 도감</a:t>
                  </a:r>
                </a:p>
              </p:txBody>
            </p:sp>
            <p:sp>
              <p:nvSpPr>
                <p:cNvPr id="22" name="순서도: 저장 데이터 21">
                  <a:extLst>
                    <a:ext uri="{FF2B5EF4-FFF2-40B4-BE49-F238E27FC236}">
                      <a16:creationId xmlns:a16="http://schemas.microsoft.com/office/drawing/2014/main" id="{29E02165-6265-1A01-E074-5155F514C29A}"/>
                    </a:ext>
                  </a:extLst>
                </p:cNvPr>
                <p:cNvSpPr/>
                <p:nvPr/>
              </p:nvSpPr>
              <p:spPr>
                <a:xfrm rot="5400000">
                  <a:off x="8580357" y="2839501"/>
                  <a:ext cx="88108" cy="115572"/>
                </a:xfrm>
                <a:prstGeom prst="flowChartOnlineStorage">
                  <a:avLst/>
                </a:prstGeom>
                <a:solidFill>
                  <a:srgbClr val="C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5C86E15-8A73-F3AA-0829-E7B6E661ACBE}"/>
                    </a:ext>
                  </a:extLst>
                </p:cNvPr>
                <p:cNvSpPr txBox="1"/>
                <p:nvPr/>
              </p:nvSpPr>
              <p:spPr>
                <a:xfrm>
                  <a:off x="8338065" y="4165197"/>
                  <a:ext cx="572691" cy="16927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303/842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BCE0B42-6F95-2E37-3DF3-B2CBB4987BE0}"/>
                    </a:ext>
                  </a:extLst>
                </p:cNvPr>
                <p:cNvSpPr/>
                <p:nvPr/>
              </p:nvSpPr>
              <p:spPr>
                <a:xfrm>
                  <a:off x="8266034" y="2929434"/>
                  <a:ext cx="716757" cy="735806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DCC45DB-5527-7E9E-75C3-B0C43C4A012C}"/>
                    </a:ext>
                  </a:extLst>
                </p:cNvPr>
                <p:cNvSpPr txBox="1"/>
                <p:nvPr/>
              </p:nvSpPr>
              <p:spPr>
                <a:xfrm>
                  <a:off x="8373783" y="3339692"/>
                  <a:ext cx="534989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36.0%</a:t>
                  </a:r>
                  <a:endParaRPr lang="ko-KR" altLang="en-US" sz="800" dirty="0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C56ACB12-9A02-9FA4-A886-7231861E73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3525" y="3087582"/>
                  <a:ext cx="254470" cy="254470"/>
                </a:xfrm>
                <a:prstGeom prst="rect">
                  <a:avLst/>
                </a:prstGeom>
              </p:spPr>
            </p:pic>
          </p:grpSp>
          <p:sp>
            <p:nvSpPr>
              <p:cNvPr id="11" name="화살표: 갈매기형 수장 10">
                <a:extLst>
                  <a:ext uri="{FF2B5EF4-FFF2-40B4-BE49-F238E27FC236}">
                    <a16:creationId xmlns:a16="http://schemas.microsoft.com/office/drawing/2014/main" id="{9651CB36-6AD6-5DF0-8299-2FF41C3858B0}"/>
                  </a:ext>
                </a:extLst>
              </p:cNvPr>
              <p:cNvSpPr/>
              <p:nvPr/>
            </p:nvSpPr>
            <p:spPr>
              <a:xfrm rot="10800000">
                <a:off x="2240280" y="1391867"/>
                <a:ext cx="213360" cy="225277"/>
              </a:xfrm>
              <a:prstGeom prst="chevron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C0636E-1AB8-5446-C856-1538B60E42A7}"/>
                  </a:ext>
                </a:extLst>
              </p:cNvPr>
              <p:cNvSpPr txBox="1"/>
              <p:nvPr/>
            </p:nvSpPr>
            <p:spPr>
              <a:xfrm>
                <a:off x="2453640" y="1381079"/>
                <a:ext cx="465470" cy="261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도감</a:t>
                </a: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A6496CD7-1C58-50ED-9C2A-6AC514735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1584" y="1400891"/>
                <a:ext cx="234103" cy="234103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915C48C-0D4B-A17A-9BA1-0CEC1F49B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4652" y="1406512"/>
                <a:ext cx="212290" cy="21229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825FCEF-42FC-55DA-A558-8262F5018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2626" y="1389327"/>
                <a:ext cx="216547" cy="216547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ADC64-934B-E6FD-81F1-E72E43EDE178}"/>
                  </a:ext>
                </a:extLst>
              </p:cNvPr>
              <p:cNvSpPr txBox="1"/>
              <p:nvPr/>
            </p:nvSpPr>
            <p:spPr>
              <a:xfrm>
                <a:off x="8384314" y="1409329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4,946K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5316-FACD-99D0-9485-9103919C233E}"/>
                  </a:ext>
                </a:extLst>
              </p:cNvPr>
              <p:cNvSpPr txBox="1"/>
              <p:nvPr/>
            </p:nvSpPr>
            <p:spPr>
              <a:xfrm>
                <a:off x="9251912" y="1399453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1,517K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332F0E-E204-81E6-8B55-FD0BB5A7246C}"/>
                </a:ext>
              </a:extLst>
            </p:cNvPr>
            <p:cNvSpPr/>
            <p:nvPr/>
          </p:nvSpPr>
          <p:spPr>
            <a:xfrm>
              <a:off x="4313801" y="2427935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FC6997EB-71F8-B239-7B30-A6BFDAA3CA7E}"/>
                </a:ext>
              </a:extLst>
            </p:cNvPr>
            <p:cNvCxnSpPr>
              <a:cxnSpLocks/>
              <a:stCxn id="49" idx="2"/>
              <a:endCxn id="38" idx="0"/>
            </p:cNvCxnSpPr>
            <p:nvPr/>
          </p:nvCxnSpPr>
          <p:spPr>
            <a:xfrm rot="16200000" flipH="1">
              <a:off x="4672265" y="2460783"/>
              <a:ext cx="157223" cy="57713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765C5DC-81BC-6845-A9FE-81545BB6DADB}"/>
                </a:ext>
              </a:extLst>
            </p:cNvPr>
            <p:cNvSpPr/>
            <p:nvPr/>
          </p:nvSpPr>
          <p:spPr>
            <a:xfrm>
              <a:off x="5248253" y="2923294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CD73B1C-58CE-9F7A-1C06-6BFAC089456F}"/>
                </a:ext>
              </a:extLst>
            </p:cNvPr>
            <p:cNvCxnSpPr>
              <a:cxnSpLocks/>
              <a:stCxn id="53" idx="1"/>
              <a:endCxn id="42" idx="1"/>
            </p:cNvCxnSpPr>
            <p:nvPr/>
          </p:nvCxnSpPr>
          <p:spPr>
            <a:xfrm rot="10800000" flipV="1">
              <a:off x="5039441" y="3044695"/>
              <a:ext cx="208812" cy="126165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61386E-5A99-705E-9115-A48DAE9A2B57}"/>
                </a:ext>
              </a:extLst>
            </p:cNvPr>
            <p:cNvSpPr/>
            <p:nvPr/>
          </p:nvSpPr>
          <p:spPr>
            <a:xfrm>
              <a:off x="5522089" y="3330997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</a:t>
              </a:r>
              <a:endParaRPr lang="ko-KR" altLang="en-US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B619A9B3-6911-285E-7064-30322616EF28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237853" y="3452398"/>
              <a:ext cx="284237" cy="9253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64F63E-FFB6-0DF8-0AA6-00BFEE181000}"/>
                </a:ext>
              </a:extLst>
            </p:cNvPr>
            <p:cNvSpPr/>
            <p:nvPr/>
          </p:nvSpPr>
          <p:spPr>
            <a:xfrm>
              <a:off x="5522089" y="3698161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</a:t>
              </a:r>
              <a:endParaRPr lang="ko-KR" altLang="en-US" dirty="0"/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E294597C-DC43-9A97-A08C-7140F4AD4C75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rot="10800000">
              <a:off x="5188465" y="3767363"/>
              <a:ext cx="333625" cy="522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0EDD03A-7A83-3056-FF75-D65F6505F6C4}"/>
                </a:ext>
              </a:extLst>
            </p:cNvPr>
            <p:cNvSpPr/>
            <p:nvPr/>
          </p:nvSpPr>
          <p:spPr>
            <a:xfrm>
              <a:off x="5723794" y="4135267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5</a:t>
              </a:r>
              <a:endParaRPr lang="ko-KR" altLang="en-US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3A6811-7862-EDA0-1C07-B062AF89B97B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rot="10800000" flipV="1">
              <a:off x="5332364" y="4256669"/>
              <a:ext cx="391430" cy="5338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AE2237C-4979-6C99-F224-84D132D841A3}"/>
                </a:ext>
              </a:extLst>
            </p:cNvPr>
            <p:cNvSpPr/>
            <p:nvPr/>
          </p:nvSpPr>
          <p:spPr>
            <a:xfrm>
              <a:off x="4891449" y="4752752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6</a:t>
              </a:r>
              <a:endParaRPr lang="ko-KR" altLang="en-US" dirty="0"/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D8082278-4ECD-CFF9-4FA9-C77CC7BEBF23}"/>
                </a:ext>
              </a:extLst>
            </p:cNvPr>
            <p:cNvCxnSpPr>
              <a:cxnSpLocks/>
              <a:stCxn id="73" idx="0"/>
              <a:endCxn id="43" idx="2"/>
            </p:cNvCxnSpPr>
            <p:nvPr/>
          </p:nvCxnSpPr>
          <p:spPr>
            <a:xfrm rot="16200000" flipV="1">
              <a:off x="4989374" y="4702169"/>
              <a:ext cx="100650" cy="51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69CDEDA-4F68-126F-3471-E082ACCBB6D9}"/>
                </a:ext>
              </a:extLst>
            </p:cNvPr>
            <p:cNvSpPr/>
            <p:nvPr/>
          </p:nvSpPr>
          <p:spPr>
            <a:xfrm>
              <a:off x="2700372" y="1799166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9</a:t>
              </a:r>
              <a:endParaRPr lang="ko-KR" altLang="en-US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8B892FCD-39D5-37E0-A806-F37EAFC4BD54}"/>
                </a:ext>
              </a:extLst>
            </p:cNvPr>
            <p:cNvCxnSpPr>
              <a:cxnSpLocks/>
              <a:stCxn id="12" idx="3"/>
              <a:endCxn id="77" idx="1"/>
            </p:cNvCxnSpPr>
            <p:nvPr/>
          </p:nvCxnSpPr>
          <p:spPr>
            <a:xfrm>
              <a:off x="2465829" y="1818565"/>
              <a:ext cx="234543" cy="10200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FDA61E8-C51F-85FF-4C27-41FBA5BA902B}"/>
                </a:ext>
              </a:extLst>
            </p:cNvPr>
            <p:cNvSpPr/>
            <p:nvPr/>
          </p:nvSpPr>
          <p:spPr>
            <a:xfrm>
              <a:off x="1529606" y="1964420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8</a:t>
              </a:r>
              <a:endParaRPr lang="ko-KR" altLang="en-US" dirty="0"/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ED638E8D-B69C-5CE1-498E-267DDC1CFCCD}"/>
                </a:ext>
              </a:extLst>
            </p:cNvPr>
            <p:cNvCxnSpPr>
              <a:cxnSpLocks/>
              <a:stCxn id="11" idx="3"/>
              <a:endCxn id="84" idx="0"/>
            </p:cNvCxnSpPr>
            <p:nvPr/>
          </p:nvCxnSpPr>
          <p:spPr>
            <a:xfrm rot="10800000" flipV="1">
              <a:off x="1678115" y="1811186"/>
              <a:ext cx="108885" cy="153234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1153B8C-16ED-9F12-4E29-C9BC2BD79733}"/>
                </a:ext>
              </a:extLst>
            </p:cNvPr>
            <p:cNvSpPr/>
            <p:nvPr/>
          </p:nvSpPr>
          <p:spPr>
            <a:xfrm>
              <a:off x="8306983" y="2448156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7</a:t>
              </a:r>
              <a:endParaRPr lang="ko-KR" altLang="en-US" dirty="0"/>
            </a:p>
          </p:txBody>
        </p: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E981744B-13BF-E38D-AAA2-EC0695A5332F}"/>
                </a:ext>
              </a:extLst>
            </p:cNvPr>
            <p:cNvCxnSpPr>
              <a:cxnSpLocks/>
              <a:stCxn id="28" idx="0"/>
              <a:endCxn id="91" idx="3"/>
            </p:cNvCxnSpPr>
            <p:nvPr/>
          </p:nvCxnSpPr>
          <p:spPr>
            <a:xfrm rot="16200000" flipV="1">
              <a:off x="8612147" y="2561409"/>
              <a:ext cx="86246" cy="102544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E9B4766-572A-6919-6419-5BF7E268118D}"/>
                </a:ext>
              </a:extLst>
            </p:cNvPr>
            <p:cNvSpPr/>
            <p:nvPr/>
          </p:nvSpPr>
          <p:spPr>
            <a:xfrm>
              <a:off x="8302740" y="1985764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10</a:t>
              </a:r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BBF0740-755E-1D48-ADBC-169BA60FC6AE}"/>
                </a:ext>
              </a:extLst>
            </p:cNvPr>
            <p:cNvSpPr/>
            <p:nvPr/>
          </p:nvSpPr>
          <p:spPr>
            <a:xfrm>
              <a:off x="9174839" y="1980876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11</a:t>
              </a:r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5D0ACFA-F994-9762-A6CA-B090CF311B12}"/>
                </a:ext>
              </a:extLst>
            </p:cNvPr>
            <p:cNvSpPr/>
            <p:nvPr/>
          </p:nvSpPr>
          <p:spPr>
            <a:xfrm>
              <a:off x="9717827" y="1698871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endParaRPr lang="ko-KR" altLang="en-US" dirty="0"/>
            </a:p>
          </p:txBody>
        </p: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60A31467-43AC-D21D-DFDD-E38A8CB1098A}"/>
                </a:ext>
              </a:extLst>
            </p:cNvPr>
            <p:cNvCxnSpPr>
              <a:cxnSpLocks/>
              <a:stCxn id="17" idx="2"/>
              <a:endCxn id="98" idx="1"/>
            </p:cNvCxnSpPr>
            <p:nvPr/>
          </p:nvCxnSpPr>
          <p:spPr>
            <a:xfrm rot="16200000" flipH="1">
              <a:off x="9035484" y="1962923"/>
              <a:ext cx="180700" cy="98009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4F8213BD-6DBF-5D17-20FA-D70CCDC54A8C}"/>
                </a:ext>
              </a:extLst>
            </p:cNvPr>
            <p:cNvCxnSpPr>
              <a:cxnSpLocks/>
              <a:stCxn id="16" idx="2"/>
              <a:endCxn id="95" idx="1"/>
            </p:cNvCxnSpPr>
            <p:nvPr/>
          </p:nvCxnSpPr>
          <p:spPr>
            <a:xfrm rot="16200000" flipH="1">
              <a:off x="8168130" y="1972556"/>
              <a:ext cx="175712" cy="93508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A8B8C70F-C391-AFBC-6709-645B40FBF831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9613888" y="1820273"/>
              <a:ext cx="10393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2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9A5682B-80A9-4E1C-132B-0E467AE24F37}"/>
              </a:ext>
            </a:extLst>
          </p:cNvPr>
          <p:cNvGrpSpPr/>
          <p:nvPr/>
        </p:nvGrpSpPr>
        <p:grpSpPr>
          <a:xfrm>
            <a:off x="1710568" y="1110429"/>
            <a:ext cx="8770863" cy="4134410"/>
            <a:chOff x="1997801" y="1177104"/>
            <a:chExt cx="8770863" cy="41344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574269-4236-3F26-5161-7D9DB4A5AEA8}"/>
                </a:ext>
              </a:extLst>
            </p:cNvPr>
            <p:cNvSpPr/>
            <p:nvPr/>
          </p:nvSpPr>
          <p:spPr>
            <a:xfrm>
              <a:off x="1997801" y="1177104"/>
              <a:ext cx="8770863" cy="41344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순서도: 준비 6">
              <a:extLst>
                <a:ext uri="{FF2B5EF4-FFF2-40B4-BE49-F238E27FC236}">
                  <a16:creationId xmlns:a16="http://schemas.microsoft.com/office/drawing/2014/main" id="{8C82FB97-6333-DDDA-C914-975E3C164F20}"/>
                </a:ext>
              </a:extLst>
            </p:cNvPr>
            <p:cNvSpPr/>
            <p:nvPr/>
          </p:nvSpPr>
          <p:spPr>
            <a:xfrm>
              <a:off x="4921178" y="1613498"/>
              <a:ext cx="527430" cy="376812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준비 7">
              <a:extLst>
                <a:ext uri="{FF2B5EF4-FFF2-40B4-BE49-F238E27FC236}">
                  <a16:creationId xmlns:a16="http://schemas.microsoft.com/office/drawing/2014/main" id="{8FDDEFD3-5C53-0D12-1397-50C20F9FCFDF}"/>
                </a:ext>
              </a:extLst>
            </p:cNvPr>
            <p:cNvSpPr/>
            <p:nvPr/>
          </p:nvSpPr>
          <p:spPr>
            <a:xfrm>
              <a:off x="5498178" y="1609888"/>
              <a:ext cx="527430" cy="376812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순서도: 준비 8">
              <a:extLst>
                <a:ext uri="{FF2B5EF4-FFF2-40B4-BE49-F238E27FC236}">
                  <a16:creationId xmlns:a16="http://schemas.microsoft.com/office/drawing/2014/main" id="{49163A70-30A8-046C-5664-D943C6FD00FA}"/>
                </a:ext>
              </a:extLst>
            </p:cNvPr>
            <p:cNvSpPr/>
            <p:nvPr/>
          </p:nvSpPr>
          <p:spPr>
            <a:xfrm>
              <a:off x="6074930" y="1609888"/>
              <a:ext cx="527430" cy="376812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순서도: 준비 9">
              <a:extLst>
                <a:ext uri="{FF2B5EF4-FFF2-40B4-BE49-F238E27FC236}">
                  <a16:creationId xmlns:a16="http://schemas.microsoft.com/office/drawing/2014/main" id="{58D45D1E-F127-BDCA-EEC3-3139131A355E}"/>
                </a:ext>
              </a:extLst>
            </p:cNvPr>
            <p:cNvSpPr/>
            <p:nvPr/>
          </p:nvSpPr>
          <p:spPr>
            <a:xfrm>
              <a:off x="6651930" y="1606278"/>
              <a:ext cx="527430" cy="376812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45113669-795C-34AA-E049-0F03BF57EBE2}"/>
                </a:ext>
              </a:extLst>
            </p:cNvPr>
            <p:cNvSpPr/>
            <p:nvPr/>
          </p:nvSpPr>
          <p:spPr>
            <a:xfrm>
              <a:off x="4064560" y="1897650"/>
              <a:ext cx="5959663" cy="3065452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4AC4CF-8087-056A-0138-544321A4521A}"/>
                </a:ext>
              </a:extLst>
            </p:cNvPr>
            <p:cNvSpPr/>
            <p:nvPr/>
          </p:nvSpPr>
          <p:spPr>
            <a:xfrm>
              <a:off x="4167983" y="2008981"/>
              <a:ext cx="5743964" cy="2876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9C6ABDEC-E7F3-63C9-8BCE-77F4FD95C10A}"/>
                </a:ext>
              </a:extLst>
            </p:cNvPr>
            <p:cNvSpPr/>
            <p:nvPr/>
          </p:nvSpPr>
          <p:spPr>
            <a:xfrm>
              <a:off x="4396850" y="2109940"/>
              <a:ext cx="5229725" cy="194868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수행의 시작/종료 18">
              <a:extLst>
                <a:ext uri="{FF2B5EF4-FFF2-40B4-BE49-F238E27FC236}">
                  <a16:creationId xmlns:a16="http://schemas.microsoft.com/office/drawing/2014/main" id="{0DC525C3-D67E-8A6F-4DEA-26977AE88A5F}"/>
                </a:ext>
              </a:extLst>
            </p:cNvPr>
            <p:cNvSpPr/>
            <p:nvPr/>
          </p:nvSpPr>
          <p:spPr>
            <a:xfrm>
              <a:off x="9543520" y="1289981"/>
              <a:ext cx="556397" cy="204655"/>
            </a:xfrm>
            <a:prstGeom prst="flowChartTerminator">
              <a:avLst/>
            </a:prstGeom>
            <a:solidFill>
              <a:schemeClr val="accent3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noFill/>
                </a:ln>
                <a:noFill/>
              </a:endParaRPr>
            </a:p>
          </p:txBody>
        </p:sp>
        <p:sp>
          <p:nvSpPr>
            <p:cNvPr id="20" name="순서도: 수행의 시작/종료 19">
              <a:extLst>
                <a:ext uri="{FF2B5EF4-FFF2-40B4-BE49-F238E27FC236}">
                  <a16:creationId xmlns:a16="http://schemas.microsoft.com/office/drawing/2014/main" id="{A5D74CF8-7BBA-AEF3-A5EF-5D44A1DAE540}"/>
                </a:ext>
              </a:extLst>
            </p:cNvPr>
            <p:cNvSpPr/>
            <p:nvPr/>
          </p:nvSpPr>
          <p:spPr>
            <a:xfrm>
              <a:off x="8675398" y="1302906"/>
              <a:ext cx="556397" cy="204655"/>
            </a:xfrm>
            <a:prstGeom prst="flowChartTerminator">
              <a:avLst/>
            </a:prstGeom>
            <a:solidFill>
              <a:schemeClr val="accent3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noFill/>
                </a:ln>
                <a:noFill/>
              </a:endParaRPr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255F5781-728E-30C2-F7E7-4D885227D224}"/>
                </a:ext>
              </a:extLst>
            </p:cNvPr>
            <p:cNvSpPr/>
            <p:nvPr/>
          </p:nvSpPr>
          <p:spPr>
            <a:xfrm rot="10800000">
              <a:off x="2456193" y="1285541"/>
              <a:ext cx="213360" cy="225277"/>
            </a:xfrm>
            <a:prstGeom prst="chevron">
              <a:avLst/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080D3F-BADB-71B6-C693-7B9167550D66}"/>
                </a:ext>
              </a:extLst>
            </p:cNvPr>
            <p:cNvSpPr txBox="1"/>
            <p:nvPr/>
          </p:nvSpPr>
          <p:spPr>
            <a:xfrm>
              <a:off x="2669553" y="1274753"/>
              <a:ext cx="465470" cy="26161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도감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0F00474-B067-7E2B-D493-CB3AB9688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47" y="1294565"/>
              <a:ext cx="234103" cy="23410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959D94C-BD71-88D2-860C-FAAB93B99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9315" y="1300186"/>
              <a:ext cx="212290" cy="21229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0530D14-4E64-131F-2A5B-63C3A78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7289" y="1283001"/>
              <a:ext cx="216547" cy="2165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E1FE8C-B978-4532-B4EA-E84ED5CEE6DD}"/>
                </a:ext>
              </a:extLst>
            </p:cNvPr>
            <p:cNvSpPr txBox="1"/>
            <p:nvPr/>
          </p:nvSpPr>
          <p:spPr>
            <a:xfrm>
              <a:off x="8758977" y="1303003"/>
              <a:ext cx="556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4,946K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8CC4F9-DBE1-E8C0-7407-8536BB1BAC37}"/>
                </a:ext>
              </a:extLst>
            </p:cNvPr>
            <p:cNvSpPr txBox="1"/>
            <p:nvPr/>
          </p:nvSpPr>
          <p:spPr>
            <a:xfrm>
              <a:off x="9626575" y="1293127"/>
              <a:ext cx="556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1,517K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01CD-F054-9CF6-1B18-938BA4C478D6}"/>
                </a:ext>
              </a:extLst>
            </p:cNvPr>
            <p:cNvSpPr txBox="1"/>
            <p:nvPr/>
          </p:nvSpPr>
          <p:spPr>
            <a:xfrm>
              <a:off x="2951265" y="2426316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소환수 도감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6F6A02B-4204-F15B-C146-5B421445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644" y="2034109"/>
              <a:ext cx="350491" cy="350491"/>
            </a:xfrm>
            <a:prstGeom prst="rect">
              <a:avLst/>
            </a:prstGeom>
          </p:spPr>
        </p:pic>
        <p:sp>
          <p:nvSpPr>
            <p:cNvPr id="30" name="원형: 비어 있음 29">
              <a:extLst>
                <a:ext uri="{FF2B5EF4-FFF2-40B4-BE49-F238E27FC236}">
                  <a16:creationId xmlns:a16="http://schemas.microsoft.com/office/drawing/2014/main" id="{7104F36B-BB4A-2FEA-0BA6-0202E937C4AC}"/>
                </a:ext>
              </a:extLst>
            </p:cNvPr>
            <p:cNvSpPr/>
            <p:nvPr/>
          </p:nvSpPr>
          <p:spPr>
            <a:xfrm>
              <a:off x="3112761" y="1933574"/>
              <a:ext cx="534258" cy="508315"/>
            </a:xfrm>
            <a:prstGeom prst="donut">
              <a:avLst>
                <a:gd name="adj" fmla="val 9576"/>
              </a:avLst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CB63DA-AA32-2E29-0251-73FBFC62A707}"/>
                </a:ext>
              </a:extLst>
            </p:cNvPr>
            <p:cNvSpPr txBox="1"/>
            <p:nvPr/>
          </p:nvSpPr>
          <p:spPr>
            <a:xfrm>
              <a:off x="2951265" y="3199876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수집 도감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C5CF4ED-5029-1A96-483E-BDF6F5289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732" y="2839100"/>
              <a:ext cx="300710" cy="30071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63662FA-111A-7E1A-8102-AFF1EB5A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405" y="3677754"/>
              <a:ext cx="215444" cy="21544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516D0C-7910-043C-C370-BF1D3ECBEEBB}"/>
                </a:ext>
              </a:extLst>
            </p:cNvPr>
            <p:cNvSpPr txBox="1"/>
            <p:nvPr/>
          </p:nvSpPr>
          <p:spPr>
            <a:xfrm>
              <a:off x="2946502" y="4006440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몬스터 도감</a:t>
              </a:r>
            </a:p>
          </p:txBody>
        </p:sp>
        <p:sp>
          <p:nvSpPr>
            <p:cNvPr id="35" name="원형: 비어 있음 34">
              <a:extLst>
                <a:ext uri="{FF2B5EF4-FFF2-40B4-BE49-F238E27FC236}">
                  <a16:creationId xmlns:a16="http://schemas.microsoft.com/office/drawing/2014/main" id="{009660E2-F1B3-DAE7-A7DF-8082FC3C5CE9}"/>
                </a:ext>
              </a:extLst>
            </p:cNvPr>
            <p:cNvSpPr/>
            <p:nvPr/>
          </p:nvSpPr>
          <p:spPr>
            <a:xfrm>
              <a:off x="3114958" y="2713203"/>
              <a:ext cx="534258" cy="508315"/>
            </a:xfrm>
            <a:prstGeom prst="donut">
              <a:avLst>
                <a:gd name="adj" fmla="val 9576"/>
              </a:avLst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원형: 비어 있음 35">
              <a:extLst>
                <a:ext uri="{FF2B5EF4-FFF2-40B4-BE49-F238E27FC236}">
                  <a16:creationId xmlns:a16="http://schemas.microsoft.com/office/drawing/2014/main" id="{C5537C5E-F08B-CBBD-241E-E78639575EBC}"/>
                </a:ext>
              </a:extLst>
            </p:cNvPr>
            <p:cNvSpPr/>
            <p:nvPr/>
          </p:nvSpPr>
          <p:spPr>
            <a:xfrm>
              <a:off x="3098472" y="3528562"/>
              <a:ext cx="534258" cy="508315"/>
            </a:xfrm>
            <a:prstGeom prst="donut">
              <a:avLst>
                <a:gd name="adj" fmla="val 9576"/>
              </a:avLst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953DE7D-D198-340B-4D6C-530EA6E3C3EB}"/>
                </a:ext>
              </a:extLst>
            </p:cNvPr>
            <p:cNvGrpSpPr/>
            <p:nvPr/>
          </p:nvGrpSpPr>
          <p:grpSpPr>
            <a:xfrm>
              <a:off x="4814029" y="1546481"/>
              <a:ext cx="133237" cy="169276"/>
              <a:chOff x="9053037" y="2349119"/>
              <a:chExt cx="204788" cy="260181"/>
            </a:xfrm>
          </p:grpSpPr>
          <p:sp>
            <p:nvSpPr>
              <p:cNvPr id="124" name="말풍선: 타원형 123">
                <a:extLst>
                  <a:ext uri="{FF2B5EF4-FFF2-40B4-BE49-F238E27FC236}">
                    <a16:creationId xmlns:a16="http://schemas.microsoft.com/office/drawing/2014/main" id="{50DE4217-682F-93AC-FA87-9F0E8943A977}"/>
                  </a:ext>
                </a:extLst>
              </p:cNvPr>
              <p:cNvSpPr/>
              <p:nvPr/>
            </p:nvSpPr>
            <p:spPr>
              <a:xfrm>
                <a:off x="9053037" y="2367459"/>
                <a:ext cx="204788" cy="209550"/>
              </a:xfrm>
              <a:prstGeom prst="wedgeEllipseCallou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CD56134-1101-9583-F2A4-9715879DC4CC}"/>
                  </a:ext>
                </a:extLst>
              </p:cNvPr>
              <p:cNvSpPr txBox="1"/>
              <p:nvPr/>
            </p:nvSpPr>
            <p:spPr>
              <a:xfrm>
                <a:off x="9061820" y="2349123"/>
                <a:ext cx="196005" cy="26018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!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37F8DA20-64B8-D0D2-DFE2-72F3582FBA2D}"/>
                </a:ext>
              </a:extLst>
            </p:cNvPr>
            <p:cNvSpPr/>
            <p:nvPr/>
          </p:nvSpPr>
          <p:spPr>
            <a:xfrm>
              <a:off x="9198386" y="1632529"/>
              <a:ext cx="789611" cy="169375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모두 받기</a:t>
              </a:r>
            </a:p>
          </p:txBody>
        </p:sp>
        <p:sp>
          <p:nvSpPr>
            <p:cNvPr id="39" name="순서도: 수행의 시작/종료 38">
              <a:extLst>
                <a:ext uri="{FF2B5EF4-FFF2-40B4-BE49-F238E27FC236}">
                  <a16:creationId xmlns:a16="http://schemas.microsoft.com/office/drawing/2014/main" id="{3344A638-E88D-8933-335D-112E862FDA35}"/>
                </a:ext>
              </a:extLst>
            </p:cNvPr>
            <p:cNvSpPr/>
            <p:nvPr/>
          </p:nvSpPr>
          <p:spPr>
            <a:xfrm>
              <a:off x="8277225" y="1632529"/>
              <a:ext cx="852488" cy="175853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 스킬 검색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03498E3-C6FD-A667-084C-EA9E4FCE5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105" y="1652569"/>
              <a:ext cx="141877" cy="141877"/>
            </a:xfrm>
            <a:prstGeom prst="rect">
              <a:avLst/>
            </a:prstGeom>
          </p:spPr>
        </p:pic>
        <p:sp>
          <p:nvSpPr>
            <p:cNvPr id="41" name="순서도: 준비 40">
              <a:extLst>
                <a:ext uri="{FF2B5EF4-FFF2-40B4-BE49-F238E27FC236}">
                  <a16:creationId xmlns:a16="http://schemas.microsoft.com/office/drawing/2014/main" id="{0F0113EA-3063-8415-E763-6583FC6D8D9C}"/>
                </a:ext>
              </a:extLst>
            </p:cNvPr>
            <p:cNvSpPr/>
            <p:nvPr/>
          </p:nvSpPr>
          <p:spPr>
            <a:xfrm>
              <a:off x="4352545" y="1617480"/>
              <a:ext cx="527430" cy="393359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B7D0ED7-8CC4-44CD-11F8-51D60D99502A}"/>
                </a:ext>
              </a:extLst>
            </p:cNvPr>
            <p:cNvGrpSpPr/>
            <p:nvPr/>
          </p:nvGrpSpPr>
          <p:grpSpPr>
            <a:xfrm>
              <a:off x="9986231" y="1545223"/>
              <a:ext cx="133237" cy="169277"/>
              <a:chOff x="9053037" y="2349128"/>
              <a:chExt cx="204788" cy="260183"/>
            </a:xfrm>
          </p:grpSpPr>
          <p:sp>
            <p:nvSpPr>
              <p:cNvPr id="122" name="말풍선: 타원형 121">
                <a:extLst>
                  <a:ext uri="{FF2B5EF4-FFF2-40B4-BE49-F238E27FC236}">
                    <a16:creationId xmlns:a16="http://schemas.microsoft.com/office/drawing/2014/main" id="{DF4539C6-4722-C6F9-78A8-123E04533197}"/>
                  </a:ext>
                </a:extLst>
              </p:cNvPr>
              <p:cNvSpPr/>
              <p:nvPr/>
            </p:nvSpPr>
            <p:spPr>
              <a:xfrm>
                <a:off x="9053037" y="2367459"/>
                <a:ext cx="204788" cy="209550"/>
              </a:xfrm>
              <a:prstGeom prst="wedgeEllipseCallou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D255D0-23C0-6A17-FD4F-EFD8C09897FF}"/>
                  </a:ext>
                </a:extLst>
              </p:cNvPr>
              <p:cNvSpPr txBox="1"/>
              <p:nvPr/>
            </p:nvSpPr>
            <p:spPr>
              <a:xfrm>
                <a:off x="9061816" y="2349123"/>
                <a:ext cx="196005" cy="26018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!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27B58AC-3339-CFCC-9437-8DCDBDE0BBDD}"/>
                </a:ext>
              </a:extLst>
            </p:cNvPr>
            <p:cNvGrpSpPr/>
            <p:nvPr/>
          </p:nvGrpSpPr>
          <p:grpSpPr>
            <a:xfrm>
              <a:off x="3602250" y="1798944"/>
              <a:ext cx="133237" cy="169277"/>
              <a:chOff x="9053037" y="2349128"/>
              <a:chExt cx="204788" cy="260183"/>
            </a:xfrm>
          </p:grpSpPr>
          <p:sp>
            <p:nvSpPr>
              <p:cNvPr id="120" name="말풍선: 타원형 119">
                <a:extLst>
                  <a:ext uri="{FF2B5EF4-FFF2-40B4-BE49-F238E27FC236}">
                    <a16:creationId xmlns:a16="http://schemas.microsoft.com/office/drawing/2014/main" id="{1407B55A-F683-037C-A568-2A6591478543}"/>
                  </a:ext>
                </a:extLst>
              </p:cNvPr>
              <p:cNvSpPr/>
              <p:nvPr/>
            </p:nvSpPr>
            <p:spPr>
              <a:xfrm>
                <a:off x="9053037" y="2367459"/>
                <a:ext cx="204788" cy="209550"/>
              </a:xfrm>
              <a:prstGeom prst="wedgeEllipseCallou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0B9B31B-90E6-F6A4-C300-E993A3B2581D}"/>
                  </a:ext>
                </a:extLst>
              </p:cNvPr>
              <p:cNvSpPr txBox="1"/>
              <p:nvPr/>
            </p:nvSpPr>
            <p:spPr>
              <a:xfrm>
                <a:off x="9061820" y="2349123"/>
                <a:ext cx="196005" cy="26018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!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9AB95F7B-5104-EAD9-19D2-E5B0A0FD8E7B}"/>
                </a:ext>
              </a:extLst>
            </p:cNvPr>
            <p:cNvSpPr/>
            <p:nvPr/>
          </p:nvSpPr>
          <p:spPr>
            <a:xfrm>
              <a:off x="4403522" y="4358325"/>
              <a:ext cx="5229725" cy="194868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D82AD36F-7648-A718-95D7-998DDB5CC61F}"/>
                </a:ext>
              </a:extLst>
            </p:cNvPr>
            <p:cNvSpPr/>
            <p:nvPr/>
          </p:nvSpPr>
          <p:spPr>
            <a:xfrm>
              <a:off x="4465546" y="2411188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23608418-2E80-77BC-AB61-14F0F7A9CF11}"/>
                </a:ext>
              </a:extLst>
            </p:cNvPr>
            <p:cNvSpPr/>
            <p:nvPr/>
          </p:nvSpPr>
          <p:spPr>
            <a:xfrm>
              <a:off x="5197904" y="2410381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C284CC5F-3F84-10B7-DAD8-E40DF249C4C3}"/>
                </a:ext>
              </a:extLst>
            </p:cNvPr>
            <p:cNvSpPr/>
            <p:nvPr/>
          </p:nvSpPr>
          <p:spPr>
            <a:xfrm>
              <a:off x="5966967" y="2420455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E0950E14-4ED9-08EA-2267-C20F75C93BCC}"/>
                </a:ext>
              </a:extLst>
            </p:cNvPr>
            <p:cNvSpPr/>
            <p:nvPr/>
          </p:nvSpPr>
          <p:spPr>
            <a:xfrm>
              <a:off x="6720051" y="2423504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20185323-92F8-BBDD-51FC-5E8F3EFDDF6D}"/>
                </a:ext>
              </a:extLst>
            </p:cNvPr>
            <p:cNvSpPr/>
            <p:nvPr/>
          </p:nvSpPr>
          <p:spPr>
            <a:xfrm>
              <a:off x="7483229" y="2415880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EC06428C-804C-F2AB-7947-C1D339419D2D}"/>
                </a:ext>
              </a:extLst>
            </p:cNvPr>
            <p:cNvSpPr/>
            <p:nvPr/>
          </p:nvSpPr>
          <p:spPr>
            <a:xfrm>
              <a:off x="8217433" y="2400553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43D5CFDE-1AAD-30FA-4A19-8A8849B3B36B}"/>
                </a:ext>
              </a:extLst>
            </p:cNvPr>
            <p:cNvSpPr/>
            <p:nvPr/>
          </p:nvSpPr>
          <p:spPr>
            <a:xfrm>
              <a:off x="8980611" y="2400554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339FADE4-B6FB-DF22-F138-9647B320EACD}"/>
                </a:ext>
              </a:extLst>
            </p:cNvPr>
            <p:cNvSpPr/>
            <p:nvPr/>
          </p:nvSpPr>
          <p:spPr>
            <a:xfrm>
              <a:off x="4465546" y="3328075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5068363-4BC6-A82B-CC1A-469DCDD41EC0}"/>
                </a:ext>
              </a:extLst>
            </p:cNvPr>
            <p:cNvSpPr/>
            <p:nvPr/>
          </p:nvSpPr>
          <p:spPr>
            <a:xfrm>
              <a:off x="4465546" y="4617497"/>
              <a:ext cx="677939" cy="267883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16E7F40E-255E-7C42-9FFC-AD77048F9910}"/>
                </a:ext>
              </a:extLst>
            </p:cNvPr>
            <p:cNvSpPr/>
            <p:nvPr/>
          </p:nvSpPr>
          <p:spPr>
            <a:xfrm>
              <a:off x="5197904" y="4616691"/>
              <a:ext cx="677939" cy="268690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2B6415C8-1DEB-E986-30BB-DD11124D22B6}"/>
                </a:ext>
              </a:extLst>
            </p:cNvPr>
            <p:cNvSpPr/>
            <p:nvPr/>
          </p:nvSpPr>
          <p:spPr>
            <a:xfrm>
              <a:off x="5966967" y="4626764"/>
              <a:ext cx="677939" cy="258615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231176A1-BF47-1D20-6A02-D8EE3B716B68}"/>
                </a:ext>
              </a:extLst>
            </p:cNvPr>
            <p:cNvSpPr/>
            <p:nvPr/>
          </p:nvSpPr>
          <p:spPr>
            <a:xfrm>
              <a:off x="6720051" y="4629814"/>
              <a:ext cx="677939" cy="255565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1A3AF307-5F01-6EDB-AA32-44CB7986B572}"/>
                </a:ext>
              </a:extLst>
            </p:cNvPr>
            <p:cNvSpPr/>
            <p:nvPr/>
          </p:nvSpPr>
          <p:spPr>
            <a:xfrm>
              <a:off x="7483229" y="4622190"/>
              <a:ext cx="677939" cy="26318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9B68FE79-DA47-1C0C-B4B7-5F7902B8BDC5}"/>
                </a:ext>
              </a:extLst>
            </p:cNvPr>
            <p:cNvSpPr/>
            <p:nvPr/>
          </p:nvSpPr>
          <p:spPr>
            <a:xfrm>
              <a:off x="8237542" y="4611669"/>
              <a:ext cx="677939" cy="280360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27BF1868-D830-4D29-44CE-33060BDE6096}"/>
                </a:ext>
              </a:extLst>
            </p:cNvPr>
            <p:cNvSpPr/>
            <p:nvPr/>
          </p:nvSpPr>
          <p:spPr>
            <a:xfrm>
              <a:off x="8980611" y="4606863"/>
              <a:ext cx="677939" cy="278515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03232F59-B883-905C-52C9-5A0F850CDD46}"/>
                </a:ext>
              </a:extLst>
            </p:cNvPr>
            <p:cNvSpPr/>
            <p:nvPr/>
          </p:nvSpPr>
          <p:spPr>
            <a:xfrm>
              <a:off x="6718899" y="2422324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6C078074-5255-722D-C3C4-1AA4790B969D}"/>
                </a:ext>
              </a:extLst>
            </p:cNvPr>
            <p:cNvSpPr/>
            <p:nvPr/>
          </p:nvSpPr>
          <p:spPr>
            <a:xfrm>
              <a:off x="7483229" y="2420455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10651461-00EB-A755-F38B-40343C0D4F66}"/>
                </a:ext>
              </a:extLst>
            </p:cNvPr>
            <p:cNvSpPr/>
            <p:nvPr/>
          </p:nvSpPr>
          <p:spPr>
            <a:xfrm>
              <a:off x="8217863" y="2400553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id="{1360FAFF-6399-F9B2-D2C1-8239D650D364}"/>
                </a:ext>
              </a:extLst>
            </p:cNvPr>
            <p:cNvSpPr/>
            <p:nvPr/>
          </p:nvSpPr>
          <p:spPr>
            <a:xfrm>
              <a:off x="8980181" y="2397137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452AC190-F773-3D99-4B12-C406C4B8B6CD}"/>
                </a:ext>
              </a:extLst>
            </p:cNvPr>
            <p:cNvSpPr/>
            <p:nvPr/>
          </p:nvSpPr>
          <p:spPr>
            <a:xfrm>
              <a:off x="4465546" y="3333972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94684EB-7BB5-F4CD-F466-A4777F10ECDF}"/>
                </a:ext>
              </a:extLst>
            </p:cNvPr>
            <p:cNvSpPr txBox="1"/>
            <p:nvPr/>
          </p:nvSpPr>
          <p:spPr>
            <a:xfrm>
              <a:off x="6498945" y="2440788"/>
              <a:ext cx="101609" cy="16927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!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98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4915484" y="2341740"/>
            <a:ext cx="679011" cy="848422"/>
            <a:chOff x="4915484" y="2341740"/>
            <a:chExt cx="679011" cy="84842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2FE553B-B1BE-262E-3993-6BF034288CD9}"/>
                </a:ext>
              </a:extLst>
            </p:cNvPr>
            <p:cNvGrpSpPr/>
            <p:nvPr/>
          </p:nvGrpSpPr>
          <p:grpSpPr>
            <a:xfrm>
              <a:off x="4916556" y="2343723"/>
              <a:ext cx="677939" cy="846439"/>
              <a:chOff x="4916556" y="2343723"/>
              <a:chExt cx="677939" cy="846439"/>
            </a:xfrm>
          </p:grpSpPr>
          <p:sp>
            <p:nvSpPr>
              <p:cNvPr id="6" name="순서도: 대체 처리 5">
                <a:extLst>
                  <a:ext uri="{FF2B5EF4-FFF2-40B4-BE49-F238E27FC236}">
                    <a16:creationId xmlns:a16="http://schemas.microsoft.com/office/drawing/2014/main" id="{F26CF028-5220-C098-3118-329C096B4B58}"/>
                  </a:ext>
                </a:extLst>
              </p:cNvPr>
              <p:cNvSpPr/>
              <p:nvPr/>
            </p:nvSpPr>
            <p:spPr>
              <a:xfrm>
                <a:off x="4916556" y="234372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E7CCD6C-FC9E-40DA-BF60-325FBF2F6753}"/>
                  </a:ext>
                </a:extLst>
              </p:cNvPr>
              <p:cNvSpPr/>
              <p:nvPr/>
            </p:nvSpPr>
            <p:spPr>
              <a:xfrm>
                <a:off x="5035094" y="2458754"/>
                <a:ext cx="431830" cy="45159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284221-7A51-B1BB-DC50-7808F5A0035F}"/>
                  </a:ext>
                </a:extLst>
              </p:cNvPr>
              <p:cNvSpPr txBox="1"/>
              <p:nvPr/>
            </p:nvSpPr>
            <p:spPr>
              <a:xfrm>
                <a:off x="5029544" y="288528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뿔개구리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308F6B-2521-C76F-2EEC-B5B1E25088A9}"/>
                  </a:ext>
                </a:extLst>
              </p:cNvPr>
              <p:cNvSpPr txBox="1"/>
              <p:nvPr/>
            </p:nvSpPr>
            <p:spPr>
              <a:xfrm>
                <a:off x="5094081" y="3021565"/>
                <a:ext cx="355869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400" smtClean="0"/>
                  <a:t>미보유</a:t>
                </a:r>
                <a:endParaRPr lang="ko-KR" altLang="en-US" sz="4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2DE9F61-5F31-E443-FC00-F1E0177DE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379" y="242064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578DB6C-07AE-568C-0518-16C24FE2F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5038092" y="2405828"/>
                <a:ext cx="116152" cy="116152"/>
              </a:xfrm>
              <a:prstGeom prst="rect">
                <a:avLst/>
              </a:prstGeom>
            </p:spPr>
          </p:pic>
        </p:grp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A6E40837-DBFD-5BA0-A939-34014562263E}"/>
                </a:ext>
              </a:extLst>
            </p:cNvPr>
            <p:cNvSpPr/>
            <p:nvPr/>
          </p:nvSpPr>
          <p:spPr>
            <a:xfrm>
              <a:off x="4915484" y="2341740"/>
              <a:ext cx="677939" cy="846439"/>
            </a:xfrm>
            <a:prstGeom prst="flowChartAlternateProcess">
              <a:avLst/>
            </a:prstGeom>
            <a:solidFill>
              <a:schemeClr val="accent3">
                <a:alpha val="58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873626" y="3532272"/>
            <a:ext cx="720869" cy="882153"/>
            <a:chOff x="4873626" y="3532272"/>
            <a:chExt cx="720869" cy="882153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F26CF028-5220-C098-3118-329C096B4B58}"/>
                </a:ext>
              </a:extLst>
            </p:cNvPr>
            <p:cNvSpPr/>
            <p:nvPr/>
          </p:nvSpPr>
          <p:spPr>
            <a:xfrm>
              <a:off x="4916556" y="3567986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521EB8A-C325-F1BB-E96A-D0A95D293EA1}"/>
                </a:ext>
              </a:extLst>
            </p:cNvPr>
            <p:cNvSpPr/>
            <p:nvPr/>
          </p:nvSpPr>
          <p:spPr>
            <a:xfrm>
              <a:off x="4873626" y="3532272"/>
              <a:ext cx="137723" cy="159106"/>
            </a:xfrm>
            <a:prstGeom prst="flowChartAlternateProcess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E7CCD6C-FC9E-40DA-BF60-325FBF2F6753}"/>
                </a:ext>
              </a:extLst>
            </p:cNvPr>
            <p:cNvSpPr/>
            <p:nvPr/>
          </p:nvSpPr>
          <p:spPr>
            <a:xfrm>
              <a:off x="5035094" y="3683017"/>
              <a:ext cx="431830" cy="45159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A284221-7A51-B1BB-DC50-7808F5A0035F}"/>
                </a:ext>
              </a:extLst>
            </p:cNvPr>
            <p:cNvSpPr txBox="1"/>
            <p:nvPr/>
          </p:nvSpPr>
          <p:spPr>
            <a:xfrm>
              <a:off x="5029544" y="4109548"/>
              <a:ext cx="489414" cy="18466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뿔개구리</a:t>
              </a:r>
            </a:p>
          </p:txBody>
        </p:sp>
        <p:sp>
          <p:nvSpPr>
            <p:cNvPr id="48" name="순서도: 수행의 시작/종료 47">
              <a:extLst>
                <a:ext uri="{FF2B5EF4-FFF2-40B4-BE49-F238E27FC236}">
                  <a16:creationId xmlns:a16="http://schemas.microsoft.com/office/drawing/2014/main" id="{1CF42BD6-F4E5-95D5-CF83-D4449A47DCFE}"/>
                </a:ext>
              </a:extLst>
            </p:cNvPr>
            <p:cNvSpPr/>
            <p:nvPr/>
          </p:nvSpPr>
          <p:spPr>
            <a:xfrm>
              <a:off x="5052069" y="4267987"/>
              <a:ext cx="397881" cy="116119"/>
            </a:xfrm>
            <a:prstGeom prst="flowChartTerminator">
              <a:avLst/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2DE9F61-5F31-E443-FC00-F1E0177DE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379" y="3644910"/>
              <a:ext cx="133990" cy="13399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578DB6C-07AE-568C-0518-16C24FE2F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2815">
              <a:off x="5038092" y="3630091"/>
              <a:ext cx="116152" cy="116152"/>
            </a:xfrm>
            <a:prstGeom prst="rect">
              <a:avLst/>
            </a:prstGeom>
          </p:spPr>
        </p:pic>
        <p:sp>
          <p:nvSpPr>
            <p:cNvPr id="54" name="순서도: 수행의 시작/종료 53">
              <a:extLst>
                <a:ext uri="{FF2B5EF4-FFF2-40B4-BE49-F238E27FC236}">
                  <a16:creationId xmlns:a16="http://schemas.microsoft.com/office/drawing/2014/main" id="{1CF42BD6-F4E5-95D5-CF83-D4449A47DCFE}"/>
                </a:ext>
              </a:extLst>
            </p:cNvPr>
            <p:cNvSpPr/>
            <p:nvPr/>
          </p:nvSpPr>
          <p:spPr>
            <a:xfrm>
              <a:off x="5052068" y="4267987"/>
              <a:ext cx="208907" cy="117313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308F6B-2521-C76F-2EEC-B5B1E25088A9}"/>
                </a:ext>
              </a:extLst>
            </p:cNvPr>
            <p:cNvSpPr txBox="1"/>
            <p:nvPr/>
          </p:nvSpPr>
          <p:spPr>
            <a:xfrm>
              <a:off x="5111055" y="4250297"/>
              <a:ext cx="32218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" smtClean="0"/>
                <a:t>10/20</a:t>
              </a:r>
              <a:endParaRPr lang="ko-KR" altLang="en-US" sz="4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462158" y="2332674"/>
            <a:ext cx="752073" cy="911049"/>
            <a:chOff x="3462158" y="2332674"/>
            <a:chExt cx="752073" cy="911049"/>
          </a:xfrm>
        </p:grpSpPr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10AFDBEB-3FC5-AE44-B3F7-5E99BB91CE76}"/>
                </a:ext>
              </a:extLst>
            </p:cNvPr>
            <p:cNvSpPr/>
            <p:nvPr/>
          </p:nvSpPr>
          <p:spPr>
            <a:xfrm>
              <a:off x="3474546" y="2332674"/>
              <a:ext cx="739685" cy="911049"/>
            </a:xfrm>
            <a:prstGeom prst="flowChartAlternateProcess">
              <a:avLst/>
            </a:pr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3ECE20-145D-5CE6-D9F4-B87FEC1E80C0}"/>
                </a:ext>
              </a:extLst>
            </p:cNvPr>
            <p:cNvSpPr/>
            <p:nvPr/>
          </p:nvSpPr>
          <p:spPr>
            <a:xfrm>
              <a:off x="3505088" y="2368388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id="{A5890617-E014-7B3E-F10B-7119043C2129}"/>
                </a:ext>
              </a:extLst>
            </p:cNvPr>
            <p:cNvSpPr/>
            <p:nvPr/>
          </p:nvSpPr>
          <p:spPr>
            <a:xfrm>
              <a:off x="3462158" y="2332674"/>
              <a:ext cx="137723" cy="159106"/>
            </a:xfrm>
            <a:prstGeom prst="flowChartAlternateProcess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8D4CC4D-6B37-04E2-E047-3FA38288EEF5}"/>
                </a:ext>
              </a:extLst>
            </p:cNvPr>
            <p:cNvSpPr/>
            <p:nvPr/>
          </p:nvSpPr>
          <p:spPr>
            <a:xfrm>
              <a:off x="3623626" y="2483419"/>
              <a:ext cx="431830" cy="45159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7A8938-83E3-13ED-E9BF-E8E776FDA109}"/>
                </a:ext>
              </a:extLst>
            </p:cNvPr>
            <p:cNvSpPr txBox="1"/>
            <p:nvPr/>
          </p:nvSpPr>
          <p:spPr>
            <a:xfrm>
              <a:off x="3618076" y="2909950"/>
              <a:ext cx="489414" cy="18466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뿔개구리</a:t>
              </a:r>
            </a:p>
          </p:txBody>
        </p:sp>
        <p:sp>
          <p:nvSpPr>
            <p:cNvPr id="77" name="순서도: 수행의 시작/종료 76">
              <a:extLst>
                <a:ext uri="{FF2B5EF4-FFF2-40B4-BE49-F238E27FC236}">
                  <a16:creationId xmlns:a16="http://schemas.microsoft.com/office/drawing/2014/main" id="{707905DB-3ECB-1B3C-F418-07A532BC6F17}"/>
                </a:ext>
              </a:extLst>
            </p:cNvPr>
            <p:cNvSpPr/>
            <p:nvPr/>
          </p:nvSpPr>
          <p:spPr>
            <a:xfrm>
              <a:off x="3640601" y="3068389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D94795C-972C-0E0F-BA99-2CD34E8C09A3}"/>
                </a:ext>
              </a:extLst>
            </p:cNvPr>
            <p:cNvSpPr txBox="1"/>
            <p:nvPr/>
          </p:nvSpPr>
          <p:spPr>
            <a:xfrm>
              <a:off x="3680647" y="3057837"/>
              <a:ext cx="32218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" smtClean="0"/>
                <a:t>20/20</a:t>
              </a:r>
              <a:endParaRPr lang="ko-KR" altLang="en-US" sz="400" dirty="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6B3CEBB-A3E1-93FB-374D-869A839A5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911" y="2445312"/>
              <a:ext cx="133990" cy="1339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1D2ACF52-F737-8F44-5BD7-DF17FD58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2815">
              <a:off x="3626624" y="2430493"/>
              <a:ext cx="116152" cy="1161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235148" y="3186196"/>
            <a:ext cx="1817123" cy="1749171"/>
            <a:chOff x="7235148" y="3186196"/>
            <a:chExt cx="1817123" cy="1749171"/>
          </a:xfrm>
        </p:grpSpPr>
        <p:grpSp>
          <p:nvGrpSpPr>
            <p:cNvPr id="91" name="그룹 90"/>
            <p:cNvGrpSpPr/>
            <p:nvPr/>
          </p:nvGrpSpPr>
          <p:grpSpPr>
            <a:xfrm>
              <a:off x="7235148" y="3186196"/>
              <a:ext cx="1817123" cy="1749171"/>
              <a:chOff x="7235148" y="3186196"/>
              <a:chExt cx="1817123" cy="1749171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7235148" y="3186196"/>
                <a:ext cx="1817123" cy="1593993"/>
                <a:chOff x="7235148" y="3186196"/>
                <a:chExt cx="1817123" cy="1593993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4574" y="3426276"/>
                  <a:ext cx="1120789" cy="1353913"/>
                </a:xfrm>
                <a:prstGeom prst="rect">
                  <a:avLst/>
                </a:prstGeom>
              </p:spPr>
            </p:pic>
            <p:grpSp>
              <p:nvGrpSpPr>
                <p:cNvPr id="41" name="그룹 40"/>
                <p:cNvGrpSpPr/>
                <p:nvPr/>
              </p:nvGrpSpPr>
              <p:grpSpPr>
                <a:xfrm>
                  <a:off x="7235148" y="3186196"/>
                  <a:ext cx="1817123" cy="1378598"/>
                  <a:chOff x="7235148" y="3186196"/>
                  <a:chExt cx="1817123" cy="1378598"/>
                </a:xfrm>
              </p:grpSpPr>
              <p:sp>
                <p:nvSpPr>
                  <p:cNvPr id="3" name="직사각형 2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7235149" y="3186196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/>
                      <a:t>1</a:t>
                    </a:r>
                    <a:endParaRPr lang="ko-KR" altLang="en-US" dirty="0"/>
                  </a:p>
                </p:txBody>
              </p:sp>
              <p:cxnSp>
                <p:nvCxnSpPr>
                  <p:cNvPr id="5" name="연결선: 꺾임 4">
                    <a:extLst>
                      <a:ext uri="{FF2B5EF4-FFF2-40B4-BE49-F238E27FC236}">
                        <a16:creationId xmlns:a16="http://schemas.microsoft.com/office/drawing/2014/main" id="{8D11158B-122D-854F-F3E7-F35811636A8A}"/>
                      </a:ext>
                    </a:extLst>
                  </p:cNvPr>
                  <p:cNvCxnSpPr>
                    <a:stCxn id="3" idx="2"/>
                  </p:cNvCxnSpPr>
                  <p:nvPr/>
                </p:nvCxnSpPr>
                <p:spPr>
                  <a:xfrm rot="16200000" flipH="1">
                    <a:off x="7416983" y="3395673"/>
                    <a:ext cx="92075" cy="158727"/>
                  </a:xfrm>
                  <a:prstGeom prst="bentConnector2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7721553" y="3188179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8207958" y="3190162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7235148" y="3918013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4</a:t>
                    </a:r>
                    <a:endParaRPr lang="ko-KR" altLang="en-US" dirty="0"/>
                  </a:p>
                </p:txBody>
              </p: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8755256" y="3737038"/>
                    <a:ext cx="297015" cy="24280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7235148" y="4321990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5</a:t>
                    </a:r>
                    <a:endParaRPr lang="ko-KR" altLang="en-US" dirty="0"/>
                  </a:p>
                </p:txBody>
              </p:sp>
              <p:cxnSp>
                <p:nvCxnSpPr>
                  <p:cNvPr id="21" name="연결선: 꺾임 4">
                    <a:extLst>
                      <a:ext uri="{FF2B5EF4-FFF2-40B4-BE49-F238E27FC236}">
                        <a16:creationId xmlns:a16="http://schemas.microsoft.com/office/drawing/2014/main" id="{8D11158B-122D-854F-F3E7-F35811636A8A}"/>
                      </a:ext>
                    </a:extLst>
                  </p:cNvPr>
                  <p:cNvCxnSpPr>
                    <a:stCxn id="18" idx="1"/>
                  </p:cNvCxnSpPr>
                  <p:nvPr/>
                </p:nvCxnSpPr>
                <p:spPr>
                  <a:xfrm rot="10800000" flipV="1">
                    <a:off x="8607100" y="3858440"/>
                    <a:ext cx="148157" cy="244476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/>
                  <p:cNvCxnSpPr>
                    <a:stCxn id="15" idx="2"/>
                  </p:cNvCxnSpPr>
                  <p:nvPr/>
                </p:nvCxnSpPr>
                <p:spPr>
                  <a:xfrm flipH="1">
                    <a:off x="7870060" y="3430983"/>
                    <a:ext cx="1" cy="194867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/>
                  <p:cNvCxnSpPr/>
                  <p:nvPr/>
                </p:nvCxnSpPr>
                <p:spPr>
                  <a:xfrm flipH="1">
                    <a:off x="8353368" y="3428998"/>
                    <a:ext cx="1" cy="194867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/>
                  <p:cNvCxnSpPr>
                    <a:stCxn id="17" idx="3"/>
                  </p:cNvCxnSpPr>
                  <p:nvPr/>
                </p:nvCxnSpPr>
                <p:spPr>
                  <a:xfrm>
                    <a:off x="7532163" y="4039415"/>
                    <a:ext cx="245000" cy="0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 31"/>
                  <p:cNvCxnSpPr>
                    <a:stCxn id="19" idx="3"/>
                  </p:cNvCxnSpPr>
                  <p:nvPr/>
                </p:nvCxnSpPr>
                <p:spPr>
                  <a:xfrm flipV="1">
                    <a:off x="7532163" y="4441213"/>
                    <a:ext cx="373587" cy="2179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BF8D4E1-F6F6-F105-864F-875024F789F3}"/>
                  </a:ext>
                </a:extLst>
              </p:cNvPr>
              <p:cNvSpPr/>
              <p:nvPr/>
            </p:nvSpPr>
            <p:spPr>
              <a:xfrm>
                <a:off x="7239434" y="4692563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/>
                  <a:t>6</a:t>
                </a:r>
                <a:endParaRPr lang="ko-KR" altLang="en-US" dirty="0"/>
              </a:p>
            </p:txBody>
          </p:sp>
          <p:cxnSp>
            <p:nvCxnSpPr>
              <p:cNvPr id="88" name="연결선: 꺾임 4">
                <a:extLst>
                  <a:ext uri="{FF2B5EF4-FFF2-40B4-BE49-F238E27FC236}">
                    <a16:creationId xmlns:a16="http://schemas.microsoft.com/office/drawing/2014/main" id="{8D11158B-122D-854F-F3E7-F35811636A8A}"/>
                  </a:ext>
                </a:extLst>
              </p:cNvPr>
              <p:cNvCxnSpPr>
                <a:endCxn id="87" idx="3"/>
              </p:cNvCxnSpPr>
              <p:nvPr/>
            </p:nvCxnSpPr>
            <p:spPr>
              <a:xfrm rot="10800000" flipV="1">
                <a:off x="7536450" y="4652555"/>
                <a:ext cx="482119" cy="1614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BF8D4E1-F6F6-F105-864F-875024F789F3}"/>
                </a:ext>
              </a:extLst>
            </p:cNvPr>
            <p:cNvSpPr/>
            <p:nvPr/>
          </p:nvSpPr>
          <p:spPr>
            <a:xfrm>
              <a:off x="8726280" y="4692563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7</a:t>
              </a:r>
              <a:endParaRPr lang="ko-KR" altLang="en-US" dirty="0"/>
            </a:p>
          </p:txBody>
        </p:sp>
        <p:cxnSp>
          <p:nvCxnSpPr>
            <p:cNvPr id="114" name="연결선: 꺾임 4">
              <a:extLst>
                <a:ext uri="{FF2B5EF4-FFF2-40B4-BE49-F238E27FC236}">
                  <a16:creationId xmlns:a16="http://schemas.microsoft.com/office/drawing/2014/main" id="{8D11158B-122D-854F-F3E7-F35811636A8A}"/>
                </a:ext>
              </a:extLst>
            </p:cNvPr>
            <p:cNvCxnSpPr>
              <a:stCxn id="92" idx="1"/>
            </p:cNvCxnSpPr>
            <p:nvPr/>
          </p:nvCxnSpPr>
          <p:spPr>
            <a:xfrm rot="10800000">
              <a:off x="8396290" y="4652555"/>
              <a:ext cx="329990" cy="16141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BF8D4E1-F6F6-F105-864F-875024F789F3}"/>
              </a:ext>
            </a:extLst>
          </p:cNvPr>
          <p:cNvSpPr/>
          <p:nvPr/>
        </p:nvSpPr>
        <p:spPr>
          <a:xfrm>
            <a:off x="5789654" y="2370378"/>
            <a:ext cx="297015" cy="24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dirty="0"/>
          </a:p>
        </p:txBody>
      </p:sp>
      <p:cxnSp>
        <p:nvCxnSpPr>
          <p:cNvPr id="140" name="연결선: 꺾임 4">
            <a:extLst>
              <a:ext uri="{FF2B5EF4-FFF2-40B4-BE49-F238E27FC236}">
                <a16:creationId xmlns:a16="http://schemas.microsoft.com/office/drawing/2014/main" id="{8D11158B-122D-854F-F3E7-F35811636A8A}"/>
              </a:ext>
            </a:extLst>
          </p:cNvPr>
          <p:cNvCxnSpPr/>
          <p:nvPr/>
        </p:nvCxnSpPr>
        <p:spPr>
          <a:xfrm rot="16200000" flipH="1">
            <a:off x="5962711" y="2672697"/>
            <a:ext cx="92075" cy="15872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2328877" y="3908813"/>
            <a:ext cx="1817123" cy="1749171"/>
            <a:chOff x="7235148" y="3186196"/>
            <a:chExt cx="1817123" cy="1749171"/>
          </a:xfrm>
        </p:grpSpPr>
        <p:grpSp>
          <p:nvGrpSpPr>
            <p:cNvPr id="145" name="그룹 144"/>
            <p:cNvGrpSpPr/>
            <p:nvPr/>
          </p:nvGrpSpPr>
          <p:grpSpPr>
            <a:xfrm>
              <a:off x="7235148" y="3186196"/>
              <a:ext cx="1817123" cy="1593993"/>
              <a:chOff x="7235148" y="3186196"/>
              <a:chExt cx="1817123" cy="1593993"/>
            </a:xfrm>
          </p:grpSpPr>
          <p:pic>
            <p:nvPicPr>
              <p:cNvPr id="148" name="그림 1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574" y="3426276"/>
                <a:ext cx="1120789" cy="1353913"/>
              </a:xfrm>
              <a:prstGeom prst="rect">
                <a:avLst/>
              </a:prstGeom>
            </p:spPr>
          </p:pic>
          <p:grpSp>
            <p:nvGrpSpPr>
              <p:cNvPr id="149" name="그룹 148"/>
              <p:cNvGrpSpPr/>
              <p:nvPr/>
            </p:nvGrpSpPr>
            <p:grpSpPr>
              <a:xfrm>
                <a:off x="7235148" y="3186196"/>
                <a:ext cx="1817123" cy="1378598"/>
                <a:chOff x="7235148" y="3186196"/>
                <a:chExt cx="1817123" cy="1378598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7235149" y="3186196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/>
                    <a:t>1</a:t>
                  </a:r>
                  <a:endParaRPr lang="ko-KR" altLang="en-US" dirty="0"/>
                </a:p>
              </p:txBody>
            </p:sp>
            <p:cxnSp>
              <p:nvCxnSpPr>
                <p:cNvPr id="151" name="연결선: 꺾임 4">
                  <a:extLst>
                    <a:ext uri="{FF2B5EF4-FFF2-40B4-BE49-F238E27FC236}">
                      <a16:creationId xmlns:a16="http://schemas.microsoft.com/office/drawing/2014/main" id="{8D11158B-122D-854F-F3E7-F35811636A8A}"/>
                    </a:ext>
                  </a:extLst>
                </p:cNvPr>
                <p:cNvCxnSpPr>
                  <a:stCxn id="150" idx="2"/>
                </p:cNvCxnSpPr>
                <p:nvPr/>
              </p:nvCxnSpPr>
              <p:spPr>
                <a:xfrm rot="16200000" flipH="1">
                  <a:off x="7416983" y="3395673"/>
                  <a:ext cx="92075" cy="15872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7721553" y="3188179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8207958" y="3190162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7235148" y="3918013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8755256" y="3737038"/>
                  <a:ext cx="297015" cy="24280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0</a:t>
                  </a:r>
                  <a:endParaRPr lang="ko-KR" altLang="en-US" dirty="0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7235148" y="4321990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5</a:t>
                  </a:r>
                  <a:endParaRPr lang="ko-KR" altLang="en-US" dirty="0"/>
                </a:p>
              </p:txBody>
            </p:sp>
            <p:cxnSp>
              <p:nvCxnSpPr>
                <p:cNvPr id="157" name="연결선: 꺾임 4">
                  <a:extLst>
                    <a:ext uri="{FF2B5EF4-FFF2-40B4-BE49-F238E27FC236}">
                      <a16:creationId xmlns:a16="http://schemas.microsoft.com/office/drawing/2014/main" id="{8D11158B-122D-854F-F3E7-F35811636A8A}"/>
                    </a:ext>
                  </a:extLst>
                </p:cNvPr>
                <p:cNvCxnSpPr>
                  <a:stCxn id="155" idx="1"/>
                </p:cNvCxnSpPr>
                <p:nvPr/>
              </p:nvCxnSpPr>
              <p:spPr>
                <a:xfrm rot="10800000" flipV="1">
                  <a:off x="8607100" y="3858440"/>
                  <a:ext cx="148157" cy="244476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>
                  <a:stCxn id="152" idx="2"/>
                </p:cNvCxnSpPr>
                <p:nvPr/>
              </p:nvCxnSpPr>
              <p:spPr>
                <a:xfrm flipH="1">
                  <a:off x="7870060" y="3430983"/>
                  <a:ext cx="1" cy="194867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 flipH="1">
                  <a:off x="8353368" y="3428998"/>
                  <a:ext cx="1" cy="194867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>
                  <a:stCxn id="154" idx="3"/>
                </p:cNvCxnSpPr>
                <p:nvPr/>
              </p:nvCxnSpPr>
              <p:spPr>
                <a:xfrm>
                  <a:off x="7532163" y="4039415"/>
                  <a:ext cx="2450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/>
                <p:cNvCxnSpPr>
                  <a:stCxn id="156" idx="3"/>
                </p:cNvCxnSpPr>
                <p:nvPr/>
              </p:nvCxnSpPr>
              <p:spPr>
                <a:xfrm flipV="1">
                  <a:off x="7532163" y="4441213"/>
                  <a:ext cx="373587" cy="2179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BF8D4E1-F6F6-F105-864F-875024F789F3}"/>
                </a:ext>
              </a:extLst>
            </p:cNvPr>
            <p:cNvSpPr/>
            <p:nvPr/>
          </p:nvSpPr>
          <p:spPr>
            <a:xfrm>
              <a:off x="7239434" y="4692563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/>
                <a:t>6</a:t>
              </a:r>
              <a:endParaRPr lang="ko-KR" altLang="en-US" dirty="0"/>
            </a:p>
          </p:txBody>
        </p:sp>
        <p:cxnSp>
          <p:nvCxnSpPr>
            <p:cNvPr id="147" name="연결선: 꺾임 4">
              <a:extLst>
                <a:ext uri="{FF2B5EF4-FFF2-40B4-BE49-F238E27FC236}">
                  <a16:creationId xmlns:a16="http://schemas.microsoft.com/office/drawing/2014/main" id="{8D11158B-122D-854F-F3E7-F35811636A8A}"/>
                </a:ext>
              </a:extLst>
            </p:cNvPr>
            <p:cNvCxnSpPr>
              <a:endCxn id="146" idx="3"/>
            </p:cNvCxnSpPr>
            <p:nvPr/>
          </p:nvCxnSpPr>
          <p:spPr>
            <a:xfrm rot="10800000" flipV="1">
              <a:off x="7536450" y="4652555"/>
              <a:ext cx="482119" cy="16141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787398" y="3717777"/>
            <a:ext cx="804497" cy="906348"/>
            <a:chOff x="5787398" y="3717777"/>
            <a:chExt cx="804497" cy="906348"/>
          </a:xfrm>
        </p:grpSpPr>
        <p:grpSp>
          <p:nvGrpSpPr>
            <p:cNvPr id="82" name="그룹 81"/>
            <p:cNvGrpSpPr/>
            <p:nvPr/>
          </p:nvGrpSpPr>
          <p:grpSpPr>
            <a:xfrm>
              <a:off x="5871026" y="3741972"/>
              <a:ext cx="720869" cy="882153"/>
              <a:chOff x="5952333" y="2332674"/>
              <a:chExt cx="720869" cy="882153"/>
            </a:xfrm>
          </p:grpSpPr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603ECE20-145D-5CE6-D9F4-B87FEC1E80C0}"/>
                  </a:ext>
                </a:extLst>
              </p:cNvPr>
              <p:cNvSpPr/>
              <p:nvPr/>
            </p:nvSpPr>
            <p:spPr>
              <a:xfrm>
                <a:off x="5995263" y="2368388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A5890617-E014-7B3E-F10B-7119043C2129}"/>
                  </a:ext>
                </a:extLst>
              </p:cNvPr>
              <p:cNvSpPr/>
              <p:nvPr/>
            </p:nvSpPr>
            <p:spPr>
              <a:xfrm>
                <a:off x="5952333" y="2332674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8D4CC4D-6B37-04E2-E047-3FA38288EEF5}"/>
                  </a:ext>
                </a:extLst>
              </p:cNvPr>
              <p:cNvSpPr/>
              <p:nvPr/>
            </p:nvSpPr>
            <p:spPr>
              <a:xfrm>
                <a:off x="6113801" y="2483419"/>
                <a:ext cx="431830" cy="45159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87A8938-83E3-13ED-E9BF-E8E776FDA109}"/>
                  </a:ext>
                </a:extLst>
              </p:cNvPr>
              <p:cNvSpPr txBox="1"/>
              <p:nvPr/>
            </p:nvSpPr>
            <p:spPr>
              <a:xfrm>
                <a:off x="6108251" y="2909950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뿔개구리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D94795C-972C-0E0F-BA99-2CD34E8C09A3}"/>
                  </a:ext>
                </a:extLst>
              </p:cNvPr>
              <p:cNvSpPr txBox="1"/>
              <p:nvPr/>
            </p:nvSpPr>
            <p:spPr>
              <a:xfrm>
                <a:off x="6189762" y="3050699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smtClean="0"/>
                  <a:t>MAX</a:t>
                </a:r>
                <a:endParaRPr lang="ko-KR" altLang="en-US" sz="400" dirty="0"/>
              </a:p>
            </p:txBody>
          </p:sp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16B3CEBB-A3E1-93FB-374D-869A839A5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086" y="2445312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1D2ACF52-F737-8F44-5BD7-DF17FD588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116799" y="2430493"/>
                <a:ext cx="116152" cy="116152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5787398" y="3717777"/>
              <a:ext cx="488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14</a:t>
              </a:r>
              <a:endParaRPr lang="ko-KR" altLang="en-US" sz="800"/>
            </a:p>
          </p:txBody>
        </p:sp>
      </p:grpSp>
      <p:pic>
        <p:nvPicPr>
          <p:cNvPr id="83" name="그림 8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9032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6705" y="3772780"/>
            <a:ext cx="576663" cy="4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8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20A51B4-5714-3707-DBA8-D3BB41C66C9D}"/>
              </a:ext>
            </a:extLst>
          </p:cNvPr>
          <p:cNvSpPr/>
          <p:nvPr/>
        </p:nvSpPr>
        <p:spPr>
          <a:xfrm>
            <a:off x="2921715" y="5741201"/>
            <a:ext cx="5588612" cy="3051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개의 소환수 도감 효과가 단계가 상승했습니다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209044" y="822222"/>
            <a:ext cx="8770863" cy="4489292"/>
            <a:chOff x="1209044" y="822222"/>
            <a:chExt cx="8770863" cy="4489292"/>
          </a:xfrm>
        </p:grpSpPr>
        <p:grpSp>
          <p:nvGrpSpPr>
            <p:cNvPr id="5" name="그룹 4"/>
            <p:cNvGrpSpPr/>
            <p:nvPr/>
          </p:nvGrpSpPr>
          <p:grpSpPr>
            <a:xfrm>
              <a:off x="1209044" y="1177104"/>
              <a:ext cx="8770863" cy="4134410"/>
              <a:chOff x="1209044" y="1177104"/>
              <a:chExt cx="8770863" cy="413441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F69088AE-E9C2-8020-E272-3ACB72DCAAAB}"/>
                  </a:ext>
                </a:extLst>
              </p:cNvPr>
              <p:cNvGrpSpPr/>
              <p:nvPr/>
            </p:nvGrpSpPr>
            <p:grpSpPr>
              <a:xfrm>
                <a:off x="1209044" y="1177104"/>
                <a:ext cx="8770863" cy="4134410"/>
                <a:chOff x="1209044" y="1177104"/>
                <a:chExt cx="8770863" cy="4134410"/>
              </a:xfrm>
            </p:grpSpPr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893D4CED-C7EA-DAFB-BE7A-BD57BED13713}"/>
                    </a:ext>
                  </a:extLst>
                </p:cNvPr>
                <p:cNvGrpSpPr/>
                <p:nvPr/>
              </p:nvGrpSpPr>
              <p:grpSpPr>
                <a:xfrm>
                  <a:off x="1209044" y="1177104"/>
                  <a:ext cx="8770863" cy="4134410"/>
                  <a:chOff x="1997801" y="1177104"/>
                  <a:chExt cx="8770863" cy="4134410"/>
                </a:xfrm>
              </p:grpSpPr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1CCE7E6D-E9EF-2059-45CC-B499BF4E1C13}"/>
                      </a:ext>
                    </a:extLst>
                  </p:cNvPr>
                  <p:cNvSpPr/>
                  <p:nvPr/>
                </p:nvSpPr>
                <p:spPr>
                  <a:xfrm>
                    <a:off x="1997801" y="1177104"/>
                    <a:ext cx="8770863" cy="413441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0" name="순서도: 준비 89">
                    <a:extLst>
                      <a:ext uri="{FF2B5EF4-FFF2-40B4-BE49-F238E27FC236}">
                        <a16:creationId xmlns:a16="http://schemas.microsoft.com/office/drawing/2014/main" id="{BB230875-A0DB-A3D7-C3EF-0DF1E3254CF0}"/>
                      </a:ext>
                    </a:extLst>
                  </p:cNvPr>
                  <p:cNvSpPr/>
                  <p:nvPr/>
                </p:nvSpPr>
                <p:spPr>
                  <a:xfrm>
                    <a:off x="4921178" y="161349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1" name="순서도: 준비 90">
                    <a:extLst>
                      <a:ext uri="{FF2B5EF4-FFF2-40B4-BE49-F238E27FC236}">
                        <a16:creationId xmlns:a16="http://schemas.microsoft.com/office/drawing/2014/main" id="{D3DD75D2-33BC-2D81-A83B-9D8D60906B18}"/>
                      </a:ext>
                    </a:extLst>
                  </p:cNvPr>
                  <p:cNvSpPr/>
                  <p:nvPr/>
                </p:nvSpPr>
                <p:spPr>
                  <a:xfrm>
                    <a:off x="5498178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순서도: 준비 93">
                    <a:extLst>
                      <a:ext uri="{FF2B5EF4-FFF2-40B4-BE49-F238E27FC236}">
                        <a16:creationId xmlns:a16="http://schemas.microsoft.com/office/drawing/2014/main" id="{11CB492E-3D79-A6F7-EE85-D7D73B5CB195}"/>
                      </a:ext>
                    </a:extLst>
                  </p:cNvPr>
                  <p:cNvSpPr/>
                  <p:nvPr/>
                </p:nvSpPr>
                <p:spPr>
                  <a:xfrm>
                    <a:off x="6074930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5" name="순서도: 준비 94">
                    <a:extLst>
                      <a:ext uri="{FF2B5EF4-FFF2-40B4-BE49-F238E27FC236}">
                        <a16:creationId xmlns:a16="http://schemas.microsoft.com/office/drawing/2014/main" id="{BE409CF8-7165-D263-2A2F-2E211E3ED207}"/>
                      </a:ext>
                    </a:extLst>
                  </p:cNvPr>
                  <p:cNvSpPr/>
                  <p:nvPr/>
                </p:nvSpPr>
                <p:spPr>
                  <a:xfrm>
                    <a:off x="6651930" y="160627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DE79F161-99D4-A9F5-C71F-004D216AC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0297" y="1684043"/>
                    <a:ext cx="229192" cy="229192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A738E63B-1B2F-C00C-EBB1-8A5134F49B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3142" y="1695733"/>
                    <a:ext cx="217502" cy="217502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>
                    <a:extLst>
                      <a:ext uri="{FF2B5EF4-FFF2-40B4-BE49-F238E27FC236}">
                        <a16:creationId xmlns:a16="http://schemas.microsoft.com/office/drawing/2014/main" id="{DB4822D6-57E2-5364-7767-B459230E5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7602" y="1663519"/>
                    <a:ext cx="262086" cy="262086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B52B3C2C-E6D5-539E-1B2B-8C9A4A9641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91326" y="1667987"/>
                    <a:ext cx="248639" cy="248639"/>
                  </a:xfrm>
                  <a:prstGeom prst="rect">
                    <a:avLst/>
                  </a:prstGeom>
                </p:spPr>
              </p:pic>
              <p:sp>
                <p:nvSpPr>
                  <p:cNvPr id="59" name="순서도: 처리 58">
                    <a:extLst>
                      <a:ext uri="{FF2B5EF4-FFF2-40B4-BE49-F238E27FC236}">
                        <a16:creationId xmlns:a16="http://schemas.microsoft.com/office/drawing/2014/main" id="{E7A042C4-7BCE-2788-1D83-3443E2E57868}"/>
                      </a:ext>
                    </a:extLst>
                  </p:cNvPr>
                  <p:cNvSpPr/>
                  <p:nvPr/>
                </p:nvSpPr>
                <p:spPr>
                  <a:xfrm>
                    <a:off x="4064560" y="1897650"/>
                    <a:ext cx="5959663" cy="306545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B86E0E0B-B528-5FF4-F066-8237140F1DF7}"/>
                      </a:ext>
                    </a:extLst>
                  </p:cNvPr>
                  <p:cNvSpPr/>
                  <p:nvPr/>
                </p:nvSpPr>
                <p:spPr>
                  <a:xfrm>
                    <a:off x="4167983" y="2008981"/>
                    <a:ext cx="5743964" cy="2876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순서도: 대체 처리 116">
                    <a:extLst>
                      <a:ext uri="{FF2B5EF4-FFF2-40B4-BE49-F238E27FC236}">
                        <a16:creationId xmlns:a16="http://schemas.microsoft.com/office/drawing/2014/main" id="{E2D4978D-3374-577E-3D90-E7ACF4E0BD8E}"/>
                      </a:ext>
                    </a:extLst>
                  </p:cNvPr>
                  <p:cNvSpPr/>
                  <p:nvPr/>
                </p:nvSpPr>
                <p:spPr>
                  <a:xfrm>
                    <a:off x="4396850" y="2109940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순서도: 대체 처리 227">
                    <a:extLst>
                      <a:ext uri="{FF2B5EF4-FFF2-40B4-BE49-F238E27FC236}">
                        <a16:creationId xmlns:a16="http://schemas.microsoft.com/office/drawing/2014/main" id="{88C5C0AE-C348-BC93-3B21-295282C0FB23}"/>
                      </a:ext>
                    </a:extLst>
                  </p:cNvPr>
                  <p:cNvSpPr/>
                  <p:nvPr/>
                </p:nvSpPr>
                <p:spPr>
                  <a:xfrm>
                    <a:off x="5936022" y="2384600"/>
                    <a:ext cx="739685" cy="911049"/>
                  </a:xfrm>
                  <a:prstGeom prst="flowChartAlternateProcess">
                    <a:avLst/>
                  </a:prstGeom>
                  <a:solidFill>
                    <a:srgbClr val="FFFF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순서도: 수행의 시작/종료 13">
                    <a:extLst>
                      <a:ext uri="{FF2B5EF4-FFF2-40B4-BE49-F238E27FC236}">
                        <a16:creationId xmlns:a16="http://schemas.microsoft.com/office/drawing/2014/main" id="{ECA8A895-EF19-F4EE-2881-E242377D2867}"/>
                      </a:ext>
                    </a:extLst>
                  </p:cNvPr>
                  <p:cNvSpPr/>
                  <p:nvPr/>
                </p:nvSpPr>
                <p:spPr>
                  <a:xfrm>
                    <a:off x="9543520" y="1289981"/>
                    <a:ext cx="556397" cy="204655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3175">
                        <a:noFill/>
                      </a:ln>
                      <a:noFill/>
                    </a:endParaRPr>
                  </a:p>
                </p:txBody>
              </p:sp>
              <p:sp>
                <p:nvSpPr>
                  <p:cNvPr id="15" name="순서도: 수행의 시작/종료 14">
                    <a:extLst>
                      <a:ext uri="{FF2B5EF4-FFF2-40B4-BE49-F238E27FC236}">
                        <a16:creationId xmlns:a16="http://schemas.microsoft.com/office/drawing/2014/main" id="{3F6C0665-32EC-5575-17BD-74296C3EA87B}"/>
                      </a:ext>
                    </a:extLst>
                  </p:cNvPr>
                  <p:cNvSpPr/>
                  <p:nvPr/>
                </p:nvSpPr>
                <p:spPr>
                  <a:xfrm>
                    <a:off x="8675398" y="1302906"/>
                    <a:ext cx="556397" cy="204655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3175">
                        <a:noFill/>
                      </a:ln>
                      <a:noFill/>
                    </a:endParaRPr>
                  </a:p>
                </p:txBody>
              </p:sp>
              <p:sp>
                <p:nvSpPr>
                  <p:cNvPr id="51" name="화살표: 갈매기형 수장 50">
                    <a:extLst>
                      <a:ext uri="{FF2B5EF4-FFF2-40B4-BE49-F238E27FC236}">
                        <a16:creationId xmlns:a16="http://schemas.microsoft.com/office/drawing/2014/main" id="{1948D2C9-25DB-1565-8333-7AB591B417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56193" y="1285541"/>
                    <a:ext cx="213360" cy="225277"/>
                  </a:xfrm>
                  <a:prstGeom prst="chevron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3256706-817D-E04E-D9C9-0067A38BE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553" y="1274753"/>
                    <a:ext cx="465470" cy="26161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dirty="0"/>
                      <a:t>도감</a:t>
                    </a:r>
                  </a:p>
                </p:txBody>
              </p:sp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4176DD1E-98D3-721B-805D-CF5769DF27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86247" y="1294565"/>
                    <a:ext cx="234103" cy="234103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8F58DD5C-2867-A690-2CFD-2EC32F16D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9315" y="1300186"/>
                    <a:ext cx="212290" cy="212290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ECE32717-D03F-EBE9-51FE-C782E34B1C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07289" y="1283001"/>
                    <a:ext cx="216547" cy="216547"/>
                  </a:xfrm>
                  <a:prstGeom prst="rect">
                    <a:avLst/>
                  </a:prstGeom>
                </p:spPr>
              </p:pic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FA18DA9-751C-11D2-55B0-0E2D2A5398D5}"/>
                      </a:ext>
                    </a:extLst>
                  </p:cNvPr>
                  <p:cNvSpPr txBox="1"/>
                  <p:nvPr/>
                </p:nvSpPr>
                <p:spPr>
                  <a:xfrm>
                    <a:off x="8758977" y="1303003"/>
                    <a:ext cx="55639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chemeClr val="bg1"/>
                        </a:solidFill>
                      </a:rPr>
                      <a:t>4,946K</a:t>
                    </a:r>
                    <a:endParaRPr lang="ko-KR" alt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3186A2C-8F7F-7D4F-B58F-E6465A24C29F}"/>
                      </a:ext>
                    </a:extLst>
                  </p:cNvPr>
                  <p:cNvSpPr txBox="1"/>
                  <p:nvPr/>
                </p:nvSpPr>
                <p:spPr>
                  <a:xfrm>
                    <a:off x="9626575" y="1293127"/>
                    <a:ext cx="55639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chemeClr val="bg1"/>
                        </a:solidFill>
                      </a:rPr>
                      <a:t>1,517K</a:t>
                    </a:r>
                    <a:endParaRPr lang="ko-KR" alt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3338DA8-8FDC-1EDA-E013-10B89DF53F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265" y="2426316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소환수 도감</a:t>
                    </a:r>
                  </a:p>
                </p:txBody>
              </p:sp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id="{77AAE8D9-4C74-BFED-FACE-14B40AC8C5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4644" y="2034109"/>
                    <a:ext cx="350491" cy="350491"/>
                  </a:xfrm>
                  <a:prstGeom prst="rect">
                    <a:avLst/>
                  </a:prstGeom>
                </p:spPr>
              </p:pic>
              <p:sp>
                <p:nvSpPr>
                  <p:cNvPr id="64" name="원형: 비어 있음 63">
                    <a:extLst>
                      <a:ext uri="{FF2B5EF4-FFF2-40B4-BE49-F238E27FC236}">
                        <a16:creationId xmlns:a16="http://schemas.microsoft.com/office/drawing/2014/main" id="{2846F9F6-B8BC-A5B9-CB23-C07BABE5ED16}"/>
                      </a:ext>
                    </a:extLst>
                  </p:cNvPr>
                  <p:cNvSpPr/>
                  <p:nvPr/>
                </p:nvSpPr>
                <p:spPr>
                  <a:xfrm>
                    <a:off x="3112761" y="1933574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10B3000-E4EE-425E-6C97-3413056463DB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265" y="3199876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수집 도감</a:t>
                    </a:r>
                  </a:p>
                </p:txBody>
              </p:sp>
              <p:pic>
                <p:nvPicPr>
                  <p:cNvPr id="66" name="그림 65">
                    <a:extLst>
                      <a:ext uri="{FF2B5EF4-FFF2-40B4-BE49-F238E27FC236}">
                        <a16:creationId xmlns:a16="http://schemas.microsoft.com/office/drawing/2014/main" id="{BA4F72E4-F435-CBA5-8EAD-3FEC518649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1732" y="2839100"/>
                    <a:ext cx="300710" cy="300710"/>
                  </a:xfrm>
                  <a:prstGeom prst="rect">
                    <a:avLst/>
                  </a:prstGeom>
                </p:spPr>
              </p:pic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id="{19C60A2B-6A35-98C0-544D-B847D7CDD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05" y="3677754"/>
                    <a:ext cx="215444" cy="215444"/>
                  </a:xfrm>
                  <a:prstGeom prst="rect">
                    <a:avLst/>
                  </a:prstGeom>
                </p:spPr>
              </p:pic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CB47020-BEAA-81A6-FF7E-8D0AF0826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502" y="4006440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몬스터 도감</a:t>
                    </a:r>
                  </a:p>
                </p:txBody>
              </p:sp>
              <p:sp>
                <p:nvSpPr>
                  <p:cNvPr id="69" name="원형: 비어 있음 68">
                    <a:extLst>
                      <a:ext uri="{FF2B5EF4-FFF2-40B4-BE49-F238E27FC236}">
                        <a16:creationId xmlns:a16="http://schemas.microsoft.com/office/drawing/2014/main" id="{98F4491E-DC9C-B228-D439-92BA73B6ADE8}"/>
                      </a:ext>
                    </a:extLst>
                  </p:cNvPr>
                  <p:cNvSpPr/>
                  <p:nvPr/>
                </p:nvSpPr>
                <p:spPr>
                  <a:xfrm>
                    <a:off x="3114958" y="2713203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원형: 비어 있음 69">
                    <a:extLst>
                      <a:ext uri="{FF2B5EF4-FFF2-40B4-BE49-F238E27FC236}">
                        <a16:creationId xmlns:a16="http://schemas.microsoft.com/office/drawing/2014/main" id="{166054E9-A4CE-A5DA-D788-7C6B8B0A21EA}"/>
                      </a:ext>
                    </a:extLst>
                  </p:cNvPr>
                  <p:cNvSpPr/>
                  <p:nvPr/>
                </p:nvSpPr>
                <p:spPr>
                  <a:xfrm>
                    <a:off x="3098472" y="3528562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4" name="그룹 73">
                    <a:extLst>
                      <a:ext uri="{FF2B5EF4-FFF2-40B4-BE49-F238E27FC236}">
                        <a16:creationId xmlns:a16="http://schemas.microsoft.com/office/drawing/2014/main" id="{BF5F7402-52AA-58AA-7F05-FAD55C9B77F4}"/>
                      </a:ext>
                    </a:extLst>
                  </p:cNvPr>
                  <p:cNvGrpSpPr/>
                  <p:nvPr/>
                </p:nvGrpSpPr>
                <p:grpSpPr>
                  <a:xfrm>
                    <a:off x="4814029" y="154648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75" name="말풍선: 타원형 74">
                      <a:extLst>
                        <a:ext uri="{FF2B5EF4-FFF2-40B4-BE49-F238E27FC236}">
                          <a16:creationId xmlns:a16="http://schemas.microsoft.com/office/drawing/2014/main" id="{77D7F550-8D71-DDA3-A13A-C333C7A04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3CECE5BE-B470-F047-7100-367C3D9348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81" name="육각형 80">
                    <a:extLst>
                      <a:ext uri="{FF2B5EF4-FFF2-40B4-BE49-F238E27FC236}">
                        <a16:creationId xmlns:a16="http://schemas.microsoft.com/office/drawing/2014/main" id="{41079B69-CE5A-B93C-D8D0-2A9B7A862306}"/>
                      </a:ext>
                    </a:extLst>
                  </p:cNvPr>
                  <p:cNvSpPr/>
                  <p:nvPr/>
                </p:nvSpPr>
                <p:spPr>
                  <a:xfrm>
                    <a:off x="9198386" y="1632529"/>
                    <a:ext cx="789611" cy="169375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dirty="0"/>
                      <a:t>모두 받기</a:t>
                    </a:r>
                  </a:p>
                </p:txBody>
              </p:sp>
              <p:sp>
                <p:nvSpPr>
                  <p:cNvPr id="83" name="순서도: 수행의 시작/종료 82">
                    <a:extLst>
                      <a:ext uri="{FF2B5EF4-FFF2-40B4-BE49-F238E27FC236}">
                        <a16:creationId xmlns:a16="http://schemas.microsoft.com/office/drawing/2014/main" id="{A7C20394-A989-3D0D-51EA-79EAEEEC00D3}"/>
                      </a:ext>
                    </a:extLst>
                  </p:cNvPr>
                  <p:cNvSpPr/>
                  <p:nvPr/>
                </p:nvSpPr>
                <p:spPr>
                  <a:xfrm>
                    <a:off x="8277225" y="1632529"/>
                    <a:ext cx="852488" cy="175853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 스킬 검색</a:t>
                    </a:r>
                  </a:p>
                </p:txBody>
              </p:sp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53ED7F6B-D4A2-4AB2-CCCF-41305DE8E4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2105" y="1652569"/>
                    <a:ext cx="141877" cy="141877"/>
                  </a:xfrm>
                  <a:prstGeom prst="rect">
                    <a:avLst/>
                  </a:prstGeom>
                </p:spPr>
              </p:pic>
              <p:sp>
                <p:nvSpPr>
                  <p:cNvPr id="60" name="순서도: 준비 59">
                    <a:extLst>
                      <a:ext uri="{FF2B5EF4-FFF2-40B4-BE49-F238E27FC236}">
                        <a16:creationId xmlns:a16="http://schemas.microsoft.com/office/drawing/2014/main" id="{3D7597F0-1740-38F3-1E66-8AAD87398E01}"/>
                      </a:ext>
                    </a:extLst>
                  </p:cNvPr>
                  <p:cNvSpPr/>
                  <p:nvPr/>
                </p:nvSpPr>
                <p:spPr>
                  <a:xfrm>
                    <a:off x="4352545" y="1617480"/>
                    <a:ext cx="527430" cy="393359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28D33B30-3640-B0CD-7833-8BF305E1E2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196" y="1695065"/>
                    <a:ext cx="262318" cy="262318"/>
                  </a:xfrm>
                  <a:prstGeom prst="rect">
                    <a:avLst/>
                  </a:prstGeom>
                </p:spPr>
              </p:pic>
              <p:grpSp>
                <p:nvGrpSpPr>
                  <p:cNvPr id="110" name="그룹 109">
                    <a:extLst>
                      <a:ext uri="{FF2B5EF4-FFF2-40B4-BE49-F238E27FC236}">
                        <a16:creationId xmlns:a16="http://schemas.microsoft.com/office/drawing/2014/main" id="{20DAB9B4-982A-C612-5067-6597D6A0F31D}"/>
                      </a:ext>
                    </a:extLst>
                  </p:cNvPr>
                  <p:cNvGrpSpPr/>
                  <p:nvPr/>
                </p:nvGrpSpPr>
                <p:grpSpPr>
                  <a:xfrm>
                    <a:off x="9986231" y="1545225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11" name="말풍선: 타원형 110">
                      <a:extLst>
                        <a:ext uri="{FF2B5EF4-FFF2-40B4-BE49-F238E27FC236}">
                          <a16:creationId xmlns:a16="http://schemas.microsoft.com/office/drawing/2014/main" id="{EBD1A3D8-63F9-FB05-8695-0AB9D6650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2A5C2B87-08A0-3B7F-60FE-07411CC86F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6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2B6F1F60-0608-8FC0-7ED5-F877A635DD5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250" y="179894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14" name="말풍선: 타원형 113">
                      <a:extLst>
                        <a:ext uri="{FF2B5EF4-FFF2-40B4-BE49-F238E27FC236}">
                          <a16:creationId xmlns:a16="http://schemas.microsoft.com/office/drawing/2014/main" id="{3232169B-4443-0D4C-1719-3E0738AFA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D7AEC6A-4681-369C-B53F-27789047CE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DA0B021E-2CFE-E3E1-0ADF-006D4A9FA12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306" y="210329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121" name="순서도: 대체 처리 120">
                    <a:extLst>
                      <a:ext uri="{FF2B5EF4-FFF2-40B4-BE49-F238E27FC236}">
                        <a16:creationId xmlns:a16="http://schemas.microsoft.com/office/drawing/2014/main" id="{D1768680-C49A-A7A1-6DEA-AE39F1B90CAE}"/>
                      </a:ext>
                    </a:extLst>
                  </p:cNvPr>
                  <p:cNvSpPr/>
                  <p:nvPr/>
                </p:nvSpPr>
                <p:spPr>
                  <a:xfrm>
                    <a:off x="4403522" y="4358325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FF4F135-5BB2-0297-22EC-3651F06C533B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679" y="435356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127" name="순서도: 대체 처리 126">
                    <a:extLst>
                      <a:ext uri="{FF2B5EF4-FFF2-40B4-BE49-F238E27FC236}">
                        <a16:creationId xmlns:a16="http://schemas.microsoft.com/office/drawing/2014/main" id="{1B261C1A-DA6E-E9E5-873F-4DA86E951AAD}"/>
                      </a:ext>
                    </a:extLst>
                  </p:cNvPr>
                  <p:cNvSpPr/>
                  <p:nvPr/>
                </p:nvSpPr>
                <p:spPr>
                  <a:xfrm>
                    <a:off x="4465546" y="241118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순서도: 대체 처리 127">
                    <a:extLst>
                      <a:ext uri="{FF2B5EF4-FFF2-40B4-BE49-F238E27FC236}">
                        <a16:creationId xmlns:a16="http://schemas.microsoft.com/office/drawing/2014/main" id="{9673FCDC-2424-DDE7-A405-80CD5EFAE1A1}"/>
                      </a:ext>
                    </a:extLst>
                  </p:cNvPr>
                  <p:cNvSpPr/>
                  <p:nvPr/>
                </p:nvSpPr>
                <p:spPr>
                  <a:xfrm>
                    <a:off x="5197904" y="2410381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순서도: 대체 처리 128">
                    <a:extLst>
                      <a:ext uri="{FF2B5EF4-FFF2-40B4-BE49-F238E27FC236}">
                        <a16:creationId xmlns:a16="http://schemas.microsoft.com/office/drawing/2014/main" id="{8B0B7CAE-4FB7-98FB-7CCF-CAA02FAF589A}"/>
                      </a:ext>
                    </a:extLst>
                  </p:cNvPr>
                  <p:cNvSpPr/>
                  <p:nvPr/>
                </p:nvSpPr>
                <p:spPr>
                  <a:xfrm>
                    <a:off x="5966967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순서도: 대체 처리 129">
                    <a:extLst>
                      <a:ext uri="{FF2B5EF4-FFF2-40B4-BE49-F238E27FC236}">
                        <a16:creationId xmlns:a16="http://schemas.microsoft.com/office/drawing/2014/main" id="{7EBC2138-74CA-9F97-6C23-B631322F4836}"/>
                      </a:ext>
                    </a:extLst>
                  </p:cNvPr>
                  <p:cNvSpPr/>
                  <p:nvPr/>
                </p:nvSpPr>
                <p:spPr>
                  <a:xfrm>
                    <a:off x="6720051" y="242350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순서도: 대체 처리 130">
                    <a:extLst>
                      <a:ext uri="{FF2B5EF4-FFF2-40B4-BE49-F238E27FC236}">
                        <a16:creationId xmlns:a16="http://schemas.microsoft.com/office/drawing/2014/main" id="{62281975-66AB-67BE-28DB-F0B0DE434417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15880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순서도: 대체 처리 131">
                    <a:extLst>
                      <a:ext uri="{FF2B5EF4-FFF2-40B4-BE49-F238E27FC236}">
                        <a16:creationId xmlns:a16="http://schemas.microsoft.com/office/drawing/2014/main" id="{56AB637B-07D3-7F08-92C3-1FE10FE9DD5E}"/>
                      </a:ext>
                    </a:extLst>
                  </p:cNvPr>
                  <p:cNvSpPr/>
                  <p:nvPr/>
                </p:nvSpPr>
                <p:spPr>
                  <a:xfrm>
                    <a:off x="821743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3" name="순서도: 대체 처리 132">
                    <a:extLst>
                      <a:ext uri="{FF2B5EF4-FFF2-40B4-BE49-F238E27FC236}">
                        <a16:creationId xmlns:a16="http://schemas.microsoft.com/office/drawing/2014/main" id="{90A761DE-3B8F-3258-A669-702B68860267}"/>
                      </a:ext>
                    </a:extLst>
                  </p:cNvPr>
                  <p:cNvSpPr/>
                  <p:nvPr/>
                </p:nvSpPr>
                <p:spPr>
                  <a:xfrm>
                    <a:off x="8980611" y="240055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순서도: 대체 처리 133">
                    <a:extLst>
                      <a:ext uri="{FF2B5EF4-FFF2-40B4-BE49-F238E27FC236}">
                        <a16:creationId xmlns:a16="http://schemas.microsoft.com/office/drawing/2014/main" id="{09837080-316D-F98F-CCA3-2E170A9F552F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2807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순서도: 대체 처리 134">
                    <a:extLst>
                      <a:ext uri="{FF2B5EF4-FFF2-40B4-BE49-F238E27FC236}">
                        <a16:creationId xmlns:a16="http://schemas.microsoft.com/office/drawing/2014/main" id="{A5CA0352-FE6B-7644-05E1-BBE3C0BF1C63}"/>
                      </a:ext>
                    </a:extLst>
                  </p:cNvPr>
                  <p:cNvSpPr/>
                  <p:nvPr/>
                </p:nvSpPr>
                <p:spPr>
                  <a:xfrm>
                    <a:off x="4427132" y="2375079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타원 137">
                    <a:extLst>
                      <a:ext uri="{FF2B5EF4-FFF2-40B4-BE49-F238E27FC236}">
                        <a16:creationId xmlns:a16="http://schemas.microsoft.com/office/drawing/2014/main" id="{FE90FFE1-BB0B-0F7D-80BF-E24CEDD21206}"/>
                      </a:ext>
                    </a:extLst>
                  </p:cNvPr>
                  <p:cNvSpPr/>
                  <p:nvPr/>
                </p:nvSpPr>
                <p:spPr>
                  <a:xfrm>
                    <a:off x="4588600" y="252582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0E6E241-7542-10FC-920F-754B7BD03A41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050" y="2952355"/>
                    <a:ext cx="442930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숲지기</a:t>
                    </a:r>
                  </a:p>
                </p:txBody>
              </p:sp>
              <p:sp>
                <p:nvSpPr>
                  <p:cNvPr id="141" name="순서도: 수행의 시작/종료 140">
                    <a:extLst>
                      <a:ext uri="{FF2B5EF4-FFF2-40B4-BE49-F238E27FC236}">
                        <a16:creationId xmlns:a16="http://schemas.microsoft.com/office/drawing/2014/main" id="{E33F09A0-E54E-6C8B-C612-2E6A4392B57E}"/>
                      </a:ext>
                    </a:extLst>
                  </p:cNvPr>
                  <p:cNvSpPr/>
                  <p:nvPr/>
                </p:nvSpPr>
                <p:spPr>
                  <a:xfrm>
                    <a:off x="4605575" y="311079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순서도: 대체 처리 142">
                    <a:extLst>
                      <a:ext uri="{FF2B5EF4-FFF2-40B4-BE49-F238E27FC236}">
                        <a16:creationId xmlns:a16="http://schemas.microsoft.com/office/drawing/2014/main" id="{CF10E534-0F70-2170-513E-6D10C424C5A3}"/>
                      </a:ext>
                    </a:extLst>
                  </p:cNvPr>
                  <p:cNvSpPr/>
                  <p:nvPr/>
                </p:nvSpPr>
                <p:spPr>
                  <a:xfrm>
                    <a:off x="4465546" y="4617497"/>
                    <a:ext cx="677939" cy="267883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순서도: 대체 처리 143">
                    <a:extLst>
                      <a:ext uri="{FF2B5EF4-FFF2-40B4-BE49-F238E27FC236}">
                        <a16:creationId xmlns:a16="http://schemas.microsoft.com/office/drawing/2014/main" id="{C1580170-3AF5-94A6-D547-C638A6CBB279}"/>
                      </a:ext>
                    </a:extLst>
                  </p:cNvPr>
                  <p:cNvSpPr/>
                  <p:nvPr/>
                </p:nvSpPr>
                <p:spPr>
                  <a:xfrm>
                    <a:off x="5197904" y="4616691"/>
                    <a:ext cx="677939" cy="26869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순서도: 대체 처리 144">
                    <a:extLst>
                      <a:ext uri="{FF2B5EF4-FFF2-40B4-BE49-F238E27FC236}">
                        <a16:creationId xmlns:a16="http://schemas.microsoft.com/office/drawing/2014/main" id="{31017311-3ABC-CC4D-BF0C-FCA2C12C0B22}"/>
                      </a:ext>
                    </a:extLst>
                  </p:cNvPr>
                  <p:cNvSpPr/>
                  <p:nvPr/>
                </p:nvSpPr>
                <p:spPr>
                  <a:xfrm>
                    <a:off x="5966967" y="4626764"/>
                    <a:ext cx="677939" cy="2586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순서도: 대체 처리 145">
                    <a:extLst>
                      <a:ext uri="{FF2B5EF4-FFF2-40B4-BE49-F238E27FC236}">
                        <a16:creationId xmlns:a16="http://schemas.microsoft.com/office/drawing/2014/main" id="{99CE7962-844A-8BB4-6B9A-B256322E5D82}"/>
                      </a:ext>
                    </a:extLst>
                  </p:cNvPr>
                  <p:cNvSpPr/>
                  <p:nvPr/>
                </p:nvSpPr>
                <p:spPr>
                  <a:xfrm>
                    <a:off x="6720051" y="4629814"/>
                    <a:ext cx="677939" cy="25556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순서도: 대체 처리 146">
                    <a:extLst>
                      <a:ext uri="{FF2B5EF4-FFF2-40B4-BE49-F238E27FC236}">
                        <a16:creationId xmlns:a16="http://schemas.microsoft.com/office/drawing/2014/main" id="{F861D6B5-B3BC-589A-AD15-E416DE1A04FF}"/>
                      </a:ext>
                    </a:extLst>
                  </p:cNvPr>
                  <p:cNvSpPr/>
                  <p:nvPr/>
                </p:nvSpPr>
                <p:spPr>
                  <a:xfrm>
                    <a:off x="7483229" y="4622190"/>
                    <a:ext cx="677939" cy="26318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순서도: 대체 처리 147">
                    <a:extLst>
                      <a:ext uri="{FF2B5EF4-FFF2-40B4-BE49-F238E27FC236}">
                        <a16:creationId xmlns:a16="http://schemas.microsoft.com/office/drawing/2014/main" id="{2F794906-B932-B0F8-4CB8-36BEB8107608}"/>
                      </a:ext>
                    </a:extLst>
                  </p:cNvPr>
                  <p:cNvSpPr/>
                  <p:nvPr/>
                </p:nvSpPr>
                <p:spPr>
                  <a:xfrm>
                    <a:off x="8237542" y="4611669"/>
                    <a:ext cx="677939" cy="28036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순서도: 대체 처리 148">
                    <a:extLst>
                      <a:ext uri="{FF2B5EF4-FFF2-40B4-BE49-F238E27FC236}">
                        <a16:creationId xmlns:a16="http://schemas.microsoft.com/office/drawing/2014/main" id="{D1F0DB4C-6822-534D-CEF3-8C2F4FBEAD9D}"/>
                      </a:ext>
                    </a:extLst>
                  </p:cNvPr>
                  <p:cNvSpPr/>
                  <p:nvPr/>
                </p:nvSpPr>
                <p:spPr>
                  <a:xfrm>
                    <a:off x="8980611" y="4606863"/>
                    <a:ext cx="677939" cy="2785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순서도: 저장 데이터 150">
                    <a:extLst>
                      <a:ext uri="{FF2B5EF4-FFF2-40B4-BE49-F238E27FC236}">
                        <a16:creationId xmlns:a16="http://schemas.microsoft.com/office/drawing/2014/main" id="{40CF3583-7314-96A8-798D-BA816086D0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64505" y="3112418"/>
                    <a:ext cx="338851" cy="115139"/>
                  </a:xfrm>
                  <a:prstGeom prst="flowChartOnlineStorag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747CA8B-7A9F-7045-307E-C3479B521490}"/>
                      </a:ext>
                    </a:extLst>
                  </p:cNvPr>
                  <p:cNvSpPr txBox="1"/>
                  <p:nvPr/>
                </p:nvSpPr>
                <p:spPr>
                  <a:xfrm>
                    <a:off x="4664561" y="3093104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10/60</a:t>
                    </a:r>
                    <a:endParaRPr lang="ko-KR" altLang="en-US" sz="400" dirty="0"/>
                  </a:p>
                </p:txBody>
              </p:sp>
              <p:pic>
                <p:nvPicPr>
                  <p:cNvPr id="154" name="그림 153">
                    <a:extLst>
                      <a:ext uri="{FF2B5EF4-FFF2-40B4-BE49-F238E27FC236}">
                        <a16:creationId xmlns:a16="http://schemas.microsoft.com/office/drawing/2014/main" id="{825FA970-FEA9-D6BC-76F3-2F2818DC72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8885" y="248771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56" name="그림 155">
                    <a:extLst>
                      <a:ext uri="{FF2B5EF4-FFF2-40B4-BE49-F238E27FC236}">
                        <a16:creationId xmlns:a16="http://schemas.microsoft.com/office/drawing/2014/main" id="{DFDF656F-8E3D-A8E1-B16D-7226685D7F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9575" y="2135307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157" name="그림 156">
                    <a:extLst>
                      <a:ext uri="{FF2B5EF4-FFF2-40B4-BE49-F238E27FC236}">
                        <a16:creationId xmlns:a16="http://schemas.microsoft.com/office/drawing/2014/main" id="{A06D3E3C-ACD5-F04E-5FF0-BC02807BB3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91598" y="247289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65" name="순서도: 대체 처리 164">
                    <a:extLst>
                      <a:ext uri="{FF2B5EF4-FFF2-40B4-BE49-F238E27FC236}">
                        <a16:creationId xmlns:a16="http://schemas.microsoft.com/office/drawing/2014/main" id="{2FA59DFB-399F-788D-397E-193348ED5B62}"/>
                      </a:ext>
                    </a:extLst>
                  </p:cNvPr>
                  <p:cNvSpPr/>
                  <p:nvPr/>
                </p:nvSpPr>
                <p:spPr>
                  <a:xfrm>
                    <a:off x="5160859" y="2374684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타원 165">
                    <a:extLst>
                      <a:ext uri="{FF2B5EF4-FFF2-40B4-BE49-F238E27FC236}">
                        <a16:creationId xmlns:a16="http://schemas.microsoft.com/office/drawing/2014/main" id="{C8CD93F8-8620-3370-01F3-3B937D42147E}"/>
                      </a:ext>
                    </a:extLst>
                  </p:cNvPr>
                  <p:cNvSpPr/>
                  <p:nvPr/>
                </p:nvSpPr>
                <p:spPr>
                  <a:xfrm>
                    <a:off x="5322327" y="2525429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79D5C1F5-A48F-130F-3B84-41AC801020D1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777" y="2951960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/>
                      <a:t>뿔개구리</a:t>
                    </a:r>
                    <a:endParaRPr lang="ko-KR" altLang="en-US" sz="600" dirty="0"/>
                  </a:p>
                </p:txBody>
              </p:sp>
              <p:sp>
                <p:nvSpPr>
                  <p:cNvPr id="168" name="순서도: 수행의 시작/종료 167">
                    <a:extLst>
                      <a:ext uri="{FF2B5EF4-FFF2-40B4-BE49-F238E27FC236}">
                        <a16:creationId xmlns:a16="http://schemas.microsoft.com/office/drawing/2014/main" id="{C1B447D9-19C0-CCDE-92B6-FDDC419C9C16}"/>
                      </a:ext>
                    </a:extLst>
                  </p:cNvPr>
                  <p:cNvSpPr/>
                  <p:nvPr/>
                </p:nvSpPr>
                <p:spPr>
                  <a:xfrm>
                    <a:off x="5339302" y="3110399"/>
                    <a:ext cx="397881" cy="116119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5E0AF74D-680E-2FF9-C017-D07C51D8D8B6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288" y="3092709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0/20</a:t>
                    </a:r>
                    <a:endParaRPr lang="ko-KR" altLang="en-US" sz="400" dirty="0"/>
                  </a:p>
                </p:txBody>
              </p:sp>
              <p:pic>
                <p:nvPicPr>
                  <p:cNvPr id="170" name="그림 169">
                    <a:extLst>
                      <a:ext uri="{FF2B5EF4-FFF2-40B4-BE49-F238E27FC236}">
                        <a16:creationId xmlns:a16="http://schemas.microsoft.com/office/drawing/2014/main" id="{343CAC20-9801-3968-C935-E74F5D2D72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2612" y="2487322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71" name="그림 170">
                    <a:extLst>
                      <a:ext uri="{FF2B5EF4-FFF2-40B4-BE49-F238E27FC236}">
                        <a16:creationId xmlns:a16="http://schemas.microsoft.com/office/drawing/2014/main" id="{05DD625C-53A5-05C6-0EF7-B3E307843E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5325325" y="2472503"/>
                    <a:ext cx="116152" cy="116152"/>
                  </a:xfrm>
                  <a:prstGeom prst="rect">
                    <a:avLst/>
                  </a:prstGeom>
                </p:spPr>
              </p:pic>
              <p:pic>
                <p:nvPicPr>
                  <p:cNvPr id="181" name="그림 180">
                    <a:extLst>
                      <a:ext uri="{FF2B5EF4-FFF2-40B4-BE49-F238E27FC236}">
                        <a16:creationId xmlns:a16="http://schemas.microsoft.com/office/drawing/2014/main" id="{5CD5B005-45BE-F868-B715-8CD85C8C1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6855" y="4386683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그림 181">
                    <a:extLst>
                      <a:ext uri="{FF2B5EF4-FFF2-40B4-BE49-F238E27FC236}">
                        <a16:creationId xmlns:a16="http://schemas.microsoft.com/office/drawing/2014/main" id="{27387AB4-F771-96ED-F190-02EF788028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8205" y="4388608"/>
                    <a:ext cx="136000" cy="136000"/>
                  </a:xfrm>
                  <a:prstGeom prst="rect">
                    <a:avLst/>
                  </a:prstGeom>
                </p:spPr>
              </p:pic>
              <p:sp>
                <p:nvSpPr>
                  <p:cNvPr id="184" name="타원 183">
                    <a:extLst>
                      <a:ext uri="{FF2B5EF4-FFF2-40B4-BE49-F238E27FC236}">
                        <a16:creationId xmlns:a16="http://schemas.microsoft.com/office/drawing/2014/main" id="{530A8AD8-4F78-A7CD-C902-C47B9A84DD90}"/>
                      </a:ext>
                    </a:extLst>
                  </p:cNvPr>
                  <p:cNvSpPr/>
                  <p:nvPr/>
                </p:nvSpPr>
                <p:spPr>
                  <a:xfrm>
                    <a:off x="6072948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9E001CAE-AFC1-8382-CE24-9284ECB842FD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398" y="2968726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버섯돌이</a:t>
                    </a:r>
                  </a:p>
                </p:txBody>
              </p:sp>
              <p:pic>
                <p:nvPicPr>
                  <p:cNvPr id="187" name="그림 186">
                    <a:extLst>
                      <a:ext uri="{FF2B5EF4-FFF2-40B4-BE49-F238E27FC236}">
                        <a16:creationId xmlns:a16="http://schemas.microsoft.com/office/drawing/2014/main" id="{1EB0C807-3B73-2FD8-CBF7-49A9108B55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3233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그림 187">
                    <a:extLst>
                      <a:ext uri="{FF2B5EF4-FFF2-40B4-BE49-F238E27FC236}">
                        <a16:creationId xmlns:a16="http://schemas.microsoft.com/office/drawing/2014/main" id="{1C30CAC5-1BF1-61EE-3E24-862866522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075946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97" name="순서도: 대체 처리 196">
                    <a:extLst>
                      <a:ext uri="{FF2B5EF4-FFF2-40B4-BE49-F238E27FC236}">
                        <a16:creationId xmlns:a16="http://schemas.microsoft.com/office/drawing/2014/main" id="{C09049F6-E39B-31D7-D8AB-BBB0957D1154}"/>
                      </a:ext>
                    </a:extLst>
                  </p:cNvPr>
                  <p:cNvSpPr/>
                  <p:nvPr/>
                </p:nvSpPr>
                <p:spPr>
                  <a:xfrm>
                    <a:off x="6718899" y="242232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74028802-575D-8680-7B5D-BC421BE733FA}"/>
                      </a:ext>
                    </a:extLst>
                  </p:cNvPr>
                  <p:cNvSpPr/>
                  <p:nvPr/>
                </p:nvSpPr>
                <p:spPr>
                  <a:xfrm>
                    <a:off x="6824880" y="254406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DC73866B-35E3-BB23-380D-943EEAA76FE3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330" y="2970595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미믹</a:t>
                    </a:r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00" name="그림 199">
                    <a:extLst>
                      <a:ext uri="{FF2B5EF4-FFF2-40B4-BE49-F238E27FC236}">
                        <a16:creationId xmlns:a16="http://schemas.microsoft.com/office/drawing/2014/main" id="{2424B40F-4AAA-90EE-4F5E-96F9194A5D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165" y="250595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01" name="그림 200">
                    <a:extLst>
                      <a:ext uri="{FF2B5EF4-FFF2-40B4-BE49-F238E27FC236}">
                        <a16:creationId xmlns:a16="http://schemas.microsoft.com/office/drawing/2014/main" id="{E8C36E8A-2035-3C7A-FD79-699C9722D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827878" y="249113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02" name="순서도: 대체 처리 201">
                    <a:extLst>
                      <a:ext uri="{FF2B5EF4-FFF2-40B4-BE49-F238E27FC236}">
                        <a16:creationId xmlns:a16="http://schemas.microsoft.com/office/drawing/2014/main" id="{C4D823DC-FFE6-4BE2-4D3A-7A611190DEDB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타원 202">
                    <a:extLst>
                      <a:ext uri="{FF2B5EF4-FFF2-40B4-BE49-F238E27FC236}">
                        <a16:creationId xmlns:a16="http://schemas.microsoft.com/office/drawing/2014/main" id="{45DBAC21-E13D-1C1D-0FC9-F7999DEDB619}"/>
                      </a:ext>
                    </a:extLst>
                  </p:cNvPr>
                  <p:cNvSpPr/>
                  <p:nvPr/>
                </p:nvSpPr>
                <p:spPr>
                  <a:xfrm>
                    <a:off x="7589210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CF283C-14DB-0E23-1100-4B1F79CB32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660" y="2968726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슬라임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05" name="그림 204">
                    <a:extLst>
                      <a:ext uri="{FF2B5EF4-FFF2-40B4-BE49-F238E27FC236}">
                        <a16:creationId xmlns:a16="http://schemas.microsoft.com/office/drawing/2014/main" id="{B9F21AA7-6E5C-7FDB-C92B-705EEE811E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9495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그림 205">
                    <a:extLst>
                      <a:ext uri="{FF2B5EF4-FFF2-40B4-BE49-F238E27FC236}">
                        <a16:creationId xmlns:a16="http://schemas.microsoft.com/office/drawing/2014/main" id="{5546F3DA-0AE4-D526-277A-AF80705ED3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7592208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07" name="순서도: 대체 처리 206">
                    <a:extLst>
                      <a:ext uri="{FF2B5EF4-FFF2-40B4-BE49-F238E27FC236}">
                        <a16:creationId xmlns:a16="http://schemas.microsoft.com/office/drawing/2014/main" id="{7E155E68-F333-E376-C063-B57F3049F688}"/>
                      </a:ext>
                    </a:extLst>
                  </p:cNvPr>
                  <p:cNvSpPr/>
                  <p:nvPr/>
                </p:nvSpPr>
                <p:spPr>
                  <a:xfrm>
                    <a:off x="821786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3B4AEFA2-2750-0A3D-C5F2-A6C98ADA4940}"/>
                      </a:ext>
                    </a:extLst>
                  </p:cNvPr>
                  <p:cNvSpPr/>
                  <p:nvPr/>
                </p:nvSpPr>
                <p:spPr>
                  <a:xfrm>
                    <a:off x="8323844" y="2522293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22171CA1-F846-06F8-75F4-D55A2C7C152E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294" y="2948824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샌드맨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10" name="그림 209">
                    <a:extLst>
                      <a:ext uri="{FF2B5EF4-FFF2-40B4-BE49-F238E27FC236}">
                        <a16:creationId xmlns:a16="http://schemas.microsoft.com/office/drawing/2014/main" id="{A36F011F-3D78-F9B1-FB37-23BAE12A5C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34129" y="2484186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11" name="그림 210">
                    <a:extLst>
                      <a:ext uri="{FF2B5EF4-FFF2-40B4-BE49-F238E27FC236}">
                        <a16:creationId xmlns:a16="http://schemas.microsoft.com/office/drawing/2014/main" id="{5503E0AF-A54E-10F3-D6A5-E175ADCDDF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8326842" y="2469367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12" name="순서도: 대체 처리 211">
                    <a:extLst>
                      <a:ext uri="{FF2B5EF4-FFF2-40B4-BE49-F238E27FC236}">
                        <a16:creationId xmlns:a16="http://schemas.microsoft.com/office/drawing/2014/main" id="{6F627212-2928-91F1-46DD-E738DF6969E8}"/>
                      </a:ext>
                    </a:extLst>
                  </p:cNvPr>
                  <p:cNvSpPr/>
                  <p:nvPr/>
                </p:nvSpPr>
                <p:spPr>
                  <a:xfrm>
                    <a:off x="8980181" y="2397137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타원 212">
                    <a:extLst>
                      <a:ext uri="{FF2B5EF4-FFF2-40B4-BE49-F238E27FC236}">
                        <a16:creationId xmlns:a16="http://schemas.microsoft.com/office/drawing/2014/main" id="{467BA9A5-FE43-A7A8-195F-4A2CA991D439}"/>
                      </a:ext>
                    </a:extLst>
                  </p:cNvPr>
                  <p:cNvSpPr/>
                  <p:nvPr/>
                </p:nvSpPr>
                <p:spPr>
                  <a:xfrm>
                    <a:off x="9086162" y="2518877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C522C418-3B30-5DD1-911E-1D06BFD2FCAB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12" y="2945408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고스트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15" name="그림 214">
                    <a:extLst>
                      <a:ext uri="{FF2B5EF4-FFF2-40B4-BE49-F238E27FC236}">
                        <a16:creationId xmlns:a16="http://schemas.microsoft.com/office/drawing/2014/main" id="{9B8F139F-0186-CE12-0001-9083D70B71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96447" y="2480770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16" name="그림 215">
                    <a:extLst>
                      <a:ext uri="{FF2B5EF4-FFF2-40B4-BE49-F238E27FC236}">
                        <a16:creationId xmlns:a16="http://schemas.microsoft.com/office/drawing/2014/main" id="{E34534DA-DC48-9215-9EEF-1710B568F1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9089160" y="2465951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17" name="순서도: 대체 처리 216">
                    <a:extLst>
                      <a:ext uri="{FF2B5EF4-FFF2-40B4-BE49-F238E27FC236}">
                        <a16:creationId xmlns:a16="http://schemas.microsoft.com/office/drawing/2014/main" id="{C0E66362-6954-8311-F77F-A03C47327A9F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33972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타원 217">
                    <a:extLst>
                      <a:ext uri="{FF2B5EF4-FFF2-40B4-BE49-F238E27FC236}">
                        <a16:creationId xmlns:a16="http://schemas.microsoft.com/office/drawing/2014/main" id="{B49A9FCF-4333-5564-71CD-9FF2854EDA47}"/>
                      </a:ext>
                    </a:extLst>
                  </p:cNvPr>
                  <p:cNvSpPr/>
                  <p:nvPr/>
                </p:nvSpPr>
                <p:spPr>
                  <a:xfrm>
                    <a:off x="4571527" y="3455712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8977A629-0B51-F482-7B35-97B5C7569017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546" y="3902025"/>
                    <a:ext cx="677939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하급 엘리멘탈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20" name="그림 219">
                    <a:extLst>
                      <a:ext uri="{FF2B5EF4-FFF2-40B4-BE49-F238E27FC236}">
                        <a16:creationId xmlns:a16="http://schemas.microsoft.com/office/drawing/2014/main" id="{EE46CD82-6231-71B8-B1C4-FB197473DA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1812" y="3417605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21" name="그림 220">
                    <a:extLst>
                      <a:ext uri="{FF2B5EF4-FFF2-40B4-BE49-F238E27FC236}">
                        <a16:creationId xmlns:a16="http://schemas.microsoft.com/office/drawing/2014/main" id="{EB355574-FB1E-B9FD-6361-135D5495BE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74525" y="3402786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23" name="순서도: 대체 처리 222">
                    <a:extLst>
                      <a:ext uri="{FF2B5EF4-FFF2-40B4-BE49-F238E27FC236}">
                        <a16:creationId xmlns:a16="http://schemas.microsoft.com/office/drawing/2014/main" id="{1EF29256-DD57-5D4C-0074-BB25E7362FCE}"/>
                      </a:ext>
                    </a:extLst>
                  </p:cNvPr>
                  <p:cNvSpPr/>
                  <p:nvPr/>
                </p:nvSpPr>
                <p:spPr>
                  <a:xfrm>
                    <a:off x="8221248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순서도: 대체 처리 223">
                    <a:extLst>
                      <a:ext uri="{FF2B5EF4-FFF2-40B4-BE49-F238E27FC236}">
                        <a16:creationId xmlns:a16="http://schemas.microsoft.com/office/drawing/2014/main" id="{317AD4BE-1153-6D5B-39A1-E98F4C45309F}"/>
                      </a:ext>
                    </a:extLst>
                  </p:cNvPr>
                  <p:cNvSpPr/>
                  <p:nvPr/>
                </p:nvSpPr>
                <p:spPr>
                  <a:xfrm>
                    <a:off x="6716496" y="241816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" name="순서도: 대체 처리 224">
                    <a:extLst>
                      <a:ext uri="{FF2B5EF4-FFF2-40B4-BE49-F238E27FC236}">
                        <a16:creationId xmlns:a16="http://schemas.microsoft.com/office/drawing/2014/main" id="{2283AB24-A6CF-7CED-8E9B-20BD10D4AC6B}"/>
                      </a:ext>
                    </a:extLst>
                  </p:cNvPr>
                  <p:cNvSpPr/>
                  <p:nvPr/>
                </p:nvSpPr>
                <p:spPr>
                  <a:xfrm>
                    <a:off x="7483939" y="24134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순서도: 수행의 시작/종료 225">
                    <a:extLst>
                      <a:ext uri="{FF2B5EF4-FFF2-40B4-BE49-F238E27FC236}">
                        <a16:creationId xmlns:a16="http://schemas.microsoft.com/office/drawing/2014/main" id="{58ECD8AA-BF56-CFFD-B09F-2F8A7DCBB98B}"/>
                      </a:ext>
                    </a:extLst>
                  </p:cNvPr>
                  <p:cNvSpPr/>
                  <p:nvPr/>
                </p:nvSpPr>
                <p:spPr>
                  <a:xfrm>
                    <a:off x="6108660" y="310704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>
                        <a:solidFill>
                          <a:schemeClr val="tx1"/>
                        </a:solidFill>
                      </a:rPr>
                      <a:t>20/20</a:t>
                    </a:r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순서도: 대체 처리 226">
                    <a:extLst>
                      <a:ext uri="{FF2B5EF4-FFF2-40B4-BE49-F238E27FC236}">
                        <a16:creationId xmlns:a16="http://schemas.microsoft.com/office/drawing/2014/main" id="{095045D3-E9C5-416B-D2A5-12562B49EF5F}"/>
                      </a:ext>
                    </a:extLst>
                  </p:cNvPr>
                  <p:cNvSpPr/>
                  <p:nvPr/>
                </p:nvSpPr>
                <p:spPr>
                  <a:xfrm>
                    <a:off x="5941333" y="2379556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순서도: 대체 처리 229">
                    <a:extLst>
                      <a:ext uri="{FF2B5EF4-FFF2-40B4-BE49-F238E27FC236}">
                        <a16:creationId xmlns:a16="http://schemas.microsoft.com/office/drawing/2014/main" id="{7E5B245D-6171-AFB3-58C6-38C31C3BF7C2}"/>
                      </a:ext>
                    </a:extLst>
                  </p:cNvPr>
                  <p:cNvSpPr/>
                  <p:nvPr/>
                </p:nvSpPr>
                <p:spPr>
                  <a:xfrm>
                    <a:off x="8983566" y="2397136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순서도: 대체 처리 230">
                    <a:extLst>
                      <a:ext uri="{FF2B5EF4-FFF2-40B4-BE49-F238E27FC236}">
                        <a16:creationId xmlns:a16="http://schemas.microsoft.com/office/drawing/2014/main" id="{A77607E4-5ED4-B292-6576-AB2AAF234639}"/>
                      </a:ext>
                    </a:extLst>
                  </p:cNvPr>
                  <p:cNvSpPr/>
                  <p:nvPr/>
                </p:nvSpPr>
                <p:spPr>
                  <a:xfrm>
                    <a:off x="4465545" y="333489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2" name="그룹 231">
                    <a:extLst>
                      <a:ext uri="{FF2B5EF4-FFF2-40B4-BE49-F238E27FC236}">
                        <a16:creationId xmlns:a16="http://schemas.microsoft.com/office/drawing/2014/main" id="{0AF5B7CB-F31B-D5C8-4E65-06E36629FFC0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00" y="2440789"/>
                    <a:ext cx="106162" cy="169277"/>
                    <a:chOff x="9053037" y="2301400"/>
                    <a:chExt cx="204788" cy="355629"/>
                  </a:xfrm>
                </p:grpSpPr>
                <p:sp>
                  <p:nvSpPr>
                    <p:cNvPr id="233" name="말풍선: 타원형 232">
                      <a:extLst>
                        <a:ext uri="{FF2B5EF4-FFF2-40B4-BE49-F238E27FC236}">
                          <a16:creationId xmlns:a16="http://schemas.microsoft.com/office/drawing/2014/main" id="{83741203-0D9E-58B9-DCF6-0EA886ABF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C8462B4-3207-74AC-5865-0F7A79B989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9" y="2301400"/>
                      <a:ext cx="196006" cy="3556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7C5606A-3368-D45C-0007-98E50361C3D3}"/>
                    </a:ext>
                  </a:extLst>
                </p:cNvPr>
                <p:cNvSpPr txBox="1"/>
                <p:nvPr/>
              </p:nvSpPr>
              <p:spPr>
                <a:xfrm>
                  <a:off x="8220175" y="2100909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3/7</a:t>
                  </a:r>
                  <a:endParaRPr lang="ko-KR" altLang="en-US" sz="800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8AD3954-6E35-1700-1FA5-5928BE6D886C}"/>
                    </a:ext>
                  </a:extLst>
                </p:cNvPr>
                <p:cNvSpPr txBox="1"/>
                <p:nvPr/>
              </p:nvSpPr>
              <p:spPr>
                <a:xfrm>
                  <a:off x="8448643" y="4356375"/>
                  <a:ext cx="49562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6/6</a:t>
                  </a:r>
                  <a:endParaRPr lang="ko-KR" altLang="en-US" sz="800" dirty="0"/>
                </a:p>
              </p:txBody>
            </p:sp>
          </p:grpSp>
          <p:sp>
            <p:nvSpPr>
              <p:cNvPr id="236" name="사각형: 둥근 모서리 235">
                <a:extLst>
                  <a:ext uri="{FF2B5EF4-FFF2-40B4-BE49-F238E27FC236}">
                    <a16:creationId xmlns:a16="http://schemas.microsoft.com/office/drawing/2014/main" id="{4367F991-2CDF-4BF7-BA3C-E12C4EEE4A51}"/>
                  </a:ext>
                </a:extLst>
              </p:cNvPr>
              <p:cNvSpPr/>
              <p:nvPr/>
            </p:nvSpPr>
            <p:spPr>
              <a:xfrm>
                <a:off x="2921715" y="1988134"/>
                <a:ext cx="5588612" cy="305118"/>
              </a:xfrm>
              <a:prstGeom prst="round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mtClean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100" smtClean="0">
                    <a:solidFill>
                      <a:schemeClr val="bg1"/>
                    </a:solidFill>
                  </a:rPr>
                  <a:t>개의 소환수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도감 효과 </a:t>
                </a:r>
                <a:r>
                  <a:rPr lang="ko-KR" altLang="en-US" sz="1100">
                    <a:solidFill>
                      <a:schemeClr val="bg1"/>
                    </a:solidFill>
                  </a:rPr>
                  <a:t>단계가 </a:t>
                </a:r>
                <a:r>
                  <a:rPr lang="ko-KR" altLang="en-US" sz="1100" smtClean="0">
                    <a:solidFill>
                      <a:schemeClr val="bg1"/>
                    </a:solidFill>
                  </a:rPr>
                  <a:t>상승했습니다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.</a:t>
                </a:r>
                <a:r>
                  <a:rPr lang="ko-KR" altLang="en-US" sz="1100" smtClean="0">
                    <a:solidFill>
                      <a:schemeClr val="bg1"/>
                    </a:solidFill>
                  </a:rPr>
                  <a:t> 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F46E5D5-EAB1-BACC-70CA-B6590A48871D}"/>
                </a:ext>
              </a:extLst>
            </p:cNvPr>
            <p:cNvSpPr/>
            <p:nvPr/>
          </p:nvSpPr>
          <p:spPr>
            <a:xfrm>
              <a:off x="4179555" y="822222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dirty="0"/>
            </a:p>
          </p:txBody>
        </p:sp>
        <p:cxnSp>
          <p:nvCxnSpPr>
            <p:cNvPr id="12" name="직선 연결선 11"/>
            <p:cNvCxnSpPr>
              <a:stCxn id="137" idx="2"/>
            </p:cNvCxnSpPr>
            <p:nvPr/>
          </p:nvCxnSpPr>
          <p:spPr>
            <a:xfrm flipH="1">
              <a:off x="4318014" y="1065026"/>
              <a:ext cx="10049" cy="96908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F46E5D5-EAB1-BACC-70CA-B6590A48871D}"/>
                </a:ext>
              </a:extLst>
            </p:cNvPr>
            <p:cNvSpPr/>
            <p:nvPr/>
          </p:nvSpPr>
          <p:spPr>
            <a:xfrm>
              <a:off x="5425803" y="829376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/>
                <a:t>2</a:t>
              </a:r>
              <a:endParaRPr lang="ko-KR" altLang="en-US" dirty="0"/>
            </a:p>
          </p:txBody>
        </p:sp>
        <p:cxnSp>
          <p:nvCxnSpPr>
            <p:cNvPr id="155" name="직선 연결선 154"/>
            <p:cNvCxnSpPr>
              <a:stCxn id="153" idx="2"/>
            </p:cNvCxnSpPr>
            <p:nvPr/>
          </p:nvCxnSpPr>
          <p:spPr>
            <a:xfrm flipH="1">
              <a:off x="5564262" y="1072180"/>
              <a:ext cx="10049" cy="96908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사각형: 둥근 모서리 235">
            <a:extLst>
              <a:ext uri="{FF2B5EF4-FFF2-40B4-BE49-F238E27FC236}">
                <a16:creationId xmlns:a16="http://schemas.microsoft.com/office/drawing/2014/main" id="{4367F991-2CDF-4BF7-BA3C-E12C4EEE4A51}"/>
              </a:ext>
            </a:extLst>
          </p:cNvPr>
          <p:cNvSpPr/>
          <p:nvPr/>
        </p:nvSpPr>
        <p:spPr>
          <a:xfrm>
            <a:off x="2939256" y="4335126"/>
            <a:ext cx="5588612" cy="305118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받</a:t>
            </a:r>
            <a:r>
              <a:rPr lang="ko-KR" altLang="en-US" sz="1100" smtClean="0">
                <a:solidFill>
                  <a:schemeClr val="bg1"/>
                </a:solidFill>
              </a:rPr>
              <a:t>을</a:t>
            </a:r>
            <a:r>
              <a:rPr lang="en-US" altLang="ko-KR" sz="1100" smtClean="0">
                <a:solidFill>
                  <a:schemeClr val="bg1"/>
                </a:solidFill>
              </a:rPr>
              <a:t> </a:t>
            </a:r>
            <a:r>
              <a:rPr lang="ko-KR" altLang="en-US" sz="1100" smtClean="0">
                <a:solidFill>
                  <a:schemeClr val="bg1"/>
                </a:solidFill>
              </a:rPr>
              <a:t>수 있는 도감 효과가 없습니다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1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75BD92-5605-A39A-A5CF-EF5734C3AAE8}"/>
              </a:ext>
            </a:extLst>
          </p:cNvPr>
          <p:cNvGrpSpPr/>
          <p:nvPr/>
        </p:nvGrpSpPr>
        <p:grpSpPr>
          <a:xfrm>
            <a:off x="1870570" y="1260865"/>
            <a:ext cx="8770863" cy="4134410"/>
            <a:chOff x="1870570" y="1260865"/>
            <a:chExt cx="8770863" cy="413441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06B5816-7B00-AE6F-64F5-6BA94C161719}"/>
                </a:ext>
              </a:extLst>
            </p:cNvPr>
            <p:cNvGrpSpPr/>
            <p:nvPr/>
          </p:nvGrpSpPr>
          <p:grpSpPr>
            <a:xfrm>
              <a:off x="1870570" y="1260865"/>
              <a:ext cx="8770863" cy="4134410"/>
              <a:chOff x="1997801" y="1177104"/>
              <a:chExt cx="8770863" cy="413441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BC47064-81C1-6563-5709-208143474802}"/>
                  </a:ext>
                </a:extLst>
              </p:cNvPr>
              <p:cNvSpPr/>
              <p:nvPr/>
            </p:nvSpPr>
            <p:spPr>
              <a:xfrm>
                <a:off x="1997801" y="1177104"/>
                <a:ext cx="8770863" cy="41344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순서도: 준비 6">
                <a:extLst>
                  <a:ext uri="{FF2B5EF4-FFF2-40B4-BE49-F238E27FC236}">
                    <a16:creationId xmlns:a16="http://schemas.microsoft.com/office/drawing/2014/main" id="{60976B23-C331-7867-84F3-64BA2360D00A}"/>
                  </a:ext>
                </a:extLst>
              </p:cNvPr>
              <p:cNvSpPr/>
              <p:nvPr/>
            </p:nvSpPr>
            <p:spPr>
              <a:xfrm>
                <a:off x="4921178" y="1613498"/>
                <a:ext cx="527430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순서도: 준비 7">
                <a:extLst>
                  <a:ext uri="{FF2B5EF4-FFF2-40B4-BE49-F238E27FC236}">
                    <a16:creationId xmlns:a16="http://schemas.microsoft.com/office/drawing/2014/main" id="{E79D7A18-7F34-FD40-978C-A4FFD0F6448F}"/>
                  </a:ext>
                </a:extLst>
              </p:cNvPr>
              <p:cNvSpPr/>
              <p:nvPr/>
            </p:nvSpPr>
            <p:spPr>
              <a:xfrm>
                <a:off x="5498178" y="1609888"/>
                <a:ext cx="527430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B834A9D-E7CD-9CE6-C556-4196F9891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070297" y="1684043"/>
                <a:ext cx="229192" cy="229192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3F043B6-B279-F0EC-D82F-4E42B168B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653142" y="1695733"/>
                <a:ext cx="217502" cy="217502"/>
              </a:xfrm>
              <a:prstGeom prst="rect">
                <a:avLst/>
              </a:prstGeom>
            </p:spPr>
          </p:pic>
          <p:sp>
            <p:nvSpPr>
              <p:cNvPr id="15" name="순서도: 처리 14">
                <a:extLst>
                  <a:ext uri="{FF2B5EF4-FFF2-40B4-BE49-F238E27FC236}">
                    <a16:creationId xmlns:a16="http://schemas.microsoft.com/office/drawing/2014/main" id="{A764413F-B4C4-3938-D3A8-96276E8242A1}"/>
                  </a:ext>
                </a:extLst>
              </p:cNvPr>
              <p:cNvSpPr/>
              <p:nvPr/>
            </p:nvSpPr>
            <p:spPr>
              <a:xfrm>
                <a:off x="4064560" y="1897650"/>
                <a:ext cx="5959663" cy="3065452"/>
              </a:xfrm>
              <a:prstGeom prst="flowChart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351524E-C926-3BF1-BF7C-8E7674DF9B41}"/>
                  </a:ext>
                </a:extLst>
              </p:cNvPr>
              <p:cNvSpPr/>
              <p:nvPr/>
            </p:nvSpPr>
            <p:spPr>
              <a:xfrm>
                <a:off x="4167983" y="2008981"/>
                <a:ext cx="5743964" cy="2876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순서도: 대체 처리 16">
                <a:extLst>
                  <a:ext uri="{FF2B5EF4-FFF2-40B4-BE49-F238E27FC236}">
                    <a16:creationId xmlns:a16="http://schemas.microsoft.com/office/drawing/2014/main" id="{359ED237-1002-33BF-C52D-251A17C2F1B6}"/>
                  </a:ext>
                </a:extLst>
              </p:cNvPr>
              <p:cNvSpPr/>
              <p:nvPr/>
            </p:nvSpPr>
            <p:spPr>
              <a:xfrm>
                <a:off x="4396850" y="2109940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순서도: 수행의 시작/종료 18">
                <a:extLst>
                  <a:ext uri="{FF2B5EF4-FFF2-40B4-BE49-F238E27FC236}">
                    <a16:creationId xmlns:a16="http://schemas.microsoft.com/office/drawing/2014/main" id="{696ECE94-85A9-8A1B-1676-82108FD24669}"/>
                  </a:ext>
                </a:extLst>
              </p:cNvPr>
              <p:cNvSpPr/>
              <p:nvPr/>
            </p:nvSpPr>
            <p:spPr>
              <a:xfrm>
                <a:off x="9543520" y="1289981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20" name="순서도: 수행의 시작/종료 19">
                <a:extLst>
                  <a:ext uri="{FF2B5EF4-FFF2-40B4-BE49-F238E27FC236}">
                    <a16:creationId xmlns:a16="http://schemas.microsoft.com/office/drawing/2014/main" id="{C1FEDF72-82EF-1D5A-4895-49EFAABF6D57}"/>
                  </a:ext>
                </a:extLst>
              </p:cNvPr>
              <p:cNvSpPr/>
              <p:nvPr/>
            </p:nvSpPr>
            <p:spPr>
              <a:xfrm>
                <a:off x="8675398" y="1302906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21" name="화살표: 갈매기형 수장 20">
                <a:extLst>
                  <a:ext uri="{FF2B5EF4-FFF2-40B4-BE49-F238E27FC236}">
                    <a16:creationId xmlns:a16="http://schemas.microsoft.com/office/drawing/2014/main" id="{28BC3D81-B4C9-BE7E-6D8D-F890B8EC35AA}"/>
                  </a:ext>
                </a:extLst>
              </p:cNvPr>
              <p:cNvSpPr/>
              <p:nvPr/>
            </p:nvSpPr>
            <p:spPr>
              <a:xfrm rot="10800000">
                <a:off x="2456193" y="1285541"/>
                <a:ext cx="213360" cy="225277"/>
              </a:xfrm>
              <a:prstGeom prst="chevron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E79351-9596-5EAF-809D-B40B6F1E4B01}"/>
                  </a:ext>
                </a:extLst>
              </p:cNvPr>
              <p:cNvSpPr txBox="1"/>
              <p:nvPr/>
            </p:nvSpPr>
            <p:spPr>
              <a:xfrm>
                <a:off x="2669553" y="1274753"/>
                <a:ext cx="465470" cy="261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도감</a:t>
                </a: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786D7C7-6EEE-1DD8-C50E-5670B39BA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247" y="1294565"/>
                <a:ext cx="234103" cy="234103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7B1C77F-F63D-B52D-F697-2DC8981D8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9315" y="1300186"/>
                <a:ext cx="212290" cy="21229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515FA75-CE80-B98C-154D-6098859E0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7289" y="1283001"/>
                <a:ext cx="216547" cy="216547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984053-F0A9-1DC8-64A8-D3BF950F809A}"/>
                  </a:ext>
                </a:extLst>
              </p:cNvPr>
              <p:cNvSpPr txBox="1"/>
              <p:nvPr/>
            </p:nvSpPr>
            <p:spPr>
              <a:xfrm>
                <a:off x="8758977" y="1303003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4,946K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8DDF9C-7509-6C20-0D98-49349EF97095}"/>
                  </a:ext>
                </a:extLst>
              </p:cNvPr>
              <p:cNvSpPr txBox="1"/>
              <p:nvPr/>
            </p:nvSpPr>
            <p:spPr>
              <a:xfrm>
                <a:off x="9626575" y="1293127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1,517K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5AC594-576D-4053-8064-8E206A1D7798}"/>
                  </a:ext>
                </a:extLst>
              </p:cNvPr>
              <p:cNvSpPr txBox="1"/>
              <p:nvPr/>
            </p:nvSpPr>
            <p:spPr>
              <a:xfrm>
                <a:off x="2951265" y="242631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소환수 도감</a:t>
                </a: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AEB98F93-7B4E-B3F7-E2D0-373B17645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4644" y="2034109"/>
                <a:ext cx="350491" cy="350491"/>
              </a:xfrm>
              <a:prstGeom prst="rect">
                <a:avLst/>
              </a:prstGeom>
            </p:spPr>
          </p:pic>
          <p:sp>
            <p:nvSpPr>
              <p:cNvPr id="30" name="원형: 비어 있음 29">
                <a:extLst>
                  <a:ext uri="{FF2B5EF4-FFF2-40B4-BE49-F238E27FC236}">
                    <a16:creationId xmlns:a16="http://schemas.microsoft.com/office/drawing/2014/main" id="{2D141FD0-D707-115A-EAEB-FFB37C7176FE}"/>
                  </a:ext>
                </a:extLst>
              </p:cNvPr>
              <p:cNvSpPr/>
              <p:nvPr/>
            </p:nvSpPr>
            <p:spPr>
              <a:xfrm>
                <a:off x="3112761" y="1933574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21AC1B-4E21-3E05-1424-1C5E37B40E7D}"/>
                  </a:ext>
                </a:extLst>
              </p:cNvPr>
              <p:cNvSpPr txBox="1"/>
              <p:nvPr/>
            </p:nvSpPr>
            <p:spPr>
              <a:xfrm>
                <a:off x="2951265" y="319987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수집 도감</a:t>
                </a: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FCF692D-9D8D-FE66-E86B-B1DF977C5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1732" y="2839100"/>
                <a:ext cx="300710" cy="30071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442AE13-BCD1-EA7A-EB8E-C3342719D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405" y="3677754"/>
                <a:ext cx="215444" cy="21544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4DB82A-2710-337E-44CB-30CE3E4AFFFF}"/>
                  </a:ext>
                </a:extLst>
              </p:cNvPr>
              <p:cNvSpPr txBox="1"/>
              <p:nvPr/>
            </p:nvSpPr>
            <p:spPr>
              <a:xfrm>
                <a:off x="2946502" y="4006440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몬스터 도감</a:t>
                </a:r>
              </a:p>
            </p:txBody>
          </p:sp>
          <p:sp>
            <p:nvSpPr>
              <p:cNvPr id="35" name="원형: 비어 있음 34">
                <a:extLst>
                  <a:ext uri="{FF2B5EF4-FFF2-40B4-BE49-F238E27FC236}">
                    <a16:creationId xmlns:a16="http://schemas.microsoft.com/office/drawing/2014/main" id="{E4BD7BD9-FB00-3AA7-4763-66C87D9EE924}"/>
                  </a:ext>
                </a:extLst>
              </p:cNvPr>
              <p:cNvSpPr/>
              <p:nvPr/>
            </p:nvSpPr>
            <p:spPr>
              <a:xfrm>
                <a:off x="3114958" y="2713203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원형: 비어 있음 35">
                <a:extLst>
                  <a:ext uri="{FF2B5EF4-FFF2-40B4-BE49-F238E27FC236}">
                    <a16:creationId xmlns:a16="http://schemas.microsoft.com/office/drawing/2014/main" id="{3A3F1199-D8C4-C1ED-197E-70DD795FEE1E}"/>
                  </a:ext>
                </a:extLst>
              </p:cNvPr>
              <p:cNvSpPr/>
              <p:nvPr/>
            </p:nvSpPr>
            <p:spPr>
              <a:xfrm>
                <a:off x="3098472" y="3528562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육각형 37">
                <a:extLst>
                  <a:ext uri="{FF2B5EF4-FFF2-40B4-BE49-F238E27FC236}">
                    <a16:creationId xmlns:a16="http://schemas.microsoft.com/office/drawing/2014/main" id="{FE635C22-A921-3295-AEB2-E7E02DC5126E}"/>
                  </a:ext>
                </a:extLst>
              </p:cNvPr>
              <p:cNvSpPr/>
              <p:nvPr/>
            </p:nvSpPr>
            <p:spPr>
              <a:xfrm>
                <a:off x="9198386" y="1632529"/>
                <a:ext cx="789611" cy="169375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모두 받기</a:t>
                </a:r>
              </a:p>
            </p:txBody>
          </p:sp>
          <p:sp>
            <p:nvSpPr>
              <p:cNvPr id="41" name="순서도: 준비 40">
                <a:extLst>
                  <a:ext uri="{FF2B5EF4-FFF2-40B4-BE49-F238E27FC236}">
                    <a16:creationId xmlns:a16="http://schemas.microsoft.com/office/drawing/2014/main" id="{794D5832-4094-A9CD-1464-EBA6D7590D0F}"/>
                  </a:ext>
                </a:extLst>
              </p:cNvPr>
              <p:cNvSpPr/>
              <p:nvPr/>
            </p:nvSpPr>
            <p:spPr>
              <a:xfrm>
                <a:off x="4352545" y="1617480"/>
                <a:ext cx="527430" cy="393359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80BDDFFE-3F7E-C95D-D73D-685F464F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7012" y="1687469"/>
                <a:ext cx="262318" cy="262318"/>
              </a:xfrm>
              <a:prstGeom prst="rect">
                <a:avLst/>
              </a:prstGeom>
            </p:spPr>
          </p:pic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D741988-B494-71C9-FD1E-3C704A944CBF}"/>
                  </a:ext>
                </a:extLst>
              </p:cNvPr>
              <p:cNvGrpSpPr/>
              <p:nvPr/>
            </p:nvGrpSpPr>
            <p:grpSpPr>
              <a:xfrm>
                <a:off x="9986231" y="1545225"/>
                <a:ext cx="133237" cy="169277"/>
                <a:chOff x="9053037" y="2349123"/>
                <a:chExt cx="204788" cy="260182"/>
              </a:xfrm>
            </p:grpSpPr>
            <p:sp>
              <p:nvSpPr>
                <p:cNvPr id="122" name="말풍선: 타원형 121">
                  <a:extLst>
                    <a:ext uri="{FF2B5EF4-FFF2-40B4-BE49-F238E27FC236}">
                      <a16:creationId xmlns:a16="http://schemas.microsoft.com/office/drawing/2014/main" id="{D2DF0752-6AB1-7537-1421-1A4F742930C2}"/>
                    </a:ext>
                  </a:extLst>
                </p:cNvPr>
                <p:cNvSpPr/>
                <p:nvPr/>
              </p:nvSpPr>
              <p:spPr>
                <a:xfrm>
                  <a:off x="9053037" y="2367459"/>
                  <a:ext cx="204788" cy="209550"/>
                </a:xfrm>
                <a:prstGeom prst="wedgeEllipseCallou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68C113B-371F-E7B8-9273-93FA310FBE27}"/>
                    </a:ext>
                  </a:extLst>
                </p:cNvPr>
                <p:cNvSpPr txBox="1"/>
                <p:nvPr/>
              </p:nvSpPr>
              <p:spPr>
                <a:xfrm>
                  <a:off x="9061820" y="2349123"/>
                  <a:ext cx="196005" cy="2601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!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76EB10-5A7D-ED8A-CA50-699CB7E3F36B}"/>
                  </a:ext>
                </a:extLst>
              </p:cNvPr>
              <p:cNvSpPr txBox="1"/>
              <p:nvPr/>
            </p:nvSpPr>
            <p:spPr>
              <a:xfrm>
                <a:off x="4330705" y="210329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모든 지역</a:t>
                </a:r>
              </a:p>
            </p:txBody>
          </p:sp>
          <p:sp>
            <p:nvSpPr>
              <p:cNvPr id="46" name="순서도: 대체 처리 45">
                <a:extLst>
                  <a:ext uri="{FF2B5EF4-FFF2-40B4-BE49-F238E27FC236}">
                    <a16:creationId xmlns:a16="http://schemas.microsoft.com/office/drawing/2014/main" id="{7A3261AF-C3FE-9314-25C2-A7F71F74C123}"/>
                  </a:ext>
                </a:extLst>
              </p:cNvPr>
              <p:cNvSpPr/>
              <p:nvPr/>
            </p:nvSpPr>
            <p:spPr>
              <a:xfrm>
                <a:off x="4403522" y="4358325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53369E-E8C4-C4F0-38CF-6618D63B89E9}"/>
                  </a:ext>
                </a:extLst>
              </p:cNvPr>
              <p:cNvSpPr txBox="1"/>
              <p:nvPr/>
            </p:nvSpPr>
            <p:spPr>
              <a:xfrm>
                <a:off x="4274095" y="435356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루델린</a:t>
                </a:r>
              </a:p>
            </p:txBody>
          </p:sp>
          <p:sp>
            <p:nvSpPr>
              <p:cNvPr id="48" name="순서도: 대체 처리 47">
                <a:extLst>
                  <a:ext uri="{FF2B5EF4-FFF2-40B4-BE49-F238E27FC236}">
                    <a16:creationId xmlns:a16="http://schemas.microsoft.com/office/drawing/2014/main" id="{ED0F6C4C-7BB3-A644-66CE-8AC1F27AB331}"/>
                  </a:ext>
                </a:extLst>
              </p:cNvPr>
              <p:cNvSpPr/>
              <p:nvPr/>
            </p:nvSpPr>
            <p:spPr>
              <a:xfrm>
                <a:off x="4465546" y="2411188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대체 처리 48">
                <a:extLst>
                  <a:ext uri="{FF2B5EF4-FFF2-40B4-BE49-F238E27FC236}">
                    <a16:creationId xmlns:a16="http://schemas.microsoft.com/office/drawing/2014/main" id="{0EB1A5BB-6BE7-36DA-DDB1-BCF3D2904845}"/>
                  </a:ext>
                </a:extLst>
              </p:cNvPr>
              <p:cNvSpPr/>
              <p:nvPr/>
            </p:nvSpPr>
            <p:spPr>
              <a:xfrm>
                <a:off x="5197904" y="2410381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015D80-3C87-3877-ACBA-A6E4B250060F}"/>
                  </a:ext>
                </a:extLst>
              </p:cNvPr>
              <p:cNvSpPr txBox="1"/>
              <p:nvPr/>
            </p:nvSpPr>
            <p:spPr>
              <a:xfrm>
                <a:off x="4583050" y="2952355"/>
                <a:ext cx="442930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피라미</a:t>
                </a:r>
              </a:p>
            </p:txBody>
          </p:sp>
          <p:sp>
            <p:nvSpPr>
              <p:cNvPr id="59" name="순서도: 수행의 시작/종료 58">
                <a:extLst>
                  <a:ext uri="{FF2B5EF4-FFF2-40B4-BE49-F238E27FC236}">
                    <a16:creationId xmlns:a16="http://schemas.microsoft.com/office/drawing/2014/main" id="{EF776A18-5830-F608-5405-AA188B991B4F}"/>
                  </a:ext>
                </a:extLst>
              </p:cNvPr>
              <p:cNvSpPr/>
              <p:nvPr/>
            </p:nvSpPr>
            <p:spPr>
              <a:xfrm>
                <a:off x="4605575" y="311079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BA3FF962-AF7C-766F-5D2D-9F3901D4B0EF}"/>
                  </a:ext>
                </a:extLst>
              </p:cNvPr>
              <p:cNvSpPr/>
              <p:nvPr/>
            </p:nvSpPr>
            <p:spPr>
              <a:xfrm>
                <a:off x="4465546" y="4617497"/>
                <a:ext cx="677939" cy="267883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A9C56716-99C1-FA0B-AA3B-2AFFF8C96C72}"/>
                  </a:ext>
                </a:extLst>
              </p:cNvPr>
              <p:cNvSpPr/>
              <p:nvPr/>
            </p:nvSpPr>
            <p:spPr>
              <a:xfrm>
                <a:off x="5197904" y="4616691"/>
                <a:ext cx="677939" cy="26869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D0F8A30-F2A5-E8A7-834E-57216CF1397C}"/>
                  </a:ext>
                </a:extLst>
              </p:cNvPr>
              <p:cNvSpPr/>
              <p:nvPr/>
            </p:nvSpPr>
            <p:spPr>
              <a:xfrm>
                <a:off x="5966967" y="4626764"/>
                <a:ext cx="677939" cy="2586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607E3CEE-882D-1561-2A94-0D86A3B54972}"/>
                  </a:ext>
                </a:extLst>
              </p:cNvPr>
              <p:cNvSpPr/>
              <p:nvPr/>
            </p:nvSpPr>
            <p:spPr>
              <a:xfrm>
                <a:off x="6720051" y="4629814"/>
                <a:ext cx="677939" cy="25556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B2E329B6-35C7-9E92-2871-F17CD472137B}"/>
                  </a:ext>
                </a:extLst>
              </p:cNvPr>
              <p:cNvSpPr/>
              <p:nvPr/>
            </p:nvSpPr>
            <p:spPr>
              <a:xfrm>
                <a:off x="7483229" y="4622190"/>
                <a:ext cx="677939" cy="26318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순서도: 저장 데이터 66">
                <a:extLst>
                  <a:ext uri="{FF2B5EF4-FFF2-40B4-BE49-F238E27FC236}">
                    <a16:creationId xmlns:a16="http://schemas.microsoft.com/office/drawing/2014/main" id="{2764D28C-425C-F947-5664-9C606DE4E59C}"/>
                  </a:ext>
                </a:extLst>
              </p:cNvPr>
              <p:cNvSpPr/>
              <p:nvPr/>
            </p:nvSpPr>
            <p:spPr>
              <a:xfrm rot="10800000">
                <a:off x="4664505" y="3112418"/>
                <a:ext cx="338851" cy="115139"/>
              </a:xfrm>
              <a:prstGeom prst="flowChartOnlineStorag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936017D-510C-B351-638A-B5263BA80AEA}"/>
                  </a:ext>
                </a:extLst>
              </p:cNvPr>
              <p:cNvSpPr txBox="1"/>
              <p:nvPr/>
            </p:nvSpPr>
            <p:spPr>
              <a:xfrm>
                <a:off x="4664561" y="3093104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10/60</a:t>
                </a:r>
                <a:endParaRPr lang="ko-KR" altLang="en-US" sz="4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32D5206-DC3D-14F4-9868-4D3F2719AB51}"/>
                  </a:ext>
                </a:extLst>
              </p:cNvPr>
              <p:cNvSpPr txBox="1"/>
              <p:nvPr/>
            </p:nvSpPr>
            <p:spPr>
              <a:xfrm>
                <a:off x="5302488" y="2951960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매가오리</a:t>
                </a:r>
              </a:p>
            </p:txBody>
          </p:sp>
          <p:sp>
            <p:nvSpPr>
              <p:cNvPr id="113" name="순서도: 수행의 시작/종료 112">
                <a:extLst>
                  <a:ext uri="{FF2B5EF4-FFF2-40B4-BE49-F238E27FC236}">
                    <a16:creationId xmlns:a16="http://schemas.microsoft.com/office/drawing/2014/main" id="{4893ED23-C6EF-4015-D571-4D9CA4F07FF9}"/>
                  </a:ext>
                </a:extLst>
              </p:cNvPr>
              <p:cNvSpPr/>
              <p:nvPr/>
            </p:nvSpPr>
            <p:spPr>
              <a:xfrm>
                <a:off x="5341436" y="3107331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20/20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8287DD6-09BF-533C-3F85-F2C659D86948}"/>
                </a:ext>
              </a:extLst>
            </p:cNvPr>
            <p:cNvSpPr/>
            <p:nvPr/>
          </p:nvSpPr>
          <p:spPr>
            <a:xfrm>
              <a:off x="4430816" y="2584384"/>
              <a:ext cx="498635" cy="47187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12B9F7-F88D-454A-1C17-0DDA3D551C3B}"/>
                </a:ext>
              </a:extLst>
            </p:cNvPr>
            <p:cNvSpPr/>
            <p:nvPr/>
          </p:nvSpPr>
          <p:spPr>
            <a:xfrm>
              <a:off x="5166036" y="2579246"/>
              <a:ext cx="498635" cy="47187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9B2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A1BCDB-DB8A-EA97-CAA9-9A53EA856147}"/>
                </a:ext>
              </a:extLst>
            </p:cNvPr>
            <p:cNvSpPr txBox="1"/>
            <p:nvPr/>
          </p:nvSpPr>
          <p:spPr>
            <a:xfrm>
              <a:off x="8909945" y="2183413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0/2</a:t>
              </a:r>
              <a:endParaRPr lang="ko-KR" altLang="en-US" sz="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A395F1-9A26-DBF8-8DE0-CB56E9429E30}"/>
                </a:ext>
              </a:extLst>
            </p:cNvPr>
            <p:cNvSpPr txBox="1"/>
            <p:nvPr/>
          </p:nvSpPr>
          <p:spPr>
            <a:xfrm>
              <a:off x="8904811" y="4437323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0/5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81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5AA7005-9B58-4308-5874-2C0829B8EFE9}"/>
              </a:ext>
            </a:extLst>
          </p:cNvPr>
          <p:cNvGrpSpPr/>
          <p:nvPr/>
        </p:nvGrpSpPr>
        <p:grpSpPr>
          <a:xfrm>
            <a:off x="1241583" y="1177104"/>
            <a:ext cx="8770863" cy="4134410"/>
            <a:chOff x="1241583" y="1177104"/>
            <a:chExt cx="8770863" cy="4134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24DA50-BC02-3870-FDC8-D6CA4FDB26E7}"/>
                </a:ext>
              </a:extLst>
            </p:cNvPr>
            <p:cNvGrpSpPr/>
            <p:nvPr/>
          </p:nvGrpSpPr>
          <p:grpSpPr>
            <a:xfrm>
              <a:off x="1241583" y="1177104"/>
              <a:ext cx="8770863" cy="4134410"/>
              <a:chOff x="2030340" y="1177104"/>
              <a:chExt cx="8770863" cy="413441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DCBDDBE-CD16-F671-12DF-34EB93AA93BB}"/>
                  </a:ext>
                </a:extLst>
              </p:cNvPr>
              <p:cNvSpPr/>
              <p:nvPr/>
            </p:nvSpPr>
            <p:spPr>
              <a:xfrm>
                <a:off x="2030340" y="1177104"/>
                <a:ext cx="8770863" cy="41344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순서도: 준비 3">
                <a:extLst>
                  <a:ext uri="{FF2B5EF4-FFF2-40B4-BE49-F238E27FC236}">
                    <a16:creationId xmlns:a16="http://schemas.microsoft.com/office/drawing/2014/main" id="{02E8BCCD-86E2-3E5F-0964-6123F22A6974}"/>
                  </a:ext>
                </a:extLst>
              </p:cNvPr>
              <p:cNvSpPr/>
              <p:nvPr/>
            </p:nvSpPr>
            <p:spPr>
              <a:xfrm>
                <a:off x="5240457" y="1613498"/>
                <a:ext cx="746322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순서도: 준비 4">
                <a:extLst>
                  <a:ext uri="{FF2B5EF4-FFF2-40B4-BE49-F238E27FC236}">
                    <a16:creationId xmlns:a16="http://schemas.microsoft.com/office/drawing/2014/main" id="{0FA4AF88-FF64-6372-C1EA-3456B6DCA28C}"/>
                  </a:ext>
                </a:extLst>
              </p:cNvPr>
              <p:cNvSpPr/>
              <p:nvPr/>
            </p:nvSpPr>
            <p:spPr>
              <a:xfrm>
                <a:off x="6121944" y="1609888"/>
                <a:ext cx="769194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순서도: 준비 5">
                <a:extLst>
                  <a:ext uri="{FF2B5EF4-FFF2-40B4-BE49-F238E27FC236}">
                    <a16:creationId xmlns:a16="http://schemas.microsoft.com/office/drawing/2014/main" id="{9ABF2336-BEC0-92AD-4EF5-4FA39488A3D4}"/>
                  </a:ext>
                </a:extLst>
              </p:cNvPr>
              <p:cNvSpPr/>
              <p:nvPr/>
            </p:nvSpPr>
            <p:spPr>
              <a:xfrm>
                <a:off x="7019038" y="1610414"/>
                <a:ext cx="731097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순서도: 준비 6">
                <a:extLst>
                  <a:ext uri="{FF2B5EF4-FFF2-40B4-BE49-F238E27FC236}">
                    <a16:creationId xmlns:a16="http://schemas.microsoft.com/office/drawing/2014/main" id="{BBCA2232-C356-AD0B-5C56-03FB74A8AB61}"/>
                  </a:ext>
                </a:extLst>
              </p:cNvPr>
              <p:cNvSpPr/>
              <p:nvPr/>
            </p:nvSpPr>
            <p:spPr>
              <a:xfrm>
                <a:off x="7851885" y="1606278"/>
                <a:ext cx="731096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순서도: 처리 11">
                <a:extLst>
                  <a:ext uri="{FF2B5EF4-FFF2-40B4-BE49-F238E27FC236}">
                    <a16:creationId xmlns:a16="http://schemas.microsoft.com/office/drawing/2014/main" id="{B934A603-182B-EA26-0D16-F9299B559B72}"/>
                  </a:ext>
                </a:extLst>
              </p:cNvPr>
              <p:cNvSpPr/>
              <p:nvPr/>
            </p:nvSpPr>
            <p:spPr>
              <a:xfrm>
                <a:off x="4064560" y="1897650"/>
                <a:ext cx="5959663" cy="3065452"/>
              </a:xfrm>
              <a:prstGeom prst="flowChart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C15F61C-4D11-B6DE-29F3-0F772EE55971}"/>
                  </a:ext>
                </a:extLst>
              </p:cNvPr>
              <p:cNvSpPr/>
              <p:nvPr/>
            </p:nvSpPr>
            <p:spPr>
              <a:xfrm>
                <a:off x="4167983" y="2015629"/>
                <a:ext cx="5743964" cy="2876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순서도: 대체 처리 13">
                <a:extLst>
                  <a:ext uri="{FF2B5EF4-FFF2-40B4-BE49-F238E27FC236}">
                    <a16:creationId xmlns:a16="http://schemas.microsoft.com/office/drawing/2014/main" id="{0A18B5EB-F11D-20E6-A5C6-440A234512FE}"/>
                  </a:ext>
                </a:extLst>
              </p:cNvPr>
              <p:cNvSpPr/>
              <p:nvPr/>
            </p:nvSpPr>
            <p:spPr>
              <a:xfrm>
                <a:off x="4396850" y="2109940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순서도: 대체 처리 14">
                <a:extLst>
                  <a:ext uri="{FF2B5EF4-FFF2-40B4-BE49-F238E27FC236}">
                    <a16:creationId xmlns:a16="http://schemas.microsoft.com/office/drawing/2014/main" id="{CE73E4E4-0692-1822-29F1-6B423A130C10}"/>
                  </a:ext>
                </a:extLst>
              </p:cNvPr>
              <p:cNvSpPr/>
              <p:nvPr/>
            </p:nvSpPr>
            <p:spPr>
              <a:xfrm>
                <a:off x="5936022" y="2384600"/>
                <a:ext cx="739685" cy="911049"/>
              </a:xfrm>
              <a:prstGeom prst="flowChartAlternateProcess">
                <a:avLst/>
              </a:pr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수행의 시작/종료 15">
                <a:extLst>
                  <a:ext uri="{FF2B5EF4-FFF2-40B4-BE49-F238E27FC236}">
                    <a16:creationId xmlns:a16="http://schemas.microsoft.com/office/drawing/2014/main" id="{39C0EAAA-77F1-F611-32AD-D237A7ADAE58}"/>
                  </a:ext>
                </a:extLst>
              </p:cNvPr>
              <p:cNvSpPr/>
              <p:nvPr/>
            </p:nvSpPr>
            <p:spPr>
              <a:xfrm>
                <a:off x="9543520" y="1289981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17" name="순서도: 수행의 시작/종료 16">
                <a:extLst>
                  <a:ext uri="{FF2B5EF4-FFF2-40B4-BE49-F238E27FC236}">
                    <a16:creationId xmlns:a16="http://schemas.microsoft.com/office/drawing/2014/main" id="{CE48FB55-028C-8609-D10C-1A0967A63D15}"/>
                  </a:ext>
                </a:extLst>
              </p:cNvPr>
              <p:cNvSpPr/>
              <p:nvPr/>
            </p:nvSpPr>
            <p:spPr>
              <a:xfrm>
                <a:off x="8675398" y="1302906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18" name="화살표: 갈매기형 수장 17">
                <a:extLst>
                  <a:ext uri="{FF2B5EF4-FFF2-40B4-BE49-F238E27FC236}">
                    <a16:creationId xmlns:a16="http://schemas.microsoft.com/office/drawing/2014/main" id="{95FC531F-DB34-0BBE-B8FD-B3D8F1636C0D}"/>
                  </a:ext>
                </a:extLst>
              </p:cNvPr>
              <p:cNvSpPr/>
              <p:nvPr/>
            </p:nvSpPr>
            <p:spPr>
              <a:xfrm rot="10800000">
                <a:off x="2456193" y="1285541"/>
                <a:ext cx="213360" cy="225277"/>
              </a:xfrm>
              <a:prstGeom prst="chevron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142118-DE8F-6244-9343-6E297BCE9204}"/>
                  </a:ext>
                </a:extLst>
              </p:cNvPr>
              <p:cNvSpPr txBox="1"/>
              <p:nvPr/>
            </p:nvSpPr>
            <p:spPr>
              <a:xfrm>
                <a:off x="2669553" y="1274753"/>
                <a:ext cx="465470" cy="261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도감</a:t>
                </a: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59C86E2-72D3-DC99-A0C4-D2E5A28EA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247" y="1294565"/>
                <a:ext cx="234103" cy="234103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7B2DFAB-267F-F3BD-EA08-B1686787A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9315" y="1300186"/>
                <a:ext cx="212290" cy="21229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D2387C8-4B4B-FE23-A993-B8B052EEA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7289" y="1283001"/>
                <a:ext cx="216547" cy="216547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0E3F05-40C5-337E-59E4-04206E4A6FC5}"/>
                  </a:ext>
                </a:extLst>
              </p:cNvPr>
              <p:cNvSpPr txBox="1"/>
              <p:nvPr/>
            </p:nvSpPr>
            <p:spPr>
              <a:xfrm>
                <a:off x="8758977" y="1303003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4,946K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8FABE7-6070-9C30-C403-9580E63D2E19}"/>
                  </a:ext>
                </a:extLst>
              </p:cNvPr>
              <p:cNvSpPr txBox="1"/>
              <p:nvPr/>
            </p:nvSpPr>
            <p:spPr>
              <a:xfrm>
                <a:off x="9626575" y="1293127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1,517K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C1DD52-35A5-F4EF-4758-409FD761B286}"/>
                  </a:ext>
                </a:extLst>
              </p:cNvPr>
              <p:cNvSpPr txBox="1"/>
              <p:nvPr/>
            </p:nvSpPr>
            <p:spPr>
              <a:xfrm>
                <a:off x="2951265" y="242631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소환수 도감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87E0D519-54BB-F8A9-026E-6581798CC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4644" y="2034109"/>
                <a:ext cx="350491" cy="350491"/>
              </a:xfrm>
              <a:prstGeom prst="rect">
                <a:avLst/>
              </a:prstGeom>
            </p:spPr>
          </p:pic>
          <p:sp>
            <p:nvSpPr>
              <p:cNvPr id="27" name="원형: 비어 있음 26">
                <a:extLst>
                  <a:ext uri="{FF2B5EF4-FFF2-40B4-BE49-F238E27FC236}">
                    <a16:creationId xmlns:a16="http://schemas.microsoft.com/office/drawing/2014/main" id="{C9E65F23-10F1-2F2A-BDBA-96B47524F131}"/>
                  </a:ext>
                </a:extLst>
              </p:cNvPr>
              <p:cNvSpPr/>
              <p:nvPr/>
            </p:nvSpPr>
            <p:spPr>
              <a:xfrm>
                <a:off x="3112761" y="1933574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3C2C12-458F-D716-1E87-6F771E80B2F8}"/>
                  </a:ext>
                </a:extLst>
              </p:cNvPr>
              <p:cNvSpPr txBox="1"/>
              <p:nvPr/>
            </p:nvSpPr>
            <p:spPr>
              <a:xfrm>
                <a:off x="2951265" y="319987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수집 도감</a:t>
                </a: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4971FAED-05E3-2D7E-D750-18F826978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1732" y="2839100"/>
                <a:ext cx="300710" cy="30071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D972BFB9-9F27-A306-6CB8-61BE00876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405" y="3677754"/>
                <a:ext cx="215444" cy="21544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57B5E0-A9FD-FF23-0E77-8A519D3E2530}"/>
                  </a:ext>
                </a:extLst>
              </p:cNvPr>
              <p:cNvSpPr txBox="1"/>
              <p:nvPr/>
            </p:nvSpPr>
            <p:spPr>
              <a:xfrm>
                <a:off x="2946502" y="4006440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몬스터 도감</a:t>
                </a:r>
              </a:p>
            </p:txBody>
          </p:sp>
          <p:sp>
            <p:nvSpPr>
              <p:cNvPr id="32" name="원형: 비어 있음 31">
                <a:extLst>
                  <a:ext uri="{FF2B5EF4-FFF2-40B4-BE49-F238E27FC236}">
                    <a16:creationId xmlns:a16="http://schemas.microsoft.com/office/drawing/2014/main" id="{48A86C7D-D0D9-22FA-95F1-B717968F3C74}"/>
                  </a:ext>
                </a:extLst>
              </p:cNvPr>
              <p:cNvSpPr/>
              <p:nvPr/>
            </p:nvSpPr>
            <p:spPr>
              <a:xfrm>
                <a:off x="3114958" y="2713203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원형: 비어 있음 32">
                <a:extLst>
                  <a:ext uri="{FF2B5EF4-FFF2-40B4-BE49-F238E27FC236}">
                    <a16:creationId xmlns:a16="http://schemas.microsoft.com/office/drawing/2014/main" id="{54AB1297-5AEC-24D5-6ECD-13F28938F959}"/>
                  </a:ext>
                </a:extLst>
              </p:cNvPr>
              <p:cNvSpPr/>
              <p:nvPr/>
            </p:nvSpPr>
            <p:spPr>
              <a:xfrm>
                <a:off x="3098472" y="3528562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육각형 34">
                <a:extLst>
                  <a:ext uri="{FF2B5EF4-FFF2-40B4-BE49-F238E27FC236}">
                    <a16:creationId xmlns:a16="http://schemas.microsoft.com/office/drawing/2014/main" id="{22461302-EE96-B0CF-690B-295275F720FE}"/>
                  </a:ext>
                </a:extLst>
              </p:cNvPr>
              <p:cNvSpPr/>
              <p:nvPr/>
            </p:nvSpPr>
            <p:spPr>
              <a:xfrm>
                <a:off x="9198386" y="1632529"/>
                <a:ext cx="789611" cy="169375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모두 받기</a:t>
                </a:r>
              </a:p>
            </p:txBody>
          </p:sp>
          <p:sp>
            <p:nvSpPr>
              <p:cNvPr id="38" name="순서도: 준비 37">
                <a:extLst>
                  <a:ext uri="{FF2B5EF4-FFF2-40B4-BE49-F238E27FC236}">
                    <a16:creationId xmlns:a16="http://schemas.microsoft.com/office/drawing/2014/main" id="{4F3D6DF8-FD77-16C1-BF02-5963E5BEE4BA}"/>
                  </a:ext>
                </a:extLst>
              </p:cNvPr>
              <p:cNvSpPr/>
              <p:nvPr/>
            </p:nvSpPr>
            <p:spPr>
              <a:xfrm>
                <a:off x="4352544" y="1617480"/>
                <a:ext cx="769194" cy="393359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9B0F850-EFA4-FD25-ACE0-31522C0617E5}"/>
                  </a:ext>
                </a:extLst>
              </p:cNvPr>
              <p:cNvSpPr txBox="1"/>
              <p:nvPr/>
            </p:nvSpPr>
            <p:spPr>
              <a:xfrm>
                <a:off x="4323611" y="210303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루델린 초원</a:t>
                </a:r>
              </a:p>
            </p:txBody>
          </p:sp>
          <p:sp>
            <p:nvSpPr>
              <p:cNvPr id="43" name="순서도: 대체 처리 42">
                <a:extLst>
                  <a:ext uri="{FF2B5EF4-FFF2-40B4-BE49-F238E27FC236}">
                    <a16:creationId xmlns:a16="http://schemas.microsoft.com/office/drawing/2014/main" id="{6906E631-2A76-A4F8-1194-9C3F0014071F}"/>
                  </a:ext>
                </a:extLst>
              </p:cNvPr>
              <p:cNvSpPr/>
              <p:nvPr/>
            </p:nvSpPr>
            <p:spPr>
              <a:xfrm>
                <a:off x="4403522" y="4358325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A067BE9A-7AF9-6A41-93F9-B483F19C1A4A}"/>
                  </a:ext>
                </a:extLst>
              </p:cNvPr>
              <p:cNvSpPr/>
              <p:nvPr/>
            </p:nvSpPr>
            <p:spPr>
              <a:xfrm>
                <a:off x="4465546" y="2411188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대체 처리 45">
                <a:extLst>
                  <a:ext uri="{FF2B5EF4-FFF2-40B4-BE49-F238E27FC236}">
                    <a16:creationId xmlns:a16="http://schemas.microsoft.com/office/drawing/2014/main" id="{A5F998FE-5F2D-2150-154C-60D40824A48E}"/>
                  </a:ext>
                </a:extLst>
              </p:cNvPr>
              <p:cNvSpPr/>
              <p:nvPr/>
            </p:nvSpPr>
            <p:spPr>
              <a:xfrm>
                <a:off x="5197904" y="2410381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순서도: 대체 처리 46">
                <a:extLst>
                  <a:ext uri="{FF2B5EF4-FFF2-40B4-BE49-F238E27FC236}">
                    <a16:creationId xmlns:a16="http://schemas.microsoft.com/office/drawing/2014/main" id="{5F718E11-B71F-F685-E615-565A185F09B2}"/>
                  </a:ext>
                </a:extLst>
              </p:cNvPr>
              <p:cNvSpPr/>
              <p:nvPr/>
            </p:nvSpPr>
            <p:spPr>
              <a:xfrm>
                <a:off x="5966967" y="242045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순서도: 대체 처리 47">
                <a:extLst>
                  <a:ext uri="{FF2B5EF4-FFF2-40B4-BE49-F238E27FC236}">
                    <a16:creationId xmlns:a16="http://schemas.microsoft.com/office/drawing/2014/main" id="{3E436562-E808-3E15-B5A2-906823AF8248}"/>
                  </a:ext>
                </a:extLst>
              </p:cNvPr>
              <p:cNvSpPr/>
              <p:nvPr/>
            </p:nvSpPr>
            <p:spPr>
              <a:xfrm>
                <a:off x="6720051" y="242350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대체 처리 48">
                <a:extLst>
                  <a:ext uri="{FF2B5EF4-FFF2-40B4-BE49-F238E27FC236}">
                    <a16:creationId xmlns:a16="http://schemas.microsoft.com/office/drawing/2014/main" id="{C5616784-E183-AF99-09F2-EED332B80923}"/>
                  </a:ext>
                </a:extLst>
              </p:cNvPr>
              <p:cNvSpPr/>
              <p:nvPr/>
            </p:nvSpPr>
            <p:spPr>
              <a:xfrm>
                <a:off x="7483229" y="2415880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순서도: 대체 처리 49">
                <a:extLst>
                  <a:ext uri="{FF2B5EF4-FFF2-40B4-BE49-F238E27FC236}">
                    <a16:creationId xmlns:a16="http://schemas.microsoft.com/office/drawing/2014/main" id="{2C40CCE1-E33C-EA26-8625-48866C1D0EB9}"/>
                  </a:ext>
                </a:extLst>
              </p:cNvPr>
              <p:cNvSpPr/>
              <p:nvPr/>
            </p:nvSpPr>
            <p:spPr>
              <a:xfrm>
                <a:off x="8217433" y="240055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순서도: 대체 처리 50">
                <a:extLst>
                  <a:ext uri="{FF2B5EF4-FFF2-40B4-BE49-F238E27FC236}">
                    <a16:creationId xmlns:a16="http://schemas.microsoft.com/office/drawing/2014/main" id="{B9A7251B-6FCA-B512-665F-89665C1A9E07}"/>
                  </a:ext>
                </a:extLst>
              </p:cNvPr>
              <p:cNvSpPr/>
              <p:nvPr/>
            </p:nvSpPr>
            <p:spPr>
              <a:xfrm>
                <a:off x="8980611" y="240055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순서도: 대체 처리 51">
                <a:extLst>
                  <a:ext uri="{FF2B5EF4-FFF2-40B4-BE49-F238E27FC236}">
                    <a16:creationId xmlns:a16="http://schemas.microsoft.com/office/drawing/2014/main" id="{63C206B5-674C-4837-90B9-868ACFA6F772}"/>
                  </a:ext>
                </a:extLst>
              </p:cNvPr>
              <p:cNvSpPr/>
              <p:nvPr/>
            </p:nvSpPr>
            <p:spPr>
              <a:xfrm>
                <a:off x="4465546" y="332807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대체 처리 52">
                <a:extLst>
                  <a:ext uri="{FF2B5EF4-FFF2-40B4-BE49-F238E27FC236}">
                    <a16:creationId xmlns:a16="http://schemas.microsoft.com/office/drawing/2014/main" id="{1F65C619-ED51-53AE-AF37-5DA9D3008CD3}"/>
                  </a:ext>
                </a:extLst>
              </p:cNvPr>
              <p:cNvSpPr/>
              <p:nvPr/>
            </p:nvSpPr>
            <p:spPr>
              <a:xfrm>
                <a:off x="4427132" y="2375079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A2E10E8-A4EC-DDFF-92C5-86D19430E71F}"/>
                  </a:ext>
                </a:extLst>
              </p:cNvPr>
              <p:cNvSpPr/>
              <p:nvPr/>
            </p:nvSpPr>
            <p:spPr>
              <a:xfrm>
                <a:off x="4588600" y="2525824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F0E22C-5203-59ED-E6A3-122F66697A27}"/>
                  </a:ext>
                </a:extLst>
              </p:cNvPr>
              <p:cNvSpPr txBox="1"/>
              <p:nvPr/>
            </p:nvSpPr>
            <p:spPr>
              <a:xfrm>
                <a:off x="4583050" y="2952355"/>
                <a:ext cx="442930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Lv.6</a:t>
                </a:r>
                <a:endParaRPr lang="ko-KR" altLang="en-US" sz="600" dirty="0"/>
              </a:p>
            </p:txBody>
          </p:sp>
          <p:sp>
            <p:nvSpPr>
              <p:cNvPr id="56" name="순서도: 수행의 시작/종료 55">
                <a:extLst>
                  <a:ext uri="{FF2B5EF4-FFF2-40B4-BE49-F238E27FC236}">
                    <a16:creationId xmlns:a16="http://schemas.microsoft.com/office/drawing/2014/main" id="{81E026B5-C286-8C71-ED52-403B24442D4E}"/>
                  </a:ext>
                </a:extLst>
              </p:cNvPr>
              <p:cNvSpPr/>
              <p:nvPr/>
            </p:nvSpPr>
            <p:spPr>
              <a:xfrm>
                <a:off x="4605575" y="311079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순서도: 대체 처리 56">
                <a:extLst>
                  <a:ext uri="{FF2B5EF4-FFF2-40B4-BE49-F238E27FC236}">
                    <a16:creationId xmlns:a16="http://schemas.microsoft.com/office/drawing/2014/main" id="{D3E614C0-AE64-E11D-35E9-25607D5F1028}"/>
                  </a:ext>
                </a:extLst>
              </p:cNvPr>
              <p:cNvSpPr/>
              <p:nvPr/>
            </p:nvSpPr>
            <p:spPr>
              <a:xfrm>
                <a:off x="4465546" y="4617497"/>
                <a:ext cx="677939" cy="267883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FEED881E-C3A2-0AB9-3BF9-94A8A76A8FFB}"/>
                  </a:ext>
                </a:extLst>
              </p:cNvPr>
              <p:cNvSpPr/>
              <p:nvPr/>
            </p:nvSpPr>
            <p:spPr>
              <a:xfrm>
                <a:off x="5197904" y="4616691"/>
                <a:ext cx="677939" cy="26869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DE0ECD1B-CCD3-239D-E4BB-CEF79DCFC729}"/>
                  </a:ext>
                </a:extLst>
              </p:cNvPr>
              <p:cNvSpPr/>
              <p:nvPr/>
            </p:nvSpPr>
            <p:spPr>
              <a:xfrm>
                <a:off x="5966967" y="4626764"/>
                <a:ext cx="677939" cy="2586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261596DC-6A10-B301-99E2-4CB8E4C64F99}"/>
                  </a:ext>
                </a:extLst>
              </p:cNvPr>
              <p:cNvSpPr/>
              <p:nvPr/>
            </p:nvSpPr>
            <p:spPr>
              <a:xfrm>
                <a:off x="6720051" y="4629814"/>
                <a:ext cx="677939" cy="25556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354DBDA5-EB02-4ADD-D36D-15D2C01ED8E8}"/>
                  </a:ext>
                </a:extLst>
              </p:cNvPr>
              <p:cNvSpPr/>
              <p:nvPr/>
            </p:nvSpPr>
            <p:spPr>
              <a:xfrm>
                <a:off x="7483229" y="4622190"/>
                <a:ext cx="677939" cy="26318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1530A222-2BCF-468A-0E28-F1411026C107}"/>
                  </a:ext>
                </a:extLst>
              </p:cNvPr>
              <p:cNvSpPr/>
              <p:nvPr/>
            </p:nvSpPr>
            <p:spPr>
              <a:xfrm>
                <a:off x="8237542" y="4611669"/>
                <a:ext cx="677939" cy="28036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56ACE36B-1C4D-0737-14AC-EF2662B8BFE0}"/>
                  </a:ext>
                </a:extLst>
              </p:cNvPr>
              <p:cNvSpPr/>
              <p:nvPr/>
            </p:nvSpPr>
            <p:spPr>
              <a:xfrm>
                <a:off x="8980611" y="4606863"/>
                <a:ext cx="677939" cy="2785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순서도: 저장 데이터 63">
                <a:extLst>
                  <a:ext uri="{FF2B5EF4-FFF2-40B4-BE49-F238E27FC236}">
                    <a16:creationId xmlns:a16="http://schemas.microsoft.com/office/drawing/2014/main" id="{1A5DFFC0-D096-1F14-9BB5-11CD447D23E1}"/>
                  </a:ext>
                </a:extLst>
              </p:cNvPr>
              <p:cNvSpPr/>
              <p:nvPr/>
            </p:nvSpPr>
            <p:spPr>
              <a:xfrm rot="10800000">
                <a:off x="4664505" y="3112418"/>
                <a:ext cx="338851" cy="115139"/>
              </a:xfrm>
              <a:prstGeom prst="flowChartOnlineStorag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F34449D-8FF2-1C35-0675-9309953F9FD4}"/>
                  </a:ext>
                </a:extLst>
              </p:cNvPr>
              <p:cNvSpPr txBox="1"/>
              <p:nvPr/>
            </p:nvSpPr>
            <p:spPr>
              <a:xfrm>
                <a:off x="4664561" y="3093104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10/60</a:t>
                </a:r>
                <a:endParaRPr lang="ko-KR" altLang="en-US" sz="400" dirty="0"/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F369520-0E14-A50C-A09D-97B04C3C1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8885" y="248771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EC45903-A03A-7B2F-CB61-0FB2E1E77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4591598" y="2472898"/>
                <a:ext cx="116152" cy="116152"/>
              </a:xfrm>
              <a:prstGeom prst="rect">
                <a:avLst/>
              </a:prstGeom>
            </p:spPr>
          </p:pic>
          <p:sp>
            <p:nvSpPr>
              <p:cNvPr id="69" name="순서도: 대체 처리 68">
                <a:extLst>
                  <a:ext uri="{FF2B5EF4-FFF2-40B4-BE49-F238E27FC236}">
                    <a16:creationId xmlns:a16="http://schemas.microsoft.com/office/drawing/2014/main" id="{F1D624C7-7501-1DE1-AB64-574DAB308C32}"/>
                  </a:ext>
                </a:extLst>
              </p:cNvPr>
              <p:cNvSpPr/>
              <p:nvPr/>
            </p:nvSpPr>
            <p:spPr>
              <a:xfrm>
                <a:off x="5160859" y="2374684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32E84964-A4FF-5186-7389-B0F54B0570D0}"/>
                  </a:ext>
                </a:extLst>
              </p:cNvPr>
              <p:cNvSpPr/>
              <p:nvPr/>
            </p:nvSpPr>
            <p:spPr>
              <a:xfrm>
                <a:off x="5322327" y="2525429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E042253-8453-A15D-BE88-F7B3480640DB}"/>
                  </a:ext>
                </a:extLst>
              </p:cNvPr>
              <p:cNvSpPr txBox="1"/>
              <p:nvPr/>
            </p:nvSpPr>
            <p:spPr>
              <a:xfrm>
                <a:off x="5292166" y="295235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Lv.4</a:t>
                </a:r>
                <a:endParaRPr lang="ko-KR" altLang="en-US" sz="600" dirty="0"/>
              </a:p>
            </p:txBody>
          </p:sp>
          <p:sp>
            <p:nvSpPr>
              <p:cNvPr id="72" name="순서도: 수행의 시작/종료 71">
                <a:extLst>
                  <a:ext uri="{FF2B5EF4-FFF2-40B4-BE49-F238E27FC236}">
                    <a16:creationId xmlns:a16="http://schemas.microsoft.com/office/drawing/2014/main" id="{5E471E3C-CDDB-2B87-0028-4CA757318236}"/>
                  </a:ext>
                </a:extLst>
              </p:cNvPr>
              <p:cNvSpPr/>
              <p:nvPr/>
            </p:nvSpPr>
            <p:spPr>
              <a:xfrm>
                <a:off x="5339302" y="3110399"/>
                <a:ext cx="397881" cy="116119"/>
              </a:xfrm>
              <a:prstGeom prst="flowChartTerminator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A6695D-567F-38F6-D74D-D10CD7AE79A4}"/>
                  </a:ext>
                </a:extLst>
              </p:cNvPr>
              <p:cNvSpPr txBox="1"/>
              <p:nvPr/>
            </p:nvSpPr>
            <p:spPr>
              <a:xfrm>
                <a:off x="5398288" y="3092709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0/1</a:t>
                </a:r>
                <a:endParaRPr lang="ko-KR" altLang="en-US" sz="400" dirty="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4DECA777-ABFE-EA60-69CC-0848F5EA9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2612" y="2487322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658D9711-23E0-E4E8-28B3-6900EAA0E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5325325" y="2472503"/>
                <a:ext cx="116152" cy="116152"/>
              </a:xfrm>
              <a:prstGeom prst="rect">
                <a:avLst/>
              </a:prstGeom>
            </p:spPr>
          </p:pic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6437EA4-47EA-6E73-BC0A-1676C9715732}"/>
                  </a:ext>
                </a:extLst>
              </p:cNvPr>
              <p:cNvSpPr/>
              <p:nvPr/>
            </p:nvSpPr>
            <p:spPr>
              <a:xfrm>
                <a:off x="6072948" y="2542195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689B560-17F2-3DDF-066B-1ED91493D41A}"/>
                  </a:ext>
                </a:extLst>
              </p:cNvPr>
              <p:cNvSpPr txBox="1"/>
              <p:nvPr/>
            </p:nvSpPr>
            <p:spPr>
              <a:xfrm>
                <a:off x="6067398" y="2968726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Lv.11</a:t>
                </a:r>
                <a:endParaRPr lang="ko-KR" altLang="en-US" sz="600" dirty="0"/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6857BA2E-3D13-5803-D14B-9D94DF5D4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3233" y="2504088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FF5737CD-65D5-FD98-2849-26F9B59FC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075946" y="2489269"/>
                <a:ext cx="116152" cy="116152"/>
              </a:xfrm>
              <a:prstGeom prst="rect">
                <a:avLst/>
              </a:prstGeom>
            </p:spPr>
          </p:pic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A02175DB-3075-531D-FB8A-91E20BC4631F}"/>
                  </a:ext>
                </a:extLst>
              </p:cNvPr>
              <p:cNvSpPr/>
              <p:nvPr/>
            </p:nvSpPr>
            <p:spPr>
              <a:xfrm>
                <a:off x="6718899" y="242232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611C96E3-8A4B-2EAD-33AC-3985033535BB}"/>
                  </a:ext>
                </a:extLst>
              </p:cNvPr>
              <p:cNvSpPr/>
              <p:nvPr/>
            </p:nvSpPr>
            <p:spPr>
              <a:xfrm>
                <a:off x="6824880" y="2544064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06BDD-D3DF-1059-2ABB-E6B2AE31D4DE}"/>
                  </a:ext>
                </a:extLst>
              </p:cNvPr>
              <p:cNvSpPr txBox="1"/>
              <p:nvPr/>
            </p:nvSpPr>
            <p:spPr>
              <a:xfrm>
                <a:off x="6819330" y="297059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Lv.4</a:t>
                </a:r>
                <a:endParaRPr lang="ko-KR" altLang="en-US" sz="600" dirty="0"/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9EBA8E2D-DBFB-0D54-7C96-488C8E3AF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5165" y="250595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ED940668-4583-BCA5-5B09-4904EF965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827878" y="2491138"/>
                <a:ext cx="116152" cy="116152"/>
              </a:xfrm>
              <a:prstGeom prst="rect">
                <a:avLst/>
              </a:prstGeom>
            </p:spPr>
          </p:pic>
          <p:sp>
            <p:nvSpPr>
              <p:cNvPr id="87" name="순서도: 대체 처리 86">
                <a:extLst>
                  <a:ext uri="{FF2B5EF4-FFF2-40B4-BE49-F238E27FC236}">
                    <a16:creationId xmlns:a16="http://schemas.microsoft.com/office/drawing/2014/main" id="{4484A8EE-CEC5-B49C-79B7-765E9955E2B3}"/>
                  </a:ext>
                </a:extLst>
              </p:cNvPr>
              <p:cNvSpPr/>
              <p:nvPr/>
            </p:nvSpPr>
            <p:spPr>
              <a:xfrm>
                <a:off x="7483229" y="242045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E5CAF1B1-BA6E-1D05-0307-7376619F1E3D}"/>
                  </a:ext>
                </a:extLst>
              </p:cNvPr>
              <p:cNvSpPr/>
              <p:nvPr/>
            </p:nvSpPr>
            <p:spPr>
              <a:xfrm>
                <a:off x="7589210" y="2542195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4DEF4-E72C-DAD3-A551-E05F005731DE}"/>
                  </a:ext>
                </a:extLst>
              </p:cNvPr>
              <p:cNvSpPr txBox="1"/>
              <p:nvPr/>
            </p:nvSpPr>
            <p:spPr>
              <a:xfrm>
                <a:off x="7583660" y="2968726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</a:t>
                </a: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3898E1E-31E0-A24D-7D27-EF2FC0C3E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9495" y="2504088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18E55E12-3E84-E09E-608A-1AFFB3417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7592208" y="2489269"/>
                <a:ext cx="116152" cy="116152"/>
              </a:xfrm>
              <a:prstGeom prst="rect">
                <a:avLst/>
              </a:prstGeom>
            </p:spPr>
          </p:pic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222DAEE1-9F18-59CA-8B7A-CE1BD7FD517C}"/>
                  </a:ext>
                </a:extLst>
              </p:cNvPr>
              <p:cNvSpPr/>
              <p:nvPr/>
            </p:nvSpPr>
            <p:spPr>
              <a:xfrm>
                <a:off x="8217863" y="240055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CF4C388-5EB6-9687-2BE0-2A6346EE4341}"/>
                  </a:ext>
                </a:extLst>
              </p:cNvPr>
              <p:cNvSpPr/>
              <p:nvPr/>
            </p:nvSpPr>
            <p:spPr>
              <a:xfrm>
                <a:off x="8323844" y="2522293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5BB51D-99FA-F88D-1ABC-2C17F0610ACE}"/>
                  </a:ext>
                </a:extLst>
              </p:cNvPr>
              <p:cNvSpPr txBox="1"/>
              <p:nvPr/>
            </p:nvSpPr>
            <p:spPr>
              <a:xfrm>
                <a:off x="8318294" y="2948824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</a:t>
                </a:r>
              </a:p>
            </p:txBody>
          </p:sp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6871059D-EA48-A6BF-44DF-227704B57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4129" y="2484186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3A8420EC-F42E-2B83-7502-99AD47747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8326842" y="2469367"/>
                <a:ext cx="116152" cy="116152"/>
              </a:xfrm>
              <a:prstGeom prst="rect">
                <a:avLst/>
              </a:prstGeom>
            </p:spPr>
          </p:pic>
          <p:sp>
            <p:nvSpPr>
              <p:cNvPr id="97" name="순서도: 대체 처리 96">
                <a:extLst>
                  <a:ext uri="{FF2B5EF4-FFF2-40B4-BE49-F238E27FC236}">
                    <a16:creationId xmlns:a16="http://schemas.microsoft.com/office/drawing/2014/main" id="{5865CD18-F8DD-4FA5-D514-96E72E14F541}"/>
                  </a:ext>
                </a:extLst>
              </p:cNvPr>
              <p:cNvSpPr/>
              <p:nvPr/>
            </p:nvSpPr>
            <p:spPr>
              <a:xfrm>
                <a:off x="8980181" y="2397137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CA16E54-A3D9-6C72-A06A-4FC22B0ECCE0}"/>
                  </a:ext>
                </a:extLst>
              </p:cNvPr>
              <p:cNvSpPr/>
              <p:nvPr/>
            </p:nvSpPr>
            <p:spPr>
              <a:xfrm>
                <a:off x="9086162" y="2518877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CD11860-A70E-853E-0F24-356B26004602}"/>
                  </a:ext>
                </a:extLst>
              </p:cNvPr>
              <p:cNvSpPr txBox="1"/>
              <p:nvPr/>
            </p:nvSpPr>
            <p:spPr>
              <a:xfrm>
                <a:off x="9080612" y="2945408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LV.3~12</a:t>
                </a:r>
              </a:p>
            </p:txBody>
          </p:sp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CF02DB8E-CD1F-EAA7-179E-B07EF33E2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6447" y="2480770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17173928-F072-251D-A328-3038B644B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9089160" y="2465951"/>
                <a:ext cx="116152" cy="116152"/>
              </a:xfrm>
              <a:prstGeom prst="rect">
                <a:avLst/>
              </a:prstGeom>
            </p:spPr>
          </p:pic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D05FCA76-7660-435A-E53F-136300E88592}"/>
                  </a:ext>
                </a:extLst>
              </p:cNvPr>
              <p:cNvSpPr/>
              <p:nvPr/>
            </p:nvSpPr>
            <p:spPr>
              <a:xfrm>
                <a:off x="4465546" y="3333972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B3FACEB-3480-2CFA-C8AA-E7AAA8CF5C09}"/>
                  </a:ext>
                </a:extLst>
              </p:cNvPr>
              <p:cNvSpPr/>
              <p:nvPr/>
            </p:nvSpPr>
            <p:spPr>
              <a:xfrm>
                <a:off x="4571527" y="3455712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53ECA0-5AD5-0032-E439-F76508FE88C6}"/>
                  </a:ext>
                </a:extLst>
              </p:cNvPr>
              <p:cNvSpPr txBox="1"/>
              <p:nvPr/>
            </p:nvSpPr>
            <p:spPr>
              <a:xfrm>
                <a:off x="4465546" y="3902025"/>
                <a:ext cx="677939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LV.5~12</a:t>
                </a: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5A8C655A-71C0-3745-A006-EAED522B1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812" y="3417605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0C36804C-9B61-4AFD-A627-3AD4DAB8A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4574525" y="3402786"/>
                <a:ext cx="116152" cy="116152"/>
              </a:xfrm>
              <a:prstGeom prst="rect">
                <a:avLst/>
              </a:prstGeom>
            </p:spPr>
          </p:pic>
          <p:sp>
            <p:nvSpPr>
              <p:cNvPr id="110" name="순서도: 수행의 시작/종료 109">
                <a:extLst>
                  <a:ext uri="{FF2B5EF4-FFF2-40B4-BE49-F238E27FC236}">
                    <a16:creationId xmlns:a16="http://schemas.microsoft.com/office/drawing/2014/main" id="{74BD6545-9348-4CFF-6553-A8F7CC0F5125}"/>
                  </a:ext>
                </a:extLst>
              </p:cNvPr>
              <p:cNvSpPr/>
              <p:nvPr/>
            </p:nvSpPr>
            <p:spPr>
              <a:xfrm>
                <a:off x="6108660" y="310704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20/20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순서도: 대체 처리 110">
                <a:extLst>
                  <a:ext uri="{FF2B5EF4-FFF2-40B4-BE49-F238E27FC236}">
                    <a16:creationId xmlns:a16="http://schemas.microsoft.com/office/drawing/2014/main" id="{D5D387C6-A41D-778F-583F-3600074B8F25}"/>
                  </a:ext>
                </a:extLst>
              </p:cNvPr>
              <p:cNvSpPr/>
              <p:nvPr/>
            </p:nvSpPr>
            <p:spPr>
              <a:xfrm>
                <a:off x="5941333" y="2379556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C0FF658A-4E04-2ACD-B9A9-30540C6DD15F}"/>
                  </a:ext>
                </a:extLst>
              </p:cNvPr>
              <p:cNvGrpSpPr/>
              <p:nvPr/>
            </p:nvGrpSpPr>
            <p:grpSpPr>
              <a:xfrm>
                <a:off x="6494400" y="2440789"/>
                <a:ext cx="106162" cy="169277"/>
                <a:chOff x="9053037" y="2301400"/>
                <a:chExt cx="204788" cy="355629"/>
              </a:xfrm>
            </p:grpSpPr>
            <p:sp>
              <p:nvSpPr>
                <p:cNvPr id="115" name="말풍선: 타원형 114">
                  <a:extLst>
                    <a:ext uri="{FF2B5EF4-FFF2-40B4-BE49-F238E27FC236}">
                      <a16:creationId xmlns:a16="http://schemas.microsoft.com/office/drawing/2014/main" id="{25A85059-DC28-0A7C-BC51-5584DFFC6B10}"/>
                    </a:ext>
                  </a:extLst>
                </p:cNvPr>
                <p:cNvSpPr/>
                <p:nvPr/>
              </p:nvSpPr>
              <p:spPr>
                <a:xfrm>
                  <a:off x="9053037" y="2367459"/>
                  <a:ext cx="204788" cy="209550"/>
                </a:xfrm>
                <a:prstGeom prst="wedgeEllipseCallou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D4F0AF9-0E02-5A2D-6DBC-73B5BC66CEAB}"/>
                    </a:ext>
                  </a:extLst>
                </p:cNvPr>
                <p:cNvSpPr txBox="1"/>
                <p:nvPr/>
              </p:nvSpPr>
              <p:spPr>
                <a:xfrm>
                  <a:off x="9061819" y="2301400"/>
                  <a:ext cx="196006" cy="35562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!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D21D0BB-7634-9603-DCAE-51587810AD24}"/>
                </a:ext>
              </a:extLst>
            </p:cNvPr>
            <p:cNvSpPr txBox="1"/>
            <p:nvPr/>
          </p:nvSpPr>
          <p:spPr>
            <a:xfrm>
              <a:off x="3640429" y="1697014"/>
              <a:ext cx="596846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루델린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CB44DFD-79B4-949C-4F81-7F1D0A369B25}"/>
                </a:ext>
              </a:extLst>
            </p:cNvPr>
            <p:cNvSpPr txBox="1"/>
            <p:nvPr/>
          </p:nvSpPr>
          <p:spPr>
            <a:xfrm>
              <a:off x="3551897" y="4346570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고블린 부락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9487455-80D3-5B2E-1BF6-B2471D2E30A0}"/>
                </a:ext>
              </a:extLst>
            </p:cNvPr>
            <p:cNvSpPr txBox="1"/>
            <p:nvPr/>
          </p:nvSpPr>
          <p:spPr>
            <a:xfrm>
              <a:off x="8236613" y="2106523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5/7</a:t>
              </a:r>
              <a:endParaRPr lang="ko-KR" altLang="en-US" sz="800" dirty="0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DFBAB0D2-A21F-C5B0-A246-C59CAC60A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881" y="2877099"/>
              <a:ext cx="93371" cy="93371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20D9CFF2-4C2C-67DE-7AB1-82BA8260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058" y="2864056"/>
              <a:ext cx="93371" cy="93371"/>
            </a:xfrm>
            <a:prstGeom prst="rect">
              <a:avLst/>
            </a:prstGeom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9B9613D9-0199-5C16-0F99-698F82632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518" y="2878309"/>
              <a:ext cx="93371" cy="93371"/>
            </a:xfrm>
            <a:prstGeom prst="rect">
              <a:avLst/>
            </a:prstGeom>
          </p:spPr>
        </p:pic>
        <p:sp>
          <p:nvSpPr>
            <p:cNvPr id="129" name="순서도: 수행의 시작/종료 128">
              <a:extLst>
                <a:ext uri="{FF2B5EF4-FFF2-40B4-BE49-F238E27FC236}">
                  <a16:creationId xmlns:a16="http://schemas.microsoft.com/office/drawing/2014/main" id="{07CF9E82-940D-5AAA-0C25-001DCCFDBCB3}"/>
                </a:ext>
              </a:extLst>
            </p:cNvPr>
            <p:cNvSpPr/>
            <p:nvPr/>
          </p:nvSpPr>
          <p:spPr>
            <a:xfrm>
              <a:off x="6075563" y="3124037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0" name="순서도: 수행의 시작/종료 129">
              <a:extLst>
                <a:ext uri="{FF2B5EF4-FFF2-40B4-BE49-F238E27FC236}">
                  <a16:creationId xmlns:a16="http://schemas.microsoft.com/office/drawing/2014/main" id="{D467FDC2-2031-2B52-E108-921245F4A0B0}"/>
                </a:ext>
              </a:extLst>
            </p:cNvPr>
            <p:cNvSpPr/>
            <p:nvPr/>
          </p:nvSpPr>
          <p:spPr>
            <a:xfrm>
              <a:off x="6838311" y="3129118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1" name="순서도: 수행의 시작/종료 130">
              <a:extLst>
                <a:ext uri="{FF2B5EF4-FFF2-40B4-BE49-F238E27FC236}">
                  <a16:creationId xmlns:a16="http://schemas.microsoft.com/office/drawing/2014/main" id="{2DD39CF2-67A0-AC22-F6C6-680CB3BF140F}"/>
                </a:ext>
              </a:extLst>
            </p:cNvPr>
            <p:cNvSpPr/>
            <p:nvPr/>
          </p:nvSpPr>
          <p:spPr>
            <a:xfrm>
              <a:off x="7581206" y="3109929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2" name="순서도: 수행의 시작/종료 131">
              <a:extLst>
                <a:ext uri="{FF2B5EF4-FFF2-40B4-BE49-F238E27FC236}">
                  <a16:creationId xmlns:a16="http://schemas.microsoft.com/office/drawing/2014/main" id="{A4B75D7D-A1BE-CBBA-05F8-8053921F2E5E}"/>
                </a:ext>
              </a:extLst>
            </p:cNvPr>
            <p:cNvSpPr/>
            <p:nvPr/>
          </p:nvSpPr>
          <p:spPr>
            <a:xfrm>
              <a:off x="8356882" y="3098850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1930D0-74BE-4925-1289-6C3A58EC564B}"/>
                </a:ext>
              </a:extLst>
            </p:cNvPr>
            <p:cNvSpPr txBox="1"/>
            <p:nvPr/>
          </p:nvSpPr>
          <p:spPr>
            <a:xfrm>
              <a:off x="8228055" y="4345579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7/7</a:t>
              </a:r>
              <a:endParaRPr lang="ko-KR" altLang="en-US" sz="800" dirty="0"/>
            </a:p>
          </p:txBody>
        </p:sp>
        <p:sp>
          <p:nvSpPr>
            <p:cNvPr id="134" name="순서도: 수행의 시작/종료 133">
              <a:extLst>
                <a:ext uri="{FF2B5EF4-FFF2-40B4-BE49-F238E27FC236}">
                  <a16:creationId xmlns:a16="http://schemas.microsoft.com/office/drawing/2014/main" id="{F323C742-645D-2B5C-31FC-722C6AAE22E4}"/>
                </a:ext>
              </a:extLst>
            </p:cNvPr>
            <p:cNvSpPr/>
            <p:nvPr/>
          </p:nvSpPr>
          <p:spPr>
            <a:xfrm>
              <a:off x="3814045" y="4034152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7112661-D5A0-03CD-62CF-10ECF83069A5}"/>
                </a:ext>
              </a:extLst>
            </p:cNvPr>
            <p:cNvSpPr txBox="1"/>
            <p:nvPr/>
          </p:nvSpPr>
          <p:spPr>
            <a:xfrm>
              <a:off x="4515487" y="1668181"/>
              <a:ext cx="596846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/>
                <a:t>테스카</a:t>
              </a:r>
              <a:endParaRPr lang="ko-KR" altLang="en-US" sz="9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DCF665E-392C-00E9-0612-8AF9A0B774B1}"/>
                </a:ext>
              </a:extLst>
            </p:cNvPr>
            <p:cNvSpPr txBox="1"/>
            <p:nvPr/>
          </p:nvSpPr>
          <p:spPr>
            <a:xfrm>
              <a:off x="5417598" y="1659205"/>
              <a:ext cx="596846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아야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E3C8285-0E29-3B3F-ACD7-82E7261EAD40}"/>
                </a:ext>
              </a:extLst>
            </p:cNvPr>
            <p:cNvSpPr txBox="1"/>
            <p:nvPr/>
          </p:nvSpPr>
          <p:spPr>
            <a:xfrm>
              <a:off x="6244984" y="1656237"/>
              <a:ext cx="701689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/>
                <a:t>플루렌스</a:t>
              </a:r>
              <a:endParaRPr lang="ko-KR" altLang="en-US" sz="9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3E02364-7731-5E02-E557-6C3BE6723E82}"/>
                </a:ext>
              </a:extLst>
            </p:cNvPr>
            <p:cNvSpPr txBox="1"/>
            <p:nvPr/>
          </p:nvSpPr>
          <p:spPr>
            <a:xfrm>
              <a:off x="7081392" y="1656237"/>
              <a:ext cx="701689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루쿠랑마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26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08A5C5-C921-6321-7894-5C38D7313BA7}"/>
              </a:ext>
            </a:extLst>
          </p:cNvPr>
          <p:cNvGrpSpPr/>
          <p:nvPr/>
        </p:nvGrpSpPr>
        <p:grpSpPr>
          <a:xfrm>
            <a:off x="3966377" y="-1052699"/>
            <a:ext cx="8729646" cy="4111998"/>
            <a:chOff x="1731177" y="1373001"/>
            <a:chExt cx="8729646" cy="411199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D158C4A-B73B-C017-3378-1D26E6016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1177" y="1373001"/>
              <a:ext cx="8729646" cy="4111998"/>
            </a:xfrm>
            <a:prstGeom prst="rect">
              <a:avLst/>
            </a:prstGeom>
          </p:spPr>
        </p:pic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A6DF49CB-ACCE-DF8D-2200-1A6FF8ACD59D}"/>
                </a:ext>
              </a:extLst>
            </p:cNvPr>
            <p:cNvSpPr/>
            <p:nvPr/>
          </p:nvSpPr>
          <p:spPr>
            <a:xfrm>
              <a:off x="8382000" y="4495801"/>
              <a:ext cx="508000" cy="539750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DC2BB3-554B-D9CD-55F4-91E57806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525" y="4567239"/>
              <a:ext cx="234949" cy="2349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ADB5ED-7733-CA6D-B039-7F9A07E33D3F}"/>
                </a:ext>
              </a:extLst>
            </p:cNvPr>
            <p:cNvSpPr txBox="1"/>
            <p:nvPr/>
          </p:nvSpPr>
          <p:spPr>
            <a:xfrm>
              <a:off x="8467726" y="4802188"/>
              <a:ext cx="374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도감</a:t>
              </a:r>
            </a:p>
          </p:txBody>
        </p:sp>
        <p:sp>
          <p:nvSpPr>
            <p:cNvPr id="8" name="말풍선: 타원형 7">
              <a:extLst>
                <a:ext uri="{FF2B5EF4-FFF2-40B4-BE49-F238E27FC236}">
                  <a16:creationId xmlns:a16="http://schemas.microsoft.com/office/drawing/2014/main" id="{357C6C98-13D2-9243-275C-9906D4478B29}"/>
                </a:ext>
              </a:extLst>
            </p:cNvPr>
            <p:cNvSpPr/>
            <p:nvPr/>
          </p:nvSpPr>
          <p:spPr>
            <a:xfrm>
              <a:off x="8761264" y="4512271"/>
              <a:ext cx="133237" cy="136335"/>
            </a:xfrm>
            <a:prstGeom prst="wedgeEllipseCallou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0F7107-998B-CBF4-9CC1-B0BEDBC533C0}"/>
                </a:ext>
              </a:extLst>
            </p:cNvPr>
            <p:cNvSpPr txBox="1"/>
            <p:nvPr/>
          </p:nvSpPr>
          <p:spPr>
            <a:xfrm>
              <a:off x="8764120" y="4492627"/>
              <a:ext cx="127523" cy="16927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!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B55B8E2-0963-8EB6-8CA1-4628BEDC1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3710" y="3534386"/>
            <a:ext cx="12192000" cy="56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15FEEA2-03C8-6F30-6B45-C9174606CC52}"/>
              </a:ext>
            </a:extLst>
          </p:cNvPr>
          <p:cNvGrpSpPr/>
          <p:nvPr/>
        </p:nvGrpSpPr>
        <p:grpSpPr>
          <a:xfrm>
            <a:off x="1241583" y="1177104"/>
            <a:ext cx="8770863" cy="4156995"/>
            <a:chOff x="1241583" y="1177104"/>
            <a:chExt cx="8770863" cy="415699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977072C-8C8D-C4D6-883A-9AA0A387D2A8}"/>
                </a:ext>
              </a:extLst>
            </p:cNvPr>
            <p:cNvGrpSpPr/>
            <p:nvPr/>
          </p:nvGrpSpPr>
          <p:grpSpPr>
            <a:xfrm>
              <a:off x="1241583" y="1177104"/>
              <a:ext cx="8770863" cy="4134410"/>
              <a:chOff x="2030340" y="1177104"/>
              <a:chExt cx="8770863" cy="413441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97C1FF4-EDDB-D529-DBD4-5D377F1B9CDD}"/>
                  </a:ext>
                </a:extLst>
              </p:cNvPr>
              <p:cNvSpPr/>
              <p:nvPr/>
            </p:nvSpPr>
            <p:spPr>
              <a:xfrm>
                <a:off x="2030340" y="1177104"/>
                <a:ext cx="8770863" cy="41344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순서도: 준비 4">
                <a:extLst>
                  <a:ext uri="{FF2B5EF4-FFF2-40B4-BE49-F238E27FC236}">
                    <a16:creationId xmlns:a16="http://schemas.microsoft.com/office/drawing/2014/main" id="{632B6A33-35BF-73D5-2277-DAC7BD5D7917}"/>
                  </a:ext>
                </a:extLst>
              </p:cNvPr>
              <p:cNvSpPr/>
              <p:nvPr/>
            </p:nvSpPr>
            <p:spPr>
              <a:xfrm>
                <a:off x="5240457" y="1613498"/>
                <a:ext cx="746322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순서도: 준비 5">
                <a:extLst>
                  <a:ext uri="{FF2B5EF4-FFF2-40B4-BE49-F238E27FC236}">
                    <a16:creationId xmlns:a16="http://schemas.microsoft.com/office/drawing/2014/main" id="{603ACE43-E6BA-A29A-AE00-05C73510E3C0}"/>
                  </a:ext>
                </a:extLst>
              </p:cNvPr>
              <p:cNvSpPr/>
              <p:nvPr/>
            </p:nvSpPr>
            <p:spPr>
              <a:xfrm>
                <a:off x="6121944" y="1609888"/>
                <a:ext cx="769194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순서도: 준비 6">
                <a:extLst>
                  <a:ext uri="{FF2B5EF4-FFF2-40B4-BE49-F238E27FC236}">
                    <a16:creationId xmlns:a16="http://schemas.microsoft.com/office/drawing/2014/main" id="{5A4B6E06-0626-4480-8753-58B8F9D99E77}"/>
                  </a:ext>
                </a:extLst>
              </p:cNvPr>
              <p:cNvSpPr/>
              <p:nvPr/>
            </p:nvSpPr>
            <p:spPr>
              <a:xfrm>
                <a:off x="7019038" y="1610414"/>
                <a:ext cx="731097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순서도: 준비 7">
                <a:extLst>
                  <a:ext uri="{FF2B5EF4-FFF2-40B4-BE49-F238E27FC236}">
                    <a16:creationId xmlns:a16="http://schemas.microsoft.com/office/drawing/2014/main" id="{D288B4D9-0296-27A0-7A47-ED365E7E41E7}"/>
                  </a:ext>
                </a:extLst>
              </p:cNvPr>
              <p:cNvSpPr/>
              <p:nvPr/>
            </p:nvSpPr>
            <p:spPr>
              <a:xfrm>
                <a:off x="7851885" y="1606278"/>
                <a:ext cx="731096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순서도: 처리 8">
                <a:extLst>
                  <a:ext uri="{FF2B5EF4-FFF2-40B4-BE49-F238E27FC236}">
                    <a16:creationId xmlns:a16="http://schemas.microsoft.com/office/drawing/2014/main" id="{3E3E8B4C-F75A-7E89-8D62-77145D55F610}"/>
                  </a:ext>
                </a:extLst>
              </p:cNvPr>
              <p:cNvSpPr/>
              <p:nvPr/>
            </p:nvSpPr>
            <p:spPr>
              <a:xfrm>
                <a:off x="4064560" y="1897650"/>
                <a:ext cx="5959663" cy="3065452"/>
              </a:xfrm>
              <a:prstGeom prst="flowChart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20F7A45-F594-84B2-73EC-7EB66AC76C92}"/>
                  </a:ext>
                </a:extLst>
              </p:cNvPr>
              <p:cNvSpPr/>
              <p:nvPr/>
            </p:nvSpPr>
            <p:spPr>
              <a:xfrm>
                <a:off x="4167983" y="2015629"/>
                <a:ext cx="5743964" cy="2876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순서도: 대체 처리 10">
                <a:extLst>
                  <a:ext uri="{FF2B5EF4-FFF2-40B4-BE49-F238E27FC236}">
                    <a16:creationId xmlns:a16="http://schemas.microsoft.com/office/drawing/2014/main" id="{FC44D275-F550-254F-6A19-B4359A6421D9}"/>
                  </a:ext>
                </a:extLst>
              </p:cNvPr>
              <p:cNvSpPr/>
              <p:nvPr/>
            </p:nvSpPr>
            <p:spPr>
              <a:xfrm>
                <a:off x="4396850" y="2109940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대체 처리 11">
                <a:extLst>
                  <a:ext uri="{FF2B5EF4-FFF2-40B4-BE49-F238E27FC236}">
                    <a16:creationId xmlns:a16="http://schemas.microsoft.com/office/drawing/2014/main" id="{8B3C2C4B-4E2E-15DD-6005-1CA1FA7DFC71}"/>
                  </a:ext>
                </a:extLst>
              </p:cNvPr>
              <p:cNvSpPr/>
              <p:nvPr/>
            </p:nvSpPr>
            <p:spPr>
              <a:xfrm>
                <a:off x="5936022" y="2384600"/>
                <a:ext cx="739685" cy="911049"/>
              </a:xfrm>
              <a:prstGeom prst="flowChartAlternateProcess">
                <a:avLst/>
              </a:pr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순서도: 수행의 시작/종료 12">
                <a:extLst>
                  <a:ext uri="{FF2B5EF4-FFF2-40B4-BE49-F238E27FC236}">
                    <a16:creationId xmlns:a16="http://schemas.microsoft.com/office/drawing/2014/main" id="{9A7DDE7A-E2C3-75B5-2E38-42BDB68706DD}"/>
                  </a:ext>
                </a:extLst>
              </p:cNvPr>
              <p:cNvSpPr/>
              <p:nvPr/>
            </p:nvSpPr>
            <p:spPr>
              <a:xfrm>
                <a:off x="9543520" y="1289981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14" name="순서도: 수행의 시작/종료 13">
                <a:extLst>
                  <a:ext uri="{FF2B5EF4-FFF2-40B4-BE49-F238E27FC236}">
                    <a16:creationId xmlns:a16="http://schemas.microsoft.com/office/drawing/2014/main" id="{B598100D-62F2-F790-4198-7D14450781F9}"/>
                  </a:ext>
                </a:extLst>
              </p:cNvPr>
              <p:cNvSpPr/>
              <p:nvPr/>
            </p:nvSpPr>
            <p:spPr>
              <a:xfrm>
                <a:off x="8675398" y="1302906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15" name="화살표: 갈매기형 수장 14">
                <a:extLst>
                  <a:ext uri="{FF2B5EF4-FFF2-40B4-BE49-F238E27FC236}">
                    <a16:creationId xmlns:a16="http://schemas.microsoft.com/office/drawing/2014/main" id="{14E4812C-64E8-6E4F-4F40-99673E6C0ADD}"/>
                  </a:ext>
                </a:extLst>
              </p:cNvPr>
              <p:cNvSpPr/>
              <p:nvPr/>
            </p:nvSpPr>
            <p:spPr>
              <a:xfrm rot="10800000">
                <a:off x="2456193" y="1285541"/>
                <a:ext cx="213360" cy="225277"/>
              </a:xfrm>
              <a:prstGeom prst="chevron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0F4ACD-2628-1B45-918B-897F26A68D58}"/>
                  </a:ext>
                </a:extLst>
              </p:cNvPr>
              <p:cNvSpPr txBox="1"/>
              <p:nvPr/>
            </p:nvSpPr>
            <p:spPr>
              <a:xfrm>
                <a:off x="2669553" y="1274753"/>
                <a:ext cx="465470" cy="261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도감</a:t>
                </a: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DAADF4F-1922-7EB6-147F-46147CCA8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247" y="1294565"/>
                <a:ext cx="234103" cy="234103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6FACF0D-EB18-B5D4-98B0-BED7D6D1A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9315" y="1300186"/>
                <a:ext cx="212290" cy="21229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58C241F-9126-864B-0B65-7B713740E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7289" y="1283001"/>
                <a:ext cx="216547" cy="21654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E9D8E7-EAFF-B558-B5B1-6D42E839168B}"/>
                  </a:ext>
                </a:extLst>
              </p:cNvPr>
              <p:cNvSpPr txBox="1"/>
              <p:nvPr/>
            </p:nvSpPr>
            <p:spPr>
              <a:xfrm>
                <a:off x="8758977" y="1303003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4,946K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043ECE-1705-A902-13D6-15543F0AA482}"/>
                  </a:ext>
                </a:extLst>
              </p:cNvPr>
              <p:cNvSpPr txBox="1"/>
              <p:nvPr/>
            </p:nvSpPr>
            <p:spPr>
              <a:xfrm>
                <a:off x="9626575" y="1293127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1,517K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503EFA-3730-F400-0293-1D824CF066FE}"/>
                  </a:ext>
                </a:extLst>
              </p:cNvPr>
              <p:cNvSpPr txBox="1"/>
              <p:nvPr/>
            </p:nvSpPr>
            <p:spPr>
              <a:xfrm>
                <a:off x="2951265" y="242631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소환수 도감</a:t>
                </a: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EFB731E-8278-7CD1-20A2-45F2483B7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4644" y="2034109"/>
                <a:ext cx="350491" cy="350491"/>
              </a:xfrm>
              <a:prstGeom prst="rect">
                <a:avLst/>
              </a:prstGeom>
            </p:spPr>
          </p:pic>
          <p:sp>
            <p:nvSpPr>
              <p:cNvPr id="24" name="원형: 비어 있음 23">
                <a:extLst>
                  <a:ext uri="{FF2B5EF4-FFF2-40B4-BE49-F238E27FC236}">
                    <a16:creationId xmlns:a16="http://schemas.microsoft.com/office/drawing/2014/main" id="{C2631650-5D0E-FAFA-EEC1-ADD88158AF4F}"/>
                  </a:ext>
                </a:extLst>
              </p:cNvPr>
              <p:cNvSpPr/>
              <p:nvPr/>
            </p:nvSpPr>
            <p:spPr>
              <a:xfrm>
                <a:off x="3112761" y="1933574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2843BF-00ED-DABC-8A16-873454B457F7}"/>
                  </a:ext>
                </a:extLst>
              </p:cNvPr>
              <p:cNvSpPr txBox="1"/>
              <p:nvPr/>
            </p:nvSpPr>
            <p:spPr>
              <a:xfrm>
                <a:off x="2951265" y="319987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수집 도감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AA5A742-C427-7D0F-4F17-AD88A8BC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1732" y="2839100"/>
                <a:ext cx="300710" cy="30071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A20FD3D3-B118-C758-2A45-F0A40AD60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405" y="3677754"/>
                <a:ext cx="215444" cy="21544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E7A624-BB9F-20DA-2EF1-D7FF84E01030}"/>
                  </a:ext>
                </a:extLst>
              </p:cNvPr>
              <p:cNvSpPr txBox="1"/>
              <p:nvPr/>
            </p:nvSpPr>
            <p:spPr>
              <a:xfrm>
                <a:off x="2946502" y="4006440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몬스터 도감</a:t>
                </a:r>
              </a:p>
            </p:txBody>
          </p:sp>
          <p:sp>
            <p:nvSpPr>
              <p:cNvPr id="29" name="원형: 비어 있음 28">
                <a:extLst>
                  <a:ext uri="{FF2B5EF4-FFF2-40B4-BE49-F238E27FC236}">
                    <a16:creationId xmlns:a16="http://schemas.microsoft.com/office/drawing/2014/main" id="{5B2B7948-650B-C253-382D-78E9033DB8D9}"/>
                  </a:ext>
                </a:extLst>
              </p:cNvPr>
              <p:cNvSpPr/>
              <p:nvPr/>
            </p:nvSpPr>
            <p:spPr>
              <a:xfrm>
                <a:off x="3114958" y="2713203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원형: 비어 있음 29">
                <a:extLst>
                  <a:ext uri="{FF2B5EF4-FFF2-40B4-BE49-F238E27FC236}">
                    <a16:creationId xmlns:a16="http://schemas.microsoft.com/office/drawing/2014/main" id="{42AFAEFC-1AD9-00C1-434D-9E0FB3D04308}"/>
                  </a:ext>
                </a:extLst>
              </p:cNvPr>
              <p:cNvSpPr/>
              <p:nvPr/>
            </p:nvSpPr>
            <p:spPr>
              <a:xfrm>
                <a:off x="3098472" y="3528562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육각형 30">
                <a:extLst>
                  <a:ext uri="{FF2B5EF4-FFF2-40B4-BE49-F238E27FC236}">
                    <a16:creationId xmlns:a16="http://schemas.microsoft.com/office/drawing/2014/main" id="{44D57829-36B4-8389-9488-8F963A8B11E1}"/>
                  </a:ext>
                </a:extLst>
              </p:cNvPr>
              <p:cNvSpPr/>
              <p:nvPr/>
            </p:nvSpPr>
            <p:spPr>
              <a:xfrm>
                <a:off x="9198386" y="1632529"/>
                <a:ext cx="789611" cy="169375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모두 받기</a:t>
                </a:r>
              </a:p>
            </p:txBody>
          </p:sp>
          <p:sp>
            <p:nvSpPr>
              <p:cNvPr id="32" name="순서도: 준비 31">
                <a:extLst>
                  <a:ext uri="{FF2B5EF4-FFF2-40B4-BE49-F238E27FC236}">
                    <a16:creationId xmlns:a16="http://schemas.microsoft.com/office/drawing/2014/main" id="{5E32B4ED-CB4A-5FA3-D57F-0DCE58D290F7}"/>
                  </a:ext>
                </a:extLst>
              </p:cNvPr>
              <p:cNvSpPr/>
              <p:nvPr/>
            </p:nvSpPr>
            <p:spPr>
              <a:xfrm>
                <a:off x="4352544" y="1617480"/>
                <a:ext cx="769194" cy="393359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FBDDA7-1F76-C181-9AF9-A84306E70D1D}"/>
                  </a:ext>
                </a:extLst>
              </p:cNvPr>
              <p:cNvSpPr txBox="1"/>
              <p:nvPr/>
            </p:nvSpPr>
            <p:spPr>
              <a:xfrm>
                <a:off x="4323611" y="210303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루델린 초원</a:t>
                </a:r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A873F816-13D6-5E15-0788-D942F2969258}"/>
                  </a:ext>
                </a:extLst>
              </p:cNvPr>
              <p:cNvSpPr/>
              <p:nvPr/>
            </p:nvSpPr>
            <p:spPr>
              <a:xfrm>
                <a:off x="4403522" y="4358325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F8DE3349-D11B-CB12-87CF-107ADB118BDA}"/>
                  </a:ext>
                </a:extLst>
              </p:cNvPr>
              <p:cNvSpPr/>
              <p:nvPr/>
            </p:nvSpPr>
            <p:spPr>
              <a:xfrm>
                <a:off x="4465546" y="2411188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02D3398F-D167-2782-4103-8A68DBE4FAF5}"/>
                  </a:ext>
                </a:extLst>
              </p:cNvPr>
              <p:cNvSpPr/>
              <p:nvPr/>
            </p:nvSpPr>
            <p:spPr>
              <a:xfrm>
                <a:off x="5197904" y="2410381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5F484164-EC8B-47D3-9B6B-15A59F17ED85}"/>
                  </a:ext>
                </a:extLst>
              </p:cNvPr>
              <p:cNvSpPr/>
              <p:nvPr/>
            </p:nvSpPr>
            <p:spPr>
              <a:xfrm>
                <a:off x="5966967" y="242045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C5E2E629-0BCB-15C1-408F-AF46077003A0}"/>
                  </a:ext>
                </a:extLst>
              </p:cNvPr>
              <p:cNvSpPr/>
              <p:nvPr/>
            </p:nvSpPr>
            <p:spPr>
              <a:xfrm>
                <a:off x="6720051" y="242350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BEC8A47C-FF9B-279C-5F7B-DAF4BD653B40}"/>
                  </a:ext>
                </a:extLst>
              </p:cNvPr>
              <p:cNvSpPr/>
              <p:nvPr/>
            </p:nvSpPr>
            <p:spPr>
              <a:xfrm>
                <a:off x="7483229" y="2415880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2A906B7C-E57F-384D-3EA0-09582B4B60C0}"/>
                  </a:ext>
                </a:extLst>
              </p:cNvPr>
              <p:cNvSpPr/>
              <p:nvPr/>
            </p:nvSpPr>
            <p:spPr>
              <a:xfrm>
                <a:off x="8217433" y="240055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순서도: 대체 처리 40">
                <a:extLst>
                  <a:ext uri="{FF2B5EF4-FFF2-40B4-BE49-F238E27FC236}">
                    <a16:creationId xmlns:a16="http://schemas.microsoft.com/office/drawing/2014/main" id="{050311F5-59CF-D407-BB62-A3F7AF7F1CCC}"/>
                  </a:ext>
                </a:extLst>
              </p:cNvPr>
              <p:cNvSpPr/>
              <p:nvPr/>
            </p:nvSpPr>
            <p:spPr>
              <a:xfrm>
                <a:off x="8980611" y="240055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순서도: 대체 처리 41">
                <a:extLst>
                  <a:ext uri="{FF2B5EF4-FFF2-40B4-BE49-F238E27FC236}">
                    <a16:creationId xmlns:a16="http://schemas.microsoft.com/office/drawing/2014/main" id="{47C1DA5C-AD41-F324-043B-67CC0D3B7851}"/>
                  </a:ext>
                </a:extLst>
              </p:cNvPr>
              <p:cNvSpPr/>
              <p:nvPr/>
            </p:nvSpPr>
            <p:spPr>
              <a:xfrm>
                <a:off x="4465546" y="332807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순서도: 대체 처리 42">
                <a:extLst>
                  <a:ext uri="{FF2B5EF4-FFF2-40B4-BE49-F238E27FC236}">
                    <a16:creationId xmlns:a16="http://schemas.microsoft.com/office/drawing/2014/main" id="{A17402F6-3E02-B84F-EB6C-7A184D7F8D2A}"/>
                  </a:ext>
                </a:extLst>
              </p:cNvPr>
              <p:cNvSpPr/>
              <p:nvPr/>
            </p:nvSpPr>
            <p:spPr>
              <a:xfrm>
                <a:off x="4427132" y="2375079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68E94C-1CBE-9F72-BEBD-ED3D76249D3E}"/>
                  </a:ext>
                </a:extLst>
              </p:cNvPr>
              <p:cNvSpPr/>
              <p:nvPr/>
            </p:nvSpPr>
            <p:spPr>
              <a:xfrm>
                <a:off x="4588600" y="2525824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945E661-A139-4052-F4A7-214B84065BA3}"/>
                  </a:ext>
                </a:extLst>
              </p:cNvPr>
              <p:cNvSpPr txBox="1"/>
              <p:nvPr/>
            </p:nvSpPr>
            <p:spPr>
              <a:xfrm>
                <a:off x="4583050" y="2952355"/>
                <a:ext cx="442930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Lv.6</a:t>
                </a:r>
                <a:endParaRPr lang="ko-KR" altLang="en-US" sz="600" dirty="0"/>
              </a:p>
            </p:txBody>
          </p:sp>
          <p:sp>
            <p:nvSpPr>
              <p:cNvPr id="46" name="순서도: 수행의 시작/종료 45">
                <a:extLst>
                  <a:ext uri="{FF2B5EF4-FFF2-40B4-BE49-F238E27FC236}">
                    <a16:creationId xmlns:a16="http://schemas.microsoft.com/office/drawing/2014/main" id="{D7E686F3-86EB-A621-8D0D-73D72CB664BC}"/>
                  </a:ext>
                </a:extLst>
              </p:cNvPr>
              <p:cNvSpPr/>
              <p:nvPr/>
            </p:nvSpPr>
            <p:spPr>
              <a:xfrm>
                <a:off x="4605575" y="311079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순서도: 대체 처리 46">
                <a:extLst>
                  <a:ext uri="{FF2B5EF4-FFF2-40B4-BE49-F238E27FC236}">
                    <a16:creationId xmlns:a16="http://schemas.microsoft.com/office/drawing/2014/main" id="{779CFC18-E945-35E3-A384-89AA5643F5F3}"/>
                  </a:ext>
                </a:extLst>
              </p:cNvPr>
              <p:cNvSpPr/>
              <p:nvPr/>
            </p:nvSpPr>
            <p:spPr>
              <a:xfrm>
                <a:off x="4465546" y="4617497"/>
                <a:ext cx="677939" cy="267883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순서도: 대체 처리 47">
                <a:extLst>
                  <a:ext uri="{FF2B5EF4-FFF2-40B4-BE49-F238E27FC236}">
                    <a16:creationId xmlns:a16="http://schemas.microsoft.com/office/drawing/2014/main" id="{59CB3240-ABF7-9E12-BF38-1AEB2F38D65B}"/>
                  </a:ext>
                </a:extLst>
              </p:cNvPr>
              <p:cNvSpPr/>
              <p:nvPr/>
            </p:nvSpPr>
            <p:spPr>
              <a:xfrm>
                <a:off x="5197904" y="4616691"/>
                <a:ext cx="677939" cy="26869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대체 처리 48">
                <a:extLst>
                  <a:ext uri="{FF2B5EF4-FFF2-40B4-BE49-F238E27FC236}">
                    <a16:creationId xmlns:a16="http://schemas.microsoft.com/office/drawing/2014/main" id="{70BAE47F-D647-3882-F372-2EC4EAD1F286}"/>
                  </a:ext>
                </a:extLst>
              </p:cNvPr>
              <p:cNvSpPr/>
              <p:nvPr/>
            </p:nvSpPr>
            <p:spPr>
              <a:xfrm>
                <a:off x="5966967" y="4626764"/>
                <a:ext cx="677939" cy="2586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순서도: 대체 처리 49">
                <a:extLst>
                  <a:ext uri="{FF2B5EF4-FFF2-40B4-BE49-F238E27FC236}">
                    <a16:creationId xmlns:a16="http://schemas.microsoft.com/office/drawing/2014/main" id="{D5AC20DC-874A-EC82-D698-A1E68C7192D3}"/>
                  </a:ext>
                </a:extLst>
              </p:cNvPr>
              <p:cNvSpPr/>
              <p:nvPr/>
            </p:nvSpPr>
            <p:spPr>
              <a:xfrm>
                <a:off x="6720051" y="4629814"/>
                <a:ext cx="677939" cy="25556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순서도: 대체 처리 50">
                <a:extLst>
                  <a:ext uri="{FF2B5EF4-FFF2-40B4-BE49-F238E27FC236}">
                    <a16:creationId xmlns:a16="http://schemas.microsoft.com/office/drawing/2014/main" id="{989323E0-5E1F-A5F5-2626-5EFF46789392}"/>
                  </a:ext>
                </a:extLst>
              </p:cNvPr>
              <p:cNvSpPr/>
              <p:nvPr/>
            </p:nvSpPr>
            <p:spPr>
              <a:xfrm>
                <a:off x="7483229" y="4622190"/>
                <a:ext cx="677939" cy="26318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순서도: 대체 처리 51">
                <a:extLst>
                  <a:ext uri="{FF2B5EF4-FFF2-40B4-BE49-F238E27FC236}">
                    <a16:creationId xmlns:a16="http://schemas.microsoft.com/office/drawing/2014/main" id="{C8B4D90D-9C34-5EB9-7E28-054C6A5C442E}"/>
                  </a:ext>
                </a:extLst>
              </p:cNvPr>
              <p:cNvSpPr/>
              <p:nvPr/>
            </p:nvSpPr>
            <p:spPr>
              <a:xfrm>
                <a:off x="8237542" y="4611669"/>
                <a:ext cx="677939" cy="28036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대체 처리 52">
                <a:extLst>
                  <a:ext uri="{FF2B5EF4-FFF2-40B4-BE49-F238E27FC236}">
                    <a16:creationId xmlns:a16="http://schemas.microsoft.com/office/drawing/2014/main" id="{3EACD923-3B40-A5B9-CF6E-EFAA959F2772}"/>
                  </a:ext>
                </a:extLst>
              </p:cNvPr>
              <p:cNvSpPr/>
              <p:nvPr/>
            </p:nvSpPr>
            <p:spPr>
              <a:xfrm>
                <a:off x="8980611" y="4606863"/>
                <a:ext cx="677939" cy="2785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저장 데이터 53">
                <a:extLst>
                  <a:ext uri="{FF2B5EF4-FFF2-40B4-BE49-F238E27FC236}">
                    <a16:creationId xmlns:a16="http://schemas.microsoft.com/office/drawing/2014/main" id="{9D9F6DC8-4000-5726-C694-B5741758D7CA}"/>
                  </a:ext>
                </a:extLst>
              </p:cNvPr>
              <p:cNvSpPr/>
              <p:nvPr/>
            </p:nvSpPr>
            <p:spPr>
              <a:xfrm rot="10800000">
                <a:off x="4664505" y="3112418"/>
                <a:ext cx="338851" cy="115139"/>
              </a:xfrm>
              <a:prstGeom prst="flowChartOnlineStorag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9A8C98-E0D6-A48D-E413-91B571C35EB4}"/>
                  </a:ext>
                </a:extLst>
              </p:cNvPr>
              <p:cNvSpPr txBox="1"/>
              <p:nvPr/>
            </p:nvSpPr>
            <p:spPr>
              <a:xfrm>
                <a:off x="4664561" y="3093104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10/60</a:t>
                </a:r>
                <a:endParaRPr lang="ko-KR" altLang="en-US" sz="400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D8869DE-718D-1F98-4E80-F4FE16CFB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8885" y="248771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62771C08-636B-0FBC-734C-F0F8BD6CB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4591598" y="2472898"/>
                <a:ext cx="116152" cy="116152"/>
              </a:xfrm>
              <a:prstGeom prst="rect">
                <a:avLst/>
              </a:prstGeom>
            </p:spPr>
          </p:pic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5D1BBA93-4C66-F4C1-EF77-F259A88423C4}"/>
                  </a:ext>
                </a:extLst>
              </p:cNvPr>
              <p:cNvSpPr/>
              <p:nvPr/>
            </p:nvSpPr>
            <p:spPr>
              <a:xfrm>
                <a:off x="5160859" y="2374684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DFFF797-775C-3308-84C4-DCB65AA68194}"/>
                  </a:ext>
                </a:extLst>
              </p:cNvPr>
              <p:cNvSpPr/>
              <p:nvPr/>
            </p:nvSpPr>
            <p:spPr>
              <a:xfrm>
                <a:off x="5322327" y="2525429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ADB999-A83D-EE46-75CD-289821581AF9}"/>
                  </a:ext>
                </a:extLst>
              </p:cNvPr>
              <p:cNvSpPr txBox="1"/>
              <p:nvPr/>
            </p:nvSpPr>
            <p:spPr>
              <a:xfrm>
                <a:off x="5292166" y="295235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Lv.4</a:t>
                </a:r>
                <a:endParaRPr lang="ko-KR" altLang="en-US" sz="600" dirty="0"/>
              </a:p>
            </p:txBody>
          </p:sp>
          <p:sp>
            <p:nvSpPr>
              <p:cNvPr id="61" name="순서도: 수행의 시작/종료 60">
                <a:extLst>
                  <a:ext uri="{FF2B5EF4-FFF2-40B4-BE49-F238E27FC236}">
                    <a16:creationId xmlns:a16="http://schemas.microsoft.com/office/drawing/2014/main" id="{854F9441-C796-D415-402F-FF51061AB1BB}"/>
                  </a:ext>
                </a:extLst>
              </p:cNvPr>
              <p:cNvSpPr/>
              <p:nvPr/>
            </p:nvSpPr>
            <p:spPr>
              <a:xfrm>
                <a:off x="5339302" y="3110399"/>
                <a:ext cx="397881" cy="116119"/>
              </a:xfrm>
              <a:prstGeom prst="flowChartTerminator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B49BD8-0CFF-0BDC-67B5-5E2B13BC2C16}"/>
                  </a:ext>
                </a:extLst>
              </p:cNvPr>
              <p:cNvSpPr txBox="1"/>
              <p:nvPr/>
            </p:nvSpPr>
            <p:spPr>
              <a:xfrm>
                <a:off x="5398288" y="3092709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0/1</a:t>
                </a:r>
                <a:endParaRPr lang="ko-KR" altLang="en-US" sz="400" dirty="0"/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F2518944-998F-10E8-23BA-99BD76F0C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2612" y="2487322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AD4CEF5-3A76-717C-76A9-F08BF1366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5325325" y="2472503"/>
                <a:ext cx="116152" cy="116152"/>
              </a:xfrm>
              <a:prstGeom prst="rect">
                <a:avLst/>
              </a:prstGeom>
            </p:spPr>
          </p:pic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878EC17B-FE5D-1AE7-2401-857EC6C30694}"/>
                  </a:ext>
                </a:extLst>
              </p:cNvPr>
              <p:cNvSpPr/>
              <p:nvPr/>
            </p:nvSpPr>
            <p:spPr>
              <a:xfrm>
                <a:off x="6072948" y="2542195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AD6725-36B1-EC2A-4672-BD28BE4D00E0}"/>
                  </a:ext>
                </a:extLst>
              </p:cNvPr>
              <p:cNvSpPr txBox="1"/>
              <p:nvPr/>
            </p:nvSpPr>
            <p:spPr>
              <a:xfrm>
                <a:off x="6067398" y="2968726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Lv.11</a:t>
                </a:r>
                <a:endParaRPr lang="ko-KR" altLang="en-US" sz="600" dirty="0"/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5619D819-CE18-78F6-91A7-2C0376396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3233" y="2504088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207BA8D8-B87E-8DF6-5F28-C0998F9E3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075946" y="2489269"/>
                <a:ext cx="116152" cy="116152"/>
              </a:xfrm>
              <a:prstGeom prst="rect">
                <a:avLst/>
              </a:prstGeom>
            </p:spPr>
          </p:pic>
          <p:sp>
            <p:nvSpPr>
              <p:cNvPr id="69" name="순서도: 대체 처리 68">
                <a:extLst>
                  <a:ext uri="{FF2B5EF4-FFF2-40B4-BE49-F238E27FC236}">
                    <a16:creationId xmlns:a16="http://schemas.microsoft.com/office/drawing/2014/main" id="{E8F371EE-A366-C5CD-6E1B-2B000A6DC5B1}"/>
                  </a:ext>
                </a:extLst>
              </p:cNvPr>
              <p:cNvSpPr/>
              <p:nvPr/>
            </p:nvSpPr>
            <p:spPr>
              <a:xfrm>
                <a:off x="6718899" y="242232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9F27AEF-A647-4A28-F2EA-A174BF49AA0B}"/>
                  </a:ext>
                </a:extLst>
              </p:cNvPr>
              <p:cNvSpPr/>
              <p:nvPr/>
            </p:nvSpPr>
            <p:spPr>
              <a:xfrm>
                <a:off x="6824880" y="2544064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4093BC-E739-1131-E3C4-262CC414A8BC}"/>
                  </a:ext>
                </a:extLst>
              </p:cNvPr>
              <p:cNvSpPr txBox="1"/>
              <p:nvPr/>
            </p:nvSpPr>
            <p:spPr>
              <a:xfrm>
                <a:off x="6819330" y="297059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Lv.4</a:t>
                </a:r>
                <a:endParaRPr lang="ko-KR" altLang="en-US" sz="600" dirty="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B05F87BB-EF1C-7F95-CA2B-59C8F9CF0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5165" y="250595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D374E3B7-8B4E-AB8E-13E0-2EF2A1EFA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827878" y="2491138"/>
                <a:ext cx="116152" cy="116152"/>
              </a:xfrm>
              <a:prstGeom prst="rect">
                <a:avLst/>
              </a:prstGeom>
            </p:spPr>
          </p:pic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C8A21792-00BB-0910-4F5C-B7B25A38E0B7}"/>
                  </a:ext>
                </a:extLst>
              </p:cNvPr>
              <p:cNvSpPr/>
              <p:nvPr/>
            </p:nvSpPr>
            <p:spPr>
              <a:xfrm>
                <a:off x="7483229" y="242045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EE119D0-8F2C-F975-7F19-4551EC7FE2C9}"/>
                  </a:ext>
                </a:extLst>
              </p:cNvPr>
              <p:cNvSpPr/>
              <p:nvPr/>
            </p:nvSpPr>
            <p:spPr>
              <a:xfrm>
                <a:off x="7589210" y="2542195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4305FCD-F8DF-CA81-12CC-3356FD0F1CE6}"/>
                  </a:ext>
                </a:extLst>
              </p:cNvPr>
              <p:cNvSpPr txBox="1"/>
              <p:nvPr/>
            </p:nvSpPr>
            <p:spPr>
              <a:xfrm>
                <a:off x="7583660" y="2968726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</a:t>
                </a: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09E9B13D-EB76-C71B-A72C-D891643EA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9495" y="2504088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A3BBCB9C-35D6-4585-BCF6-1CF9773CE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7592208" y="2489269"/>
                <a:ext cx="116152" cy="116152"/>
              </a:xfrm>
              <a:prstGeom prst="rect">
                <a:avLst/>
              </a:prstGeom>
            </p:spPr>
          </p:pic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A9F4079E-C37F-DDD3-688A-F9206EF5E07F}"/>
                  </a:ext>
                </a:extLst>
              </p:cNvPr>
              <p:cNvSpPr/>
              <p:nvPr/>
            </p:nvSpPr>
            <p:spPr>
              <a:xfrm>
                <a:off x="8217863" y="240055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C151B92-2860-784B-2E63-91CB26A06F64}"/>
                  </a:ext>
                </a:extLst>
              </p:cNvPr>
              <p:cNvSpPr/>
              <p:nvPr/>
            </p:nvSpPr>
            <p:spPr>
              <a:xfrm>
                <a:off x="8323844" y="2522293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CA7A2E8-82C5-2CF4-CEAA-C73571980CCE}"/>
                  </a:ext>
                </a:extLst>
              </p:cNvPr>
              <p:cNvSpPr txBox="1"/>
              <p:nvPr/>
            </p:nvSpPr>
            <p:spPr>
              <a:xfrm>
                <a:off x="8318294" y="2948824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</a:t>
                </a: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E633D0C2-5014-FD41-390C-F11B5D2E10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4129" y="2484186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C3CF3812-61E1-FB8F-7528-40D3535DE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8326842" y="2469367"/>
                <a:ext cx="116152" cy="116152"/>
              </a:xfrm>
              <a:prstGeom prst="rect">
                <a:avLst/>
              </a:prstGeom>
            </p:spPr>
          </p:pic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A70EBBC8-24E5-D5FD-6F4D-91C6D5819C3C}"/>
                  </a:ext>
                </a:extLst>
              </p:cNvPr>
              <p:cNvSpPr/>
              <p:nvPr/>
            </p:nvSpPr>
            <p:spPr>
              <a:xfrm>
                <a:off x="8980181" y="2397137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92E1B647-8F85-CEBA-EBC5-2D4285317D96}"/>
                  </a:ext>
                </a:extLst>
              </p:cNvPr>
              <p:cNvSpPr/>
              <p:nvPr/>
            </p:nvSpPr>
            <p:spPr>
              <a:xfrm>
                <a:off x="9086162" y="2518877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C92F65F-7A42-ACB9-1682-1CA14559FE7A}"/>
                  </a:ext>
                </a:extLst>
              </p:cNvPr>
              <p:cNvSpPr txBox="1"/>
              <p:nvPr/>
            </p:nvSpPr>
            <p:spPr>
              <a:xfrm>
                <a:off x="9080612" y="2945408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LV.3~12</a:t>
                </a:r>
              </a:p>
            </p:txBody>
          </p:sp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5A4083CD-7191-0A1A-4D36-DCB08A601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6447" y="2480770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6888BB2C-FFF5-181B-DDE3-B7727F188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9089160" y="2465951"/>
                <a:ext cx="116152" cy="116152"/>
              </a:xfrm>
              <a:prstGeom prst="rect">
                <a:avLst/>
              </a:prstGeom>
            </p:spPr>
          </p:pic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8C51C472-584C-898D-0626-55C2AB4B39A4}"/>
                  </a:ext>
                </a:extLst>
              </p:cNvPr>
              <p:cNvSpPr/>
              <p:nvPr/>
            </p:nvSpPr>
            <p:spPr>
              <a:xfrm>
                <a:off x="4465546" y="3333972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008DB11E-6FB5-4E67-E424-D5BEFFB70700}"/>
                  </a:ext>
                </a:extLst>
              </p:cNvPr>
              <p:cNvSpPr/>
              <p:nvPr/>
            </p:nvSpPr>
            <p:spPr>
              <a:xfrm>
                <a:off x="4571527" y="3455712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49D26EB-0C76-51BA-BB04-712C8EEC5316}"/>
                  </a:ext>
                </a:extLst>
              </p:cNvPr>
              <p:cNvSpPr txBox="1"/>
              <p:nvPr/>
            </p:nvSpPr>
            <p:spPr>
              <a:xfrm>
                <a:off x="4465546" y="3902025"/>
                <a:ext cx="677939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LV.5~12</a:t>
                </a: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472403DE-205A-D168-F853-A6BBF2ED8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812" y="3417605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EC89A959-81AC-2BCC-89AB-A4021F283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4574525" y="3402786"/>
                <a:ext cx="116152" cy="116152"/>
              </a:xfrm>
              <a:prstGeom prst="rect">
                <a:avLst/>
              </a:prstGeom>
            </p:spPr>
          </p:pic>
          <p:sp>
            <p:nvSpPr>
              <p:cNvPr id="94" name="순서도: 수행의 시작/종료 93">
                <a:extLst>
                  <a:ext uri="{FF2B5EF4-FFF2-40B4-BE49-F238E27FC236}">
                    <a16:creationId xmlns:a16="http://schemas.microsoft.com/office/drawing/2014/main" id="{78E98A11-B622-CA07-F9D3-EC42EA670BFF}"/>
                  </a:ext>
                </a:extLst>
              </p:cNvPr>
              <p:cNvSpPr/>
              <p:nvPr/>
            </p:nvSpPr>
            <p:spPr>
              <a:xfrm>
                <a:off x="6108660" y="310704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20/20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D3D1CD32-47DE-1771-08F6-56ABFACF3FD5}"/>
                  </a:ext>
                </a:extLst>
              </p:cNvPr>
              <p:cNvSpPr/>
              <p:nvPr/>
            </p:nvSpPr>
            <p:spPr>
              <a:xfrm>
                <a:off x="5941333" y="2379556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898B0C87-78CC-0654-B3A8-173EC791CC95}"/>
                  </a:ext>
                </a:extLst>
              </p:cNvPr>
              <p:cNvGrpSpPr/>
              <p:nvPr/>
            </p:nvGrpSpPr>
            <p:grpSpPr>
              <a:xfrm>
                <a:off x="6494400" y="2440789"/>
                <a:ext cx="106162" cy="169277"/>
                <a:chOff x="9053037" y="2301400"/>
                <a:chExt cx="204788" cy="355629"/>
              </a:xfrm>
            </p:grpSpPr>
            <p:sp>
              <p:nvSpPr>
                <p:cNvPr id="97" name="말풍선: 타원형 96">
                  <a:extLst>
                    <a:ext uri="{FF2B5EF4-FFF2-40B4-BE49-F238E27FC236}">
                      <a16:creationId xmlns:a16="http://schemas.microsoft.com/office/drawing/2014/main" id="{1D0D66C2-F0B9-64C4-C941-C68C4935CA72}"/>
                    </a:ext>
                  </a:extLst>
                </p:cNvPr>
                <p:cNvSpPr/>
                <p:nvPr/>
              </p:nvSpPr>
              <p:spPr>
                <a:xfrm>
                  <a:off x="9053037" y="2367459"/>
                  <a:ext cx="204788" cy="209550"/>
                </a:xfrm>
                <a:prstGeom prst="wedgeEllipseCallou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CA2F5F7-6512-6039-9915-F4EBC432F4BC}"/>
                    </a:ext>
                  </a:extLst>
                </p:cNvPr>
                <p:cNvSpPr txBox="1"/>
                <p:nvPr/>
              </p:nvSpPr>
              <p:spPr>
                <a:xfrm>
                  <a:off x="9061819" y="2301400"/>
                  <a:ext cx="196006" cy="35562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!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05C5B8F-6023-1591-2724-1B01A51FFF3C}"/>
                </a:ext>
              </a:extLst>
            </p:cNvPr>
            <p:cNvSpPr/>
            <p:nvPr/>
          </p:nvSpPr>
          <p:spPr>
            <a:xfrm>
              <a:off x="1241583" y="1199689"/>
              <a:ext cx="8770863" cy="4134410"/>
            </a:xfrm>
            <a:prstGeom prst="rect">
              <a:avLst/>
            </a:prstGeom>
            <a:solidFill>
              <a:schemeClr val="dk1">
                <a:alpha val="57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D975805B-CD62-97AB-8CA6-088B90F404B6}"/>
                </a:ext>
              </a:extLst>
            </p:cNvPr>
            <p:cNvSpPr/>
            <p:nvPr/>
          </p:nvSpPr>
          <p:spPr>
            <a:xfrm>
              <a:off x="3336065" y="1983090"/>
              <a:ext cx="5014912" cy="2436027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FAEC28-7FAB-1B16-477F-29E94F14A074}"/>
                </a:ext>
              </a:extLst>
            </p:cNvPr>
            <p:cNvSpPr txBox="1"/>
            <p:nvPr/>
          </p:nvSpPr>
          <p:spPr>
            <a:xfrm>
              <a:off x="5305461" y="2332737"/>
              <a:ext cx="1028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도감 보상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BDE6A78-704D-647C-8B53-7829AD2DB257}"/>
                </a:ext>
              </a:extLst>
            </p:cNvPr>
            <p:cNvSpPr/>
            <p:nvPr/>
          </p:nvSpPr>
          <p:spPr>
            <a:xfrm>
              <a:off x="5540240" y="2788791"/>
              <a:ext cx="638473" cy="656017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0F24FF-1CC0-90AA-72E2-C8879A0CE060}"/>
                </a:ext>
              </a:extLst>
            </p:cNvPr>
            <p:cNvSpPr txBox="1"/>
            <p:nvPr/>
          </p:nvSpPr>
          <p:spPr>
            <a:xfrm>
              <a:off x="5728974" y="3218020"/>
              <a:ext cx="536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3500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11C1D5-1395-B969-336B-F268F903FDAA}"/>
                </a:ext>
              </a:extLst>
            </p:cNvPr>
            <p:cNvSpPr txBox="1"/>
            <p:nvPr/>
          </p:nvSpPr>
          <p:spPr>
            <a:xfrm>
              <a:off x="4746993" y="3780543"/>
              <a:ext cx="2279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/>
                  </a:solidFill>
                </a:rPr>
                <a:t>화면 선택 시 결과 창이 닫힙니다 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141A2E0-CDFA-4571-C543-3B29C4331FAB}"/>
                </a:ext>
              </a:extLst>
            </p:cNvPr>
            <p:cNvCxnSpPr/>
            <p:nvPr/>
          </p:nvCxnSpPr>
          <p:spPr>
            <a:xfrm>
              <a:off x="3608093" y="2656781"/>
              <a:ext cx="45918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D8451C8-B5DB-4085-95F8-6D12F963A1F6}"/>
                </a:ext>
              </a:extLst>
            </p:cNvPr>
            <p:cNvCxnSpPr/>
            <p:nvPr/>
          </p:nvCxnSpPr>
          <p:spPr>
            <a:xfrm>
              <a:off x="3599554" y="3666999"/>
              <a:ext cx="45918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34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F1D12516-5C40-0C86-B0DC-64C8B4DC1F51}"/>
              </a:ext>
            </a:extLst>
          </p:cNvPr>
          <p:cNvGrpSpPr/>
          <p:nvPr/>
        </p:nvGrpSpPr>
        <p:grpSpPr>
          <a:xfrm>
            <a:off x="1710568" y="1110429"/>
            <a:ext cx="8770863" cy="4134410"/>
            <a:chOff x="1710568" y="1110429"/>
            <a:chExt cx="8770863" cy="4134410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106D7A68-4D7E-8733-3D53-69191E3C7BB0}"/>
                </a:ext>
              </a:extLst>
            </p:cNvPr>
            <p:cNvGrpSpPr/>
            <p:nvPr/>
          </p:nvGrpSpPr>
          <p:grpSpPr>
            <a:xfrm>
              <a:off x="1710568" y="1110429"/>
              <a:ext cx="8770863" cy="4134410"/>
              <a:chOff x="1710568" y="1110429"/>
              <a:chExt cx="8770863" cy="413441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32E3552-091F-D853-E9AB-DF67CBE6AEE3}"/>
                  </a:ext>
                </a:extLst>
              </p:cNvPr>
              <p:cNvGrpSpPr/>
              <p:nvPr/>
            </p:nvGrpSpPr>
            <p:grpSpPr>
              <a:xfrm>
                <a:off x="1710568" y="1110429"/>
                <a:ext cx="8770863" cy="4134410"/>
                <a:chOff x="1209044" y="1177104"/>
                <a:chExt cx="8770863" cy="4134410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8038968C-9B3C-A6D6-6973-F78CC0FA97EB}"/>
                    </a:ext>
                  </a:extLst>
                </p:cNvPr>
                <p:cNvGrpSpPr/>
                <p:nvPr/>
              </p:nvGrpSpPr>
              <p:grpSpPr>
                <a:xfrm>
                  <a:off x="1209044" y="1177104"/>
                  <a:ext cx="8770863" cy="4134410"/>
                  <a:chOff x="1997801" y="1177104"/>
                  <a:chExt cx="8770863" cy="4134410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DF9F2D9D-849E-A7D4-CC22-91D71CA3332F}"/>
                      </a:ext>
                    </a:extLst>
                  </p:cNvPr>
                  <p:cNvSpPr/>
                  <p:nvPr/>
                </p:nvSpPr>
                <p:spPr>
                  <a:xfrm>
                    <a:off x="1997801" y="1177104"/>
                    <a:ext cx="8770863" cy="413441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순서도: 준비 7">
                    <a:extLst>
                      <a:ext uri="{FF2B5EF4-FFF2-40B4-BE49-F238E27FC236}">
                        <a16:creationId xmlns:a16="http://schemas.microsoft.com/office/drawing/2014/main" id="{3BEC4CCE-C6BC-FB32-0224-A80CC8C5F949}"/>
                      </a:ext>
                    </a:extLst>
                  </p:cNvPr>
                  <p:cNvSpPr/>
                  <p:nvPr/>
                </p:nvSpPr>
                <p:spPr>
                  <a:xfrm>
                    <a:off x="4921178" y="161349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" name="순서도: 준비 8">
                    <a:extLst>
                      <a:ext uri="{FF2B5EF4-FFF2-40B4-BE49-F238E27FC236}">
                        <a16:creationId xmlns:a16="http://schemas.microsoft.com/office/drawing/2014/main" id="{F6A89BD9-594F-5CD2-30CE-9526DE9CF150}"/>
                      </a:ext>
                    </a:extLst>
                  </p:cNvPr>
                  <p:cNvSpPr/>
                  <p:nvPr/>
                </p:nvSpPr>
                <p:spPr>
                  <a:xfrm>
                    <a:off x="5498178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" name="순서도: 준비 9">
                    <a:extLst>
                      <a:ext uri="{FF2B5EF4-FFF2-40B4-BE49-F238E27FC236}">
                        <a16:creationId xmlns:a16="http://schemas.microsoft.com/office/drawing/2014/main" id="{B9191894-4BF1-55F1-7165-82EF1A609906}"/>
                      </a:ext>
                    </a:extLst>
                  </p:cNvPr>
                  <p:cNvSpPr/>
                  <p:nvPr/>
                </p:nvSpPr>
                <p:spPr>
                  <a:xfrm>
                    <a:off x="6074930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순서도: 준비 10">
                    <a:extLst>
                      <a:ext uri="{FF2B5EF4-FFF2-40B4-BE49-F238E27FC236}">
                        <a16:creationId xmlns:a16="http://schemas.microsoft.com/office/drawing/2014/main" id="{AD35E086-9EA9-0472-FA27-E430FF655A96}"/>
                      </a:ext>
                    </a:extLst>
                  </p:cNvPr>
                  <p:cNvSpPr/>
                  <p:nvPr/>
                </p:nvSpPr>
                <p:spPr>
                  <a:xfrm>
                    <a:off x="6651930" y="160627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47753AB2-5BB1-8C39-0A36-CA0FFE459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0297" y="1684043"/>
                    <a:ext cx="229192" cy="229192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9BBCD732-C36D-D637-9CA2-5C03646AC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3142" y="1695733"/>
                    <a:ext cx="217502" cy="217502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2C9517B7-007D-D34F-FB93-20E3B04A8B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7602" y="1663519"/>
                    <a:ext cx="262086" cy="262086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470F5C6-BEEB-F6BC-BBB1-1E4D70F36D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91326" y="1667987"/>
                    <a:ext cx="248639" cy="248639"/>
                  </a:xfrm>
                  <a:prstGeom prst="rect">
                    <a:avLst/>
                  </a:prstGeom>
                </p:spPr>
              </p:pic>
              <p:sp>
                <p:nvSpPr>
                  <p:cNvPr id="16" name="순서도: 처리 15">
                    <a:extLst>
                      <a:ext uri="{FF2B5EF4-FFF2-40B4-BE49-F238E27FC236}">
                        <a16:creationId xmlns:a16="http://schemas.microsoft.com/office/drawing/2014/main" id="{E6CA5870-2EF3-5751-2587-3F9F5BBF9E5A}"/>
                      </a:ext>
                    </a:extLst>
                  </p:cNvPr>
                  <p:cNvSpPr/>
                  <p:nvPr/>
                </p:nvSpPr>
                <p:spPr>
                  <a:xfrm>
                    <a:off x="4064560" y="1897650"/>
                    <a:ext cx="5959663" cy="306545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BFC13C32-AE89-CDBC-4043-0AAF42DB78AA}"/>
                      </a:ext>
                    </a:extLst>
                  </p:cNvPr>
                  <p:cNvSpPr/>
                  <p:nvPr/>
                </p:nvSpPr>
                <p:spPr>
                  <a:xfrm>
                    <a:off x="4167983" y="2008981"/>
                    <a:ext cx="5743964" cy="2876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순서도: 대체 처리 17">
                    <a:extLst>
                      <a:ext uri="{FF2B5EF4-FFF2-40B4-BE49-F238E27FC236}">
                        <a16:creationId xmlns:a16="http://schemas.microsoft.com/office/drawing/2014/main" id="{52FD8A97-2756-0C39-274A-3BEBC0EA2791}"/>
                      </a:ext>
                    </a:extLst>
                  </p:cNvPr>
                  <p:cNvSpPr/>
                  <p:nvPr/>
                </p:nvSpPr>
                <p:spPr>
                  <a:xfrm>
                    <a:off x="4396850" y="2109940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순서도: 대체 처리 18">
                    <a:extLst>
                      <a:ext uri="{FF2B5EF4-FFF2-40B4-BE49-F238E27FC236}">
                        <a16:creationId xmlns:a16="http://schemas.microsoft.com/office/drawing/2014/main" id="{10AFDBEB-3FC5-AE44-B3F7-5E99BB91CE76}"/>
                      </a:ext>
                    </a:extLst>
                  </p:cNvPr>
                  <p:cNvSpPr/>
                  <p:nvPr/>
                </p:nvSpPr>
                <p:spPr>
                  <a:xfrm>
                    <a:off x="5936022" y="2384600"/>
                    <a:ext cx="739685" cy="911049"/>
                  </a:xfrm>
                  <a:prstGeom prst="flowChartAlternateProcess">
                    <a:avLst/>
                  </a:prstGeom>
                  <a:solidFill>
                    <a:srgbClr val="FFFF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" name="순서도: 수행의 시작/종료 19">
                    <a:extLst>
                      <a:ext uri="{FF2B5EF4-FFF2-40B4-BE49-F238E27FC236}">
                        <a16:creationId xmlns:a16="http://schemas.microsoft.com/office/drawing/2014/main" id="{6FAA5893-17E5-3595-2AC3-F71569C103A6}"/>
                      </a:ext>
                    </a:extLst>
                  </p:cNvPr>
                  <p:cNvSpPr/>
                  <p:nvPr/>
                </p:nvSpPr>
                <p:spPr>
                  <a:xfrm>
                    <a:off x="9543520" y="1289981"/>
                    <a:ext cx="556397" cy="204655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3175">
                        <a:noFill/>
                      </a:ln>
                      <a:noFill/>
                    </a:endParaRPr>
                  </a:p>
                </p:txBody>
              </p:sp>
              <p:sp>
                <p:nvSpPr>
                  <p:cNvPr id="21" name="순서도: 수행의 시작/종료 20">
                    <a:extLst>
                      <a:ext uri="{FF2B5EF4-FFF2-40B4-BE49-F238E27FC236}">
                        <a16:creationId xmlns:a16="http://schemas.microsoft.com/office/drawing/2014/main" id="{BFEB0BC0-95E5-8EEF-23D2-29E8A0E7D27C}"/>
                      </a:ext>
                    </a:extLst>
                  </p:cNvPr>
                  <p:cNvSpPr/>
                  <p:nvPr/>
                </p:nvSpPr>
                <p:spPr>
                  <a:xfrm>
                    <a:off x="8675398" y="1302906"/>
                    <a:ext cx="556397" cy="204655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3175">
                        <a:noFill/>
                      </a:ln>
                      <a:noFill/>
                    </a:endParaRPr>
                  </a:p>
                </p:txBody>
              </p:sp>
              <p:sp>
                <p:nvSpPr>
                  <p:cNvPr id="22" name="화살표: 갈매기형 수장 21">
                    <a:extLst>
                      <a:ext uri="{FF2B5EF4-FFF2-40B4-BE49-F238E27FC236}">
                        <a16:creationId xmlns:a16="http://schemas.microsoft.com/office/drawing/2014/main" id="{AF04C907-1C52-B6AB-61DC-427B91FC488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56193" y="1285541"/>
                    <a:ext cx="213360" cy="225277"/>
                  </a:xfrm>
                  <a:prstGeom prst="chevron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3142DDD-2143-1BC9-8F01-48E7947087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553" y="1274753"/>
                    <a:ext cx="465470" cy="26161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dirty="0"/>
                      <a:t>도감</a:t>
                    </a:r>
                  </a:p>
                </p:txBody>
              </p:sp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0EBBF547-4929-691A-941E-732955C77E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86247" y="1294565"/>
                    <a:ext cx="234103" cy="234103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>
                    <a:extLst>
                      <a:ext uri="{FF2B5EF4-FFF2-40B4-BE49-F238E27FC236}">
                        <a16:creationId xmlns:a16="http://schemas.microsoft.com/office/drawing/2014/main" id="{4D7CB903-9432-F49C-9683-39B4D86112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9315" y="1300186"/>
                    <a:ext cx="212290" cy="212290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DF074242-7613-906D-CF02-CA5002BE0C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07289" y="1283001"/>
                    <a:ext cx="216547" cy="216547"/>
                  </a:xfrm>
                  <a:prstGeom prst="rect">
                    <a:avLst/>
                  </a:prstGeom>
                </p:spPr>
              </p:pic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82E29C4-4816-5D81-1FB9-0B4146ED0449}"/>
                      </a:ext>
                    </a:extLst>
                  </p:cNvPr>
                  <p:cNvSpPr txBox="1"/>
                  <p:nvPr/>
                </p:nvSpPr>
                <p:spPr>
                  <a:xfrm>
                    <a:off x="8758977" y="1303003"/>
                    <a:ext cx="55639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chemeClr val="bg1"/>
                        </a:solidFill>
                      </a:rPr>
                      <a:t>4,946K</a:t>
                    </a:r>
                    <a:endParaRPr lang="ko-KR" alt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4710B6D-AB2E-D03D-4A71-D56C75CE3C1B}"/>
                      </a:ext>
                    </a:extLst>
                  </p:cNvPr>
                  <p:cNvSpPr txBox="1"/>
                  <p:nvPr/>
                </p:nvSpPr>
                <p:spPr>
                  <a:xfrm>
                    <a:off x="9626575" y="1293127"/>
                    <a:ext cx="55639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chemeClr val="bg1"/>
                        </a:solidFill>
                      </a:rPr>
                      <a:t>1,517K</a:t>
                    </a:r>
                    <a:endParaRPr lang="ko-KR" alt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3743DC5-7D15-F6D8-068B-7B6A775DA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265" y="2426316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소환수 도감</a:t>
                    </a:r>
                  </a:p>
                </p:txBody>
              </p:sp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CF2EB90F-B7E1-C2F4-9DB1-DE07DDDC9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4644" y="2034109"/>
                    <a:ext cx="350491" cy="350491"/>
                  </a:xfrm>
                  <a:prstGeom prst="rect">
                    <a:avLst/>
                  </a:prstGeom>
                </p:spPr>
              </p:pic>
              <p:sp>
                <p:nvSpPr>
                  <p:cNvPr id="31" name="원형: 비어 있음 30">
                    <a:extLst>
                      <a:ext uri="{FF2B5EF4-FFF2-40B4-BE49-F238E27FC236}">
                        <a16:creationId xmlns:a16="http://schemas.microsoft.com/office/drawing/2014/main" id="{85F2E9CB-46FB-225C-2015-86DCCF0A6442}"/>
                      </a:ext>
                    </a:extLst>
                  </p:cNvPr>
                  <p:cNvSpPr/>
                  <p:nvPr/>
                </p:nvSpPr>
                <p:spPr>
                  <a:xfrm>
                    <a:off x="3112761" y="1933574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B4439B8-0E69-7AFE-EA4A-B5060B8F3D9E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265" y="3199876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수집 도감</a:t>
                    </a:r>
                  </a:p>
                </p:txBody>
              </p:sp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F4A64351-3E32-B1FB-F071-FC45EB5D3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1732" y="2839100"/>
                    <a:ext cx="300710" cy="300710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>
                    <a:extLst>
                      <a:ext uri="{FF2B5EF4-FFF2-40B4-BE49-F238E27FC236}">
                        <a16:creationId xmlns:a16="http://schemas.microsoft.com/office/drawing/2014/main" id="{25ECAAAF-4D5A-8EBD-7932-964E0C3A54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05" y="3677754"/>
                    <a:ext cx="215444" cy="215444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418B43-E52D-000B-0104-074DE3C144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502" y="4006440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몬스터 도감</a:t>
                    </a:r>
                  </a:p>
                </p:txBody>
              </p:sp>
              <p:sp>
                <p:nvSpPr>
                  <p:cNvPr id="36" name="원형: 비어 있음 35">
                    <a:extLst>
                      <a:ext uri="{FF2B5EF4-FFF2-40B4-BE49-F238E27FC236}">
                        <a16:creationId xmlns:a16="http://schemas.microsoft.com/office/drawing/2014/main" id="{F1F6AF7A-824C-B959-5BCF-8D26E990FC97}"/>
                      </a:ext>
                    </a:extLst>
                  </p:cNvPr>
                  <p:cNvSpPr/>
                  <p:nvPr/>
                </p:nvSpPr>
                <p:spPr>
                  <a:xfrm>
                    <a:off x="3114958" y="2713203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원형: 비어 있음 36">
                    <a:extLst>
                      <a:ext uri="{FF2B5EF4-FFF2-40B4-BE49-F238E27FC236}">
                        <a16:creationId xmlns:a16="http://schemas.microsoft.com/office/drawing/2014/main" id="{4CC326B1-9417-5E91-7B51-733CB102DEC9}"/>
                      </a:ext>
                    </a:extLst>
                  </p:cNvPr>
                  <p:cNvSpPr/>
                  <p:nvPr/>
                </p:nvSpPr>
                <p:spPr>
                  <a:xfrm>
                    <a:off x="3098472" y="3528562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C265B488-4CC6-E364-C721-37D00CB79827}"/>
                      </a:ext>
                    </a:extLst>
                  </p:cNvPr>
                  <p:cNvGrpSpPr/>
                  <p:nvPr/>
                </p:nvGrpSpPr>
                <p:grpSpPr>
                  <a:xfrm>
                    <a:off x="4814029" y="154648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5" name="말풍선: 타원형 124">
                      <a:extLst>
                        <a:ext uri="{FF2B5EF4-FFF2-40B4-BE49-F238E27FC236}">
                          <a16:creationId xmlns:a16="http://schemas.microsoft.com/office/drawing/2014/main" id="{36441B63-3A12-7F11-7580-A8663A198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0E4FE898-76E2-38C5-849B-44ADA7502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9" name="육각형 38">
                    <a:extLst>
                      <a:ext uri="{FF2B5EF4-FFF2-40B4-BE49-F238E27FC236}">
                        <a16:creationId xmlns:a16="http://schemas.microsoft.com/office/drawing/2014/main" id="{D597840F-1988-FDA5-DCB1-4BD73580367C}"/>
                      </a:ext>
                    </a:extLst>
                  </p:cNvPr>
                  <p:cNvSpPr/>
                  <p:nvPr/>
                </p:nvSpPr>
                <p:spPr>
                  <a:xfrm>
                    <a:off x="9198386" y="1632529"/>
                    <a:ext cx="789611" cy="169375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dirty="0"/>
                      <a:t>모두 받기</a:t>
                    </a:r>
                  </a:p>
                </p:txBody>
              </p:sp>
              <p:sp>
                <p:nvSpPr>
                  <p:cNvPr id="40" name="순서도: 수행의 시작/종료 39">
                    <a:extLst>
                      <a:ext uri="{FF2B5EF4-FFF2-40B4-BE49-F238E27FC236}">
                        <a16:creationId xmlns:a16="http://schemas.microsoft.com/office/drawing/2014/main" id="{259D5AFC-C241-FC54-FF42-5599E78BA861}"/>
                      </a:ext>
                    </a:extLst>
                  </p:cNvPr>
                  <p:cNvSpPr/>
                  <p:nvPr/>
                </p:nvSpPr>
                <p:spPr>
                  <a:xfrm>
                    <a:off x="8277225" y="1632529"/>
                    <a:ext cx="852488" cy="175853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 스킬 검색</a:t>
                    </a:r>
                  </a:p>
                </p:txBody>
              </p:sp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D5055217-3446-3FD0-2AF7-800DBC77C1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2105" y="1652569"/>
                    <a:ext cx="141877" cy="141877"/>
                  </a:xfrm>
                  <a:prstGeom prst="rect">
                    <a:avLst/>
                  </a:prstGeom>
                </p:spPr>
              </p:pic>
              <p:sp>
                <p:nvSpPr>
                  <p:cNvPr id="42" name="순서도: 준비 41">
                    <a:extLst>
                      <a:ext uri="{FF2B5EF4-FFF2-40B4-BE49-F238E27FC236}">
                        <a16:creationId xmlns:a16="http://schemas.microsoft.com/office/drawing/2014/main" id="{7276008D-FAF0-BBB2-30F1-5B3D0D2AAD83}"/>
                      </a:ext>
                    </a:extLst>
                  </p:cNvPr>
                  <p:cNvSpPr/>
                  <p:nvPr/>
                </p:nvSpPr>
                <p:spPr>
                  <a:xfrm>
                    <a:off x="4352545" y="1617480"/>
                    <a:ext cx="527430" cy="393359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44FF305A-4FB3-B16B-CB2C-ADA36D7B5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196" y="1695065"/>
                    <a:ext cx="262318" cy="262318"/>
                  </a:xfrm>
                  <a:prstGeom prst="rect">
                    <a:avLst/>
                  </a:prstGeom>
                </p:spPr>
              </p:pic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B2607099-3266-75D1-6416-4093F6EEB8D3}"/>
                      </a:ext>
                    </a:extLst>
                  </p:cNvPr>
                  <p:cNvGrpSpPr/>
                  <p:nvPr/>
                </p:nvGrpSpPr>
                <p:grpSpPr>
                  <a:xfrm>
                    <a:off x="9986231" y="1545225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3" name="말풍선: 타원형 122">
                      <a:extLst>
                        <a:ext uri="{FF2B5EF4-FFF2-40B4-BE49-F238E27FC236}">
                          <a16:creationId xmlns:a16="http://schemas.microsoft.com/office/drawing/2014/main" id="{46D0D479-50A3-47A5-7D22-EA48F4DA8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D2439A41-4C3F-3718-19BB-41E906419F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6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5" name="그룹 44">
                    <a:extLst>
                      <a:ext uri="{FF2B5EF4-FFF2-40B4-BE49-F238E27FC236}">
                        <a16:creationId xmlns:a16="http://schemas.microsoft.com/office/drawing/2014/main" id="{3307E603-3C97-7287-1F9C-AC83FC01278E}"/>
                      </a:ext>
                    </a:extLst>
                  </p:cNvPr>
                  <p:cNvGrpSpPr/>
                  <p:nvPr/>
                </p:nvGrpSpPr>
                <p:grpSpPr>
                  <a:xfrm>
                    <a:off x="3602250" y="179894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1" name="말풍선: 타원형 120">
                      <a:extLst>
                        <a:ext uri="{FF2B5EF4-FFF2-40B4-BE49-F238E27FC236}">
                          <a16:creationId xmlns:a16="http://schemas.microsoft.com/office/drawing/2014/main" id="{F26F3383-CDD9-0711-C301-27D72DD7B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EE121859-07EC-253A-5458-BA878D122C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5BDF732-DFFC-A67C-49B6-B59466AC6389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306" y="210329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7" name="순서도: 대체 처리 46">
                    <a:extLst>
                      <a:ext uri="{FF2B5EF4-FFF2-40B4-BE49-F238E27FC236}">
                        <a16:creationId xmlns:a16="http://schemas.microsoft.com/office/drawing/2014/main" id="{51886C8C-F6E6-F5BE-FFE4-559B8639E20D}"/>
                      </a:ext>
                    </a:extLst>
                  </p:cNvPr>
                  <p:cNvSpPr/>
                  <p:nvPr/>
                </p:nvSpPr>
                <p:spPr>
                  <a:xfrm>
                    <a:off x="4403522" y="4358325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BDA52F9-1882-7C1D-9266-DFD71782817F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679" y="435356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9" name="순서도: 대체 처리 48">
                    <a:extLst>
                      <a:ext uri="{FF2B5EF4-FFF2-40B4-BE49-F238E27FC236}">
                        <a16:creationId xmlns:a16="http://schemas.microsoft.com/office/drawing/2014/main" id="{48A93893-7426-C940-3C23-E93F905F5AE0}"/>
                      </a:ext>
                    </a:extLst>
                  </p:cNvPr>
                  <p:cNvSpPr/>
                  <p:nvPr/>
                </p:nvSpPr>
                <p:spPr>
                  <a:xfrm>
                    <a:off x="4465546" y="241118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순서도: 대체 처리 49">
                    <a:extLst>
                      <a:ext uri="{FF2B5EF4-FFF2-40B4-BE49-F238E27FC236}">
                        <a16:creationId xmlns:a16="http://schemas.microsoft.com/office/drawing/2014/main" id="{603ECE20-145D-5CE6-D9F4-B87FEC1E80C0}"/>
                      </a:ext>
                    </a:extLst>
                  </p:cNvPr>
                  <p:cNvSpPr/>
                  <p:nvPr/>
                </p:nvSpPr>
                <p:spPr>
                  <a:xfrm>
                    <a:off x="5203789" y="241039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순서도: 대체 처리 50">
                    <a:extLst>
                      <a:ext uri="{FF2B5EF4-FFF2-40B4-BE49-F238E27FC236}">
                        <a16:creationId xmlns:a16="http://schemas.microsoft.com/office/drawing/2014/main" id="{960E88CA-7739-23D0-D144-7946AD6F2449}"/>
                      </a:ext>
                    </a:extLst>
                  </p:cNvPr>
                  <p:cNvSpPr/>
                  <p:nvPr/>
                </p:nvSpPr>
                <p:spPr>
                  <a:xfrm>
                    <a:off x="5966967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순서도: 대체 처리 51">
                    <a:extLst>
                      <a:ext uri="{FF2B5EF4-FFF2-40B4-BE49-F238E27FC236}">
                        <a16:creationId xmlns:a16="http://schemas.microsoft.com/office/drawing/2014/main" id="{11052848-CCBF-580B-0C18-6173A320E3E8}"/>
                      </a:ext>
                    </a:extLst>
                  </p:cNvPr>
                  <p:cNvSpPr/>
                  <p:nvPr/>
                </p:nvSpPr>
                <p:spPr>
                  <a:xfrm>
                    <a:off x="6720051" y="242350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순서도: 대체 처리 52">
                    <a:extLst>
                      <a:ext uri="{FF2B5EF4-FFF2-40B4-BE49-F238E27FC236}">
                        <a16:creationId xmlns:a16="http://schemas.microsoft.com/office/drawing/2014/main" id="{A5F481BE-1EFB-F294-CCF4-A65BDD6BB12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15880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순서도: 대체 처리 53">
                    <a:extLst>
                      <a:ext uri="{FF2B5EF4-FFF2-40B4-BE49-F238E27FC236}">
                        <a16:creationId xmlns:a16="http://schemas.microsoft.com/office/drawing/2014/main" id="{7E0FD2A9-1620-D6F3-12DB-72AA19ED36AD}"/>
                      </a:ext>
                    </a:extLst>
                  </p:cNvPr>
                  <p:cNvSpPr/>
                  <p:nvPr/>
                </p:nvSpPr>
                <p:spPr>
                  <a:xfrm>
                    <a:off x="821743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순서도: 대체 처리 54">
                    <a:extLst>
                      <a:ext uri="{FF2B5EF4-FFF2-40B4-BE49-F238E27FC236}">
                        <a16:creationId xmlns:a16="http://schemas.microsoft.com/office/drawing/2014/main" id="{08E76E53-42B2-4EFD-32B7-B92832CCFA3C}"/>
                      </a:ext>
                    </a:extLst>
                  </p:cNvPr>
                  <p:cNvSpPr/>
                  <p:nvPr/>
                </p:nvSpPr>
                <p:spPr>
                  <a:xfrm>
                    <a:off x="8980611" y="240055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순서도: 대체 처리 55">
                    <a:extLst>
                      <a:ext uri="{FF2B5EF4-FFF2-40B4-BE49-F238E27FC236}">
                        <a16:creationId xmlns:a16="http://schemas.microsoft.com/office/drawing/2014/main" id="{A431DD6B-3428-1D10-8D5D-C2FCFE06CED1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2807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순서도: 대체 처리 56">
                    <a:extLst>
                      <a:ext uri="{FF2B5EF4-FFF2-40B4-BE49-F238E27FC236}">
                        <a16:creationId xmlns:a16="http://schemas.microsoft.com/office/drawing/2014/main" id="{91574DB5-9AFF-B698-71E7-1F44F9D8B347}"/>
                      </a:ext>
                    </a:extLst>
                  </p:cNvPr>
                  <p:cNvSpPr/>
                  <p:nvPr/>
                </p:nvSpPr>
                <p:spPr>
                  <a:xfrm>
                    <a:off x="4427132" y="2375079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FF687EE8-D304-C831-13CD-34D4025BE8DF}"/>
                      </a:ext>
                    </a:extLst>
                  </p:cNvPr>
                  <p:cNvSpPr/>
                  <p:nvPr/>
                </p:nvSpPr>
                <p:spPr>
                  <a:xfrm>
                    <a:off x="4588600" y="252582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9E8F15B-771D-DB0F-DA1B-5E2C695E4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050" y="2952355"/>
                    <a:ext cx="442930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숲지기</a:t>
                    </a:r>
                  </a:p>
                </p:txBody>
              </p:sp>
              <p:sp>
                <p:nvSpPr>
                  <p:cNvPr id="60" name="순서도: 수행의 시작/종료 59">
                    <a:extLst>
                      <a:ext uri="{FF2B5EF4-FFF2-40B4-BE49-F238E27FC236}">
                        <a16:creationId xmlns:a16="http://schemas.microsoft.com/office/drawing/2014/main" id="{428F595F-60EB-49C8-B370-C4EE576F9692}"/>
                      </a:ext>
                    </a:extLst>
                  </p:cNvPr>
                  <p:cNvSpPr/>
                  <p:nvPr/>
                </p:nvSpPr>
                <p:spPr>
                  <a:xfrm>
                    <a:off x="4605575" y="311079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순서도: 대체 처리 60">
                    <a:extLst>
                      <a:ext uri="{FF2B5EF4-FFF2-40B4-BE49-F238E27FC236}">
                        <a16:creationId xmlns:a16="http://schemas.microsoft.com/office/drawing/2014/main" id="{DA0DE3FC-122B-7361-0894-0249F8D4E599}"/>
                      </a:ext>
                    </a:extLst>
                  </p:cNvPr>
                  <p:cNvSpPr/>
                  <p:nvPr/>
                </p:nvSpPr>
                <p:spPr>
                  <a:xfrm>
                    <a:off x="4465546" y="4617497"/>
                    <a:ext cx="677939" cy="267883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순서도: 대체 처리 61">
                    <a:extLst>
                      <a:ext uri="{FF2B5EF4-FFF2-40B4-BE49-F238E27FC236}">
                        <a16:creationId xmlns:a16="http://schemas.microsoft.com/office/drawing/2014/main" id="{53722EEB-9B3A-3D97-E42A-C5A7F5EC8F20}"/>
                      </a:ext>
                    </a:extLst>
                  </p:cNvPr>
                  <p:cNvSpPr/>
                  <p:nvPr/>
                </p:nvSpPr>
                <p:spPr>
                  <a:xfrm>
                    <a:off x="5197904" y="4616691"/>
                    <a:ext cx="677939" cy="26869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순서도: 대체 처리 62">
                    <a:extLst>
                      <a:ext uri="{FF2B5EF4-FFF2-40B4-BE49-F238E27FC236}">
                        <a16:creationId xmlns:a16="http://schemas.microsoft.com/office/drawing/2014/main" id="{14A8C4BC-F171-124B-78B2-977EF81760F9}"/>
                      </a:ext>
                    </a:extLst>
                  </p:cNvPr>
                  <p:cNvSpPr/>
                  <p:nvPr/>
                </p:nvSpPr>
                <p:spPr>
                  <a:xfrm>
                    <a:off x="5966967" y="4626764"/>
                    <a:ext cx="677939" cy="2586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순서도: 대체 처리 63">
                    <a:extLst>
                      <a:ext uri="{FF2B5EF4-FFF2-40B4-BE49-F238E27FC236}">
                        <a16:creationId xmlns:a16="http://schemas.microsoft.com/office/drawing/2014/main" id="{7D2559F6-2405-5DC4-5DC0-40A85156249B}"/>
                      </a:ext>
                    </a:extLst>
                  </p:cNvPr>
                  <p:cNvSpPr/>
                  <p:nvPr/>
                </p:nvSpPr>
                <p:spPr>
                  <a:xfrm>
                    <a:off x="6720051" y="4629814"/>
                    <a:ext cx="677939" cy="25556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순서도: 대체 처리 64">
                    <a:extLst>
                      <a:ext uri="{FF2B5EF4-FFF2-40B4-BE49-F238E27FC236}">
                        <a16:creationId xmlns:a16="http://schemas.microsoft.com/office/drawing/2014/main" id="{2B5E6AC4-A269-8297-587C-E412264390EE}"/>
                      </a:ext>
                    </a:extLst>
                  </p:cNvPr>
                  <p:cNvSpPr/>
                  <p:nvPr/>
                </p:nvSpPr>
                <p:spPr>
                  <a:xfrm>
                    <a:off x="7483229" y="4622190"/>
                    <a:ext cx="677939" cy="26318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순서도: 대체 처리 65">
                    <a:extLst>
                      <a:ext uri="{FF2B5EF4-FFF2-40B4-BE49-F238E27FC236}">
                        <a16:creationId xmlns:a16="http://schemas.microsoft.com/office/drawing/2014/main" id="{1F1B9578-B88D-D493-0F62-A229591D1E6C}"/>
                      </a:ext>
                    </a:extLst>
                  </p:cNvPr>
                  <p:cNvSpPr/>
                  <p:nvPr/>
                </p:nvSpPr>
                <p:spPr>
                  <a:xfrm>
                    <a:off x="8237542" y="4611669"/>
                    <a:ext cx="677939" cy="28036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순서도: 대체 처리 66">
                    <a:extLst>
                      <a:ext uri="{FF2B5EF4-FFF2-40B4-BE49-F238E27FC236}">
                        <a16:creationId xmlns:a16="http://schemas.microsoft.com/office/drawing/2014/main" id="{666BD5A7-BCEB-3CBA-FCF4-EF16E60D9260}"/>
                      </a:ext>
                    </a:extLst>
                  </p:cNvPr>
                  <p:cNvSpPr/>
                  <p:nvPr/>
                </p:nvSpPr>
                <p:spPr>
                  <a:xfrm>
                    <a:off x="8980611" y="4606863"/>
                    <a:ext cx="677939" cy="2785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순서도: 저장 데이터 67">
                    <a:extLst>
                      <a:ext uri="{FF2B5EF4-FFF2-40B4-BE49-F238E27FC236}">
                        <a16:creationId xmlns:a16="http://schemas.microsoft.com/office/drawing/2014/main" id="{4D5CD50E-76F5-4482-BD44-D1A7046B6B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64505" y="3112418"/>
                    <a:ext cx="338851" cy="115139"/>
                  </a:xfrm>
                  <a:prstGeom prst="flowChartOnlineStorag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DAA0959-F931-66D0-628A-C4605191818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4561" y="3093104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10/60</a:t>
                    </a:r>
                    <a:endParaRPr lang="ko-KR" altLang="en-US" sz="400" dirty="0"/>
                  </a:p>
                </p:txBody>
              </p:sp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10F3D2C3-25FB-317A-1547-B0320507D5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8885" y="248771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6C8916AD-7328-871C-CFEE-E64840FD6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9575" y="2135307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B2F28EE1-31B5-E727-EF75-965531E04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91598" y="247289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73" name="순서도: 대체 처리 72">
                    <a:extLst>
                      <a:ext uri="{FF2B5EF4-FFF2-40B4-BE49-F238E27FC236}">
                        <a16:creationId xmlns:a16="http://schemas.microsoft.com/office/drawing/2014/main" id="{A5890617-E014-7B3E-F10B-7119043C2129}"/>
                      </a:ext>
                    </a:extLst>
                  </p:cNvPr>
                  <p:cNvSpPr/>
                  <p:nvPr/>
                </p:nvSpPr>
                <p:spPr>
                  <a:xfrm>
                    <a:off x="5160859" y="2374684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타원 73">
                    <a:extLst>
                      <a:ext uri="{FF2B5EF4-FFF2-40B4-BE49-F238E27FC236}">
                        <a16:creationId xmlns:a16="http://schemas.microsoft.com/office/drawing/2014/main" id="{38D4CC4D-6B37-04E2-E047-3FA38288EEF5}"/>
                      </a:ext>
                    </a:extLst>
                  </p:cNvPr>
                  <p:cNvSpPr/>
                  <p:nvPr/>
                </p:nvSpPr>
                <p:spPr>
                  <a:xfrm>
                    <a:off x="5322327" y="2525429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87A8938-83E3-13ED-E9BF-E8E776FDA109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777" y="2951960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뿔개구리</a:t>
                    </a:r>
                  </a:p>
                </p:txBody>
              </p:sp>
              <p:sp>
                <p:nvSpPr>
                  <p:cNvPr id="76" name="순서도: 수행의 시작/종료 75">
                    <a:extLst>
                      <a:ext uri="{FF2B5EF4-FFF2-40B4-BE49-F238E27FC236}">
                        <a16:creationId xmlns:a16="http://schemas.microsoft.com/office/drawing/2014/main" id="{707905DB-3ECB-1B3C-F418-07A532BC6F17}"/>
                      </a:ext>
                    </a:extLst>
                  </p:cNvPr>
                  <p:cNvSpPr/>
                  <p:nvPr/>
                </p:nvSpPr>
                <p:spPr>
                  <a:xfrm>
                    <a:off x="5339302" y="3110399"/>
                    <a:ext cx="397881" cy="116119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D94795C-972C-0E0F-BA99-2CD34E8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288" y="3092709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0/20</a:t>
                    </a:r>
                    <a:endParaRPr lang="ko-KR" altLang="en-US" sz="400" dirty="0"/>
                  </a:p>
                </p:txBody>
              </p:sp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id="{16B3CEBB-A3E1-93FB-374D-869A839A5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2612" y="2487322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id="{1D2ACF52-F737-8F44-5BD7-DF17FD588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5325325" y="2472503"/>
                    <a:ext cx="116152" cy="116152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94DB5BF8-2A2B-2526-2C6D-F1677E285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6855" y="4386683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2E6102D4-7404-F0F9-0524-4E5B5A3022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8205" y="4388608"/>
                    <a:ext cx="136000" cy="136000"/>
                  </a:xfrm>
                  <a:prstGeom prst="rect">
                    <a:avLst/>
                  </a:prstGeom>
                </p:spPr>
              </p:pic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629A4E69-ED3F-F1EC-80C9-329419D6D0AE}"/>
                      </a:ext>
                    </a:extLst>
                  </p:cNvPr>
                  <p:cNvSpPr/>
                  <p:nvPr/>
                </p:nvSpPr>
                <p:spPr>
                  <a:xfrm>
                    <a:off x="6072948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F5037E61-E63C-1F7F-4F39-96E85AB0FF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398" y="2968726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버섯돌이</a:t>
                    </a:r>
                  </a:p>
                </p:txBody>
              </p:sp>
              <p:pic>
                <p:nvPicPr>
                  <p:cNvPr id="84" name="그림 83">
                    <a:extLst>
                      <a:ext uri="{FF2B5EF4-FFF2-40B4-BE49-F238E27FC236}">
                        <a16:creationId xmlns:a16="http://schemas.microsoft.com/office/drawing/2014/main" id="{38902CC5-27C5-7D37-F684-E431AB6F02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3233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A0C580A9-869D-EBBD-C700-B8888437DF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075946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86" name="순서도: 대체 처리 85">
                    <a:extLst>
                      <a:ext uri="{FF2B5EF4-FFF2-40B4-BE49-F238E27FC236}">
                        <a16:creationId xmlns:a16="http://schemas.microsoft.com/office/drawing/2014/main" id="{8AD476BD-88CB-2888-4E2F-2D33027BBF50}"/>
                      </a:ext>
                    </a:extLst>
                  </p:cNvPr>
                  <p:cNvSpPr/>
                  <p:nvPr/>
                </p:nvSpPr>
                <p:spPr>
                  <a:xfrm>
                    <a:off x="6718899" y="242232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0C486650-F20C-AD6A-BA84-3055954E3DA3}"/>
                      </a:ext>
                    </a:extLst>
                  </p:cNvPr>
                  <p:cNvSpPr/>
                  <p:nvPr/>
                </p:nvSpPr>
                <p:spPr>
                  <a:xfrm>
                    <a:off x="6824880" y="254406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B90357B-018F-0600-AD53-85C3574F7293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330" y="2970595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미믹</a:t>
                    </a:r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id="{95003ADD-6C2C-FC09-A7FD-655506FF4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165" y="250595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id="{3880329C-6305-9BE8-0ABB-2CA763163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827878" y="249113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1" name="순서도: 대체 처리 90">
                    <a:extLst>
                      <a:ext uri="{FF2B5EF4-FFF2-40B4-BE49-F238E27FC236}">
                        <a16:creationId xmlns:a16="http://schemas.microsoft.com/office/drawing/2014/main" id="{AFC39E11-2FE4-8DBA-8E3A-04F6F007B4B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D8E494F0-A4F9-4129-5876-D9690C32B84B}"/>
                      </a:ext>
                    </a:extLst>
                  </p:cNvPr>
                  <p:cNvSpPr/>
                  <p:nvPr/>
                </p:nvSpPr>
                <p:spPr>
                  <a:xfrm>
                    <a:off x="7589210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78AB2E4-AB37-F043-AD3A-378CF1FD3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660" y="2968726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슬라임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8FB286A7-B428-1600-6B43-7F9F4AC2C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9495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3F1DF77E-ACD2-604D-F4B8-57E6FC25F0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7592208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6" name="순서도: 대체 처리 95">
                    <a:extLst>
                      <a:ext uri="{FF2B5EF4-FFF2-40B4-BE49-F238E27FC236}">
                        <a16:creationId xmlns:a16="http://schemas.microsoft.com/office/drawing/2014/main" id="{EC13E484-E30B-C177-6842-AAD86B8F6DA5}"/>
                      </a:ext>
                    </a:extLst>
                  </p:cNvPr>
                  <p:cNvSpPr/>
                  <p:nvPr/>
                </p:nvSpPr>
                <p:spPr>
                  <a:xfrm>
                    <a:off x="821786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B81B5E64-C4DA-9726-C622-86CFC7913D5D}"/>
                      </a:ext>
                    </a:extLst>
                  </p:cNvPr>
                  <p:cNvSpPr/>
                  <p:nvPr/>
                </p:nvSpPr>
                <p:spPr>
                  <a:xfrm>
                    <a:off x="8323844" y="2522293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2868BCD-6F55-A535-2201-7748258E2CB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294" y="2948824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샌드맨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95AAE8C0-6979-5F62-09BB-6589CA1D96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34129" y="2484186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ADE21E59-5E89-B7BC-069E-E1075E4A82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8326842" y="2469367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1" name="순서도: 대체 처리 100">
                    <a:extLst>
                      <a:ext uri="{FF2B5EF4-FFF2-40B4-BE49-F238E27FC236}">
                        <a16:creationId xmlns:a16="http://schemas.microsoft.com/office/drawing/2014/main" id="{FFF17917-F734-25FA-4761-F1E35063736D}"/>
                      </a:ext>
                    </a:extLst>
                  </p:cNvPr>
                  <p:cNvSpPr/>
                  <p:nvPr/>
                </p:nvSpPr>
                <p:spPr>
                  <a:xfrm>
                    <a:off x="8980181" y="2397137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312B438B-278C-8030-4CDA-00BA387F5CBB}"/>
                      </a:ext>
                    </a:extLst>
                  </p:cNvPr>
                  <p:cNvSpPr/>
                  <p:nvPr/>
                </p:nvSpPr>
                <p:spPr>
                  <a:xfrm>
                    <a:off x="9086162" y="2518877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D2F6F1B-DA0E-57EB-6834-BDF626B9A6B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12" y="2945408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고스트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id="{A82E8E92-FB7E-60A5-C62C-E43EE3CF12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96447" y="2480770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4FBBE09D-74A4-3F7F-CA03-9740A2F15F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9089160" y="2465951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6" name="순서도: 대체 처리 105">
                    <a:extLst>
                      <a:ext uri="{FF2B5EF4-FFF2-40B4-BE49-F238E27FC236}">
                        <a16:creationId xmlns:a16="http://schemas.microsoft.com/office/drawing/2014/main" id="{B4841FA6-30BC-318B-85C8-C9CE74CCDBD9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33972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009E7830-678E-5BEB-E7FD-64BE1DA18D7D}"/>
                      </a:ext>
                    </a:extLst>
                  </p:cNvPr>
                  <p:cNvSpPr/>
                  <p:nvPr/>
                </p:nvSpPr>
                <p:spPr>
                  <a:xfrm>
                    <a:off x="4571527" y="3455712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AC95FAD-56B4-D302-DC3E-C2233C72C3A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546" y="3902025"/>
                    <a:ext cx="677939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하급 엘리멘탈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8C777498-DFC9-C45A-74F8-EEFD3A9778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1812" y="3417605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id="{A4A2BE50-EBFE-DBE4-A9FF-C208EF7C8F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74525" y="3402786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11" name="순서도: 대체 처리 110">
                    <a:extLst>
                      <a:ext uri="{FF2B5EF4-FFF2-40B4-BE49-F238E27FC236}">
                        <a16:creationId xmlns:a16="http://schemas.microsoft.com/office/drawing/2014/main" id="{C5725505-2062-765F-F47C-AEC4E400BC2D}"/>
                      </a:ext>
                    </a:extLst>
                  </p:cNvPr>
                  <p:cNvSpPr/>
                  <p:nvPr/>
                </p:nvSpPr>
                <p:spPr>
                  <a:xfrm>
                    <a:off x="8221248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순서도: 대체 처리 111">
                    <a:extLst>
                      <a:ext uri="{FF2B5EF4-FFF2-40B4-BE49-F238E27FC236}">
                        <a16:creationId xmlns:a16="http://schemas.microsoft.com/office/drawing/2014/main" id="{A6E40837-DBFD-5BA0-A939-34014562263E}"/>
                      </a:ext>
                    </a:extLst>
                  </p:cNvPr>
                  <p:cNvSpPr/>
                  <p:nvPr/>
                </p:nvSpPr>
                <p:spPr>
                  <a:xfrm>
                    <a:off x="6716496" y="241816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순서도: 대체 처리 112">
                    <a:extLst>
                      <a:ext uri="{FF2B5EF4-FFF2-40B4-BE49-F238E27FC236}">
                        <a16:creationId xmlns:a16="http://schemas.microsoft.com/office/drawing/2014/main" id="{2794BC7B-60D7-D6D2-241A-46E233621346}"/>
                      </a:ext>
                    </a:extLst>
                  </p:cNvPr>
                  <p:cNvSpPr/>
                  <p:nvPr/>
                </p:nvSpPr>
                <p:spPr>
                  <a:xfrm>
                    <a:off x="7483939" y="24134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순서도: 수행의 시작/종료 113">
                    <a:extLst>
                      <a:ext uri="{FF2B5EF4-FFF2-40B4-BE49-F238E27FC236}">
                        <a16:creationId xmlns:a16="http://schemas.microsoft.com/office/drawing/2014/main" id="{BD212A48-2FC1-1499-D670-8015910BDDB9}"/>
                      </a:ext>
                    </a:extLst>
                  </p:cNvPr>
                  <p:cNvSpPr/>
                  <p:nvPr/>
                </p:nvSpPr>
                <p:spPr>
                  <a:xfrm>
                    <a:off x="6108660" y="310704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>
                        <a:solidFill>
                          <a:schemeClr val="tx1"/>
                        </a:solidFill>
                      </a:rPr>
                      <a:t>20/20</a:t>
                    </a:r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순서도: 대체 처리 114">
                    <a:extLst>
                      <a:ext uri="{FF2B5EF4-FFF2-40B4-BE49-F238E27FC236}">
                        <a16:creationId xmlns:a16="http://schemas.microsoft.com/office/drawing/2014/main" id="{40D16A09-FBA1-5A40-A2C1-F63972217DC1}"/>
                      </a:ext>
                    </a:extLst>
                  </p:cNvPr>
                  <p:cNvSpPr/>
                  <p:nvPr/>
                </p:nvSpPr>
                <p:spPr>
                  <a:xfrm>
                    <a:off x="5941333" y="2379556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순서도: 대체 처리 115">
                    <a:extLst>
                      <a:ext uri="{FF2B5EF4-FFF2-40B4-BE49-F238E27FC236}">
                        <a16:creationId xmlns:a16="http://schemas.microsoft.com/office/drawing/2014/main" id="{FCB67A62-2633-6B08-054A-062F2E747C6F}"/>
                      </a:ext>
                    </a:extLst>
                  </p:cNvPr>
                  <p:cNvSpPr/>
                  <p:nvPr/>
                </p:nvSpPr>
                <p:spPr>
                  <a:xfrm>
                    <a:off x="8983566" y="2397136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순서도: 대체 처리 116">
                    <a:extLst>
                      <a:ext uri="{FF2B5EF4-FFF2-40B4-BE49-F238E27FC236}">
                        <a16:creationId xmlns:a16="http://schemas.microsoft.com/office/drawing/2014/main" id="{FA5923CE-4C46-4EBE-9BB2-17653961B459}"/>
                      </a:ext>
                    </a:extLst>
                  </p:cNvPr>
                  <p:cNvSpPr/>
                  <p:nvPr/>
                </p:nvSpPr>
                <p:spPr>
                  <a:xfrm>
                    <a:off x="4465545" y="333489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4A80F88-3D61-ABCB-9218-C9B78782227E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00" y="2440788"/>
                    <a:ext cx="106162" cy="169277"/>
                    <a:chOff x="9053037" y="2301404"/>
                    <a:chExt cx="204788" cy="355630"/>
                  </a:xfrm>
                </p:grpSpPr>
                <p:sp>
                  <p:nvSpPr>
                    <p:cNvPr id="119" name="말풍선: 타원형 118">
                      <a:extLst>
                        <a:ext uri="{FF2B5EF4-FFF2-40B4-BE49-F238E27FC236}">
                          <a16:creationId xmlns:a16="http://schemas.microsoft.com/office/drawing/2014/main" id="{16FF5682-CECF-5AC6-154A-09606FBE6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4DA95196-37F9-8935-F5D4-1699788700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04" y="2301404"/>
                      <a:ext cx="196005" cy="35563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6B1E17-D282-1E55-191B-D7CFB457A937}"/>
                    </a:ext>
                  </a:extLst>
                </p:cNvPr>
                <p:cNvSpPr txBox="1"/>
                <p:nvPr/>
              </p:nvSpPr>
              <p:spPr>
                <a:xfrm>
                  <a:off x="8220175" y="2100909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3/7</a:t>
                  </a:r>
                  <a:endParaRPr lang="ko-KR" altLang="en-US" sz="8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BBE2B7-F31E-0ACE-37B0-FC30D8EFDA90}"/>
                    </a:ext>
                  </a:extLst>
                </p:cNvPr>
                <p:cNvSpPr txBox="1"/>
                <p:nvPr/>
              </p:nvSpPr>
              <p:spPr>
                <a:xfrm>
                  <a:off x="8448643" y="4356375"/>
                  <a:ext cx="49562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6/6</a:t>
                  </a:r>
                  <a:endParaRPr lang="ko-KR" altLang="en-US" sz="800" dirty="0"/>
                </a:p>
              </p:txBody>
            </p:sp>
          </p:grp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F46E5D5-EAB1-BACC-70CA-B6590A48871D}"/>
                  </a:ext>
                </a:extLst>
              </p:cNvPr>
              <p:cNvSpPr/>
              <p:nvPr/>
            </p:nvSpPr>
            <p:spPr>
              <a:xfrm>
                <a:off x="3789496" y="1303486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</a:t>
                </a:r>
                <a:endParaRPr lang="ko-KR" altLang="en-US" dirty="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65E60CA9-15D1-F4AF-8ABC-BE1556BBB57F}"/>
                  </a:ext>
                </a:extLst>
              </p:cNvPr>
              <p:cNvSpPr/>
              <p:nvPr/>
            </p:nvSpPr>
            <p:spPr>
              <a:xfrm>
                <a:off x="8701999" y="1813557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</a:t>
                </a:r>
                <a:endParaRPr lang="ko-KR" altLang="en-US" dirty="0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C6ABE01E-9329-1D26-2D21-6A331A4E2E32}"/>
                  </a:ext>
                </a:extLst>
              </p:cNvPr>
              <p:cNvSpPr/>
              <p:nvPr/>
            </p:nvSpPr>
            <p:spPr>
              <a:xfrm>
                <a:off x="3776561" y="2016711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</a:t>
                </a:r>
                <a:endParaRPr lang="ko-KR" altLang="en-US" dirty="0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DE9D214-6FA2-EE52-E0C1-91F8D7190D46}"/>
                  </a:ext>
                </a:extLst>
              </p:cNvPr>
              <p:cNvSpPr/>
              <p:nvPr/>
            </p:nvSpPr>
            <p:spPr>
              <a:xfrm>
                <a:off x="3786196" y="2346326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endParaRPr lang="ko-KR" altLang="en-US" dirty="0"/>
              </a:p>
            </p:txBody>
          </p:sp>
          <p:cxnSp>
            <p:nvCxnSpPr>
              <p:cNvPr id="266" name="연결선: 꺾임 265">
                <a:extLst>
                  <a:ext uri="{FF2B5EF4-FFF2-40B4-BE49-F238E27FC236}">
                    <a16:creationId xmlns:a16="http://schemas.microsoft.com/office/drawing/2014/main" id="{9EC1834E-660E-5648-1890-208C90148A4D}"/>
                  </a:ext>
                </a:extLst>
              </p:cNvPr>
              <p:cNvCxnSpPr>
                <a:cxnSpLocks/>
                <a:stCxn id="258" idx="2"/>
                <a:endCxn id="42" idx="1"/>
              </p:cNvCxnSpPr>
              <p:nvPr/>
            </p:nvCxnSpPr>
            <p:spPr>
              <a:xfrm rot="16200000" flipH="1">
                <a:off x="3901061" y="1583233"/>
                <a:ext cx="201195" cy="127308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5B965A45-EF5D-CF0B-F277-68AE7379B283}"/>
                  </a:ext>
                </a:extLst>
              </p:cNvPr>
              <p:cNvCxnSpPr>
                <a:stCxn id="263" idx="3"/>
                <a:endCxn id="71" idx="1"/>
              </p:cNvCxnSpPr>
              <p:nvPr/>
            </p:nvCxnSpPr>
            <p:spPr>
              <a:xfrm flipV="1">
                <a:off x="4073576" y="2136632"/>
                <a:ext cx="108766" cy="148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연결선: 꺾임 273">
                <a:extLst>
                  <a:ext uri="{FF2B5EF4-FFF2-40B4-BE49-F238E27FC236}">
                    <a16:creationId xmlns:a16="http://schemas.microsoft.com/office/drawing/2014/main" id="{3847467A-9312-D827-D31F-BE0BBFF47365}"/>
                  </a:ext>
                </a:extLst>
              </p:cNvPr>
              <p:cNvCxnSpPr>
                <a:stCxn id="264" idx="2"/>
                <a:endCxn id="49" idx="1"/>
              </p:cNvCxnSpPr>
              <p:nvPr/>
            </p:nvCxnSpPr>
            <p:spPr>
              <a:xfrm rot="16200000" flipH="1">
                <a:off x="3967207" y="2556626"/>
                <a:ext cx="178603" cy="243609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5D327049-1ADB-04BF-F943-46BE74A812AA}"/>
                  </a:ext>
                </a:extLst>
              </p:cNvPr>
              <p:cNvSpPr/>
              <p:nvPr/>
            </p:nvSpPr>
            <p:spPr>
              <a:xfrm>
                <a:off x="7737545" y="1284778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dirty="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25B0394A-47D9-DD7F-3709-009D87853742}"/>
                  </a:ext>
                </a:extLst>
              </p:cNvPr>
              <p:cNvSpPr/>
              <p:nvPr/>
            </p:nvSpPr>
            <p:spPr>
              <a:xfrm>
                <a:off x="9888945" y="1759134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6</a:t>
                </a:r>
                <a:endParaRPr lang="ko-KR" altLang="en-US" dirty="0"/>
              </a:p>
            </p:txBody>
          </p:sp>
          <p:cxnSp>
            <p:nvCxnSpPr>
              <p:cNvPr id="280" name="연결선: 꺾임 279">
                <a:extLst>
                  <a:ext uri="{FF2B5EF4-FFF2-40B4-BE49-F238E27FC236}">
                    <a16:creationId xmlns:a16="http://schemas.microsoft.com/office/drawing/2014/main" id="{31622AF4-5093-2803-E1D6-FDAFA40DFE66}"/>
                  </a:ext>
                </a:extLst>
              </p:cNvPr>
              <p:cNvCxnSpPr>
                <a:stCxn id="275" idx="2"/>
                <a:endCxn id="40" idx="1"/>
              </p:cNvCxnSpPr>
              <p:nvPr/>
            </p:nvCxnSpPr>
            <p:spPr>
              <a:xfrm rot="16200000" flipH="1">
                <a:off x="7874923" y="1538711"/>
                <a:ext cx="126199" cy="103939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연결선: 꺾임 286">
                <a:extLst>
                  <a:ext uri="{FF2B5EF4-FFF2-40B4-BE49-F238E27FC236}">
                    <a16:creationId xmlns:a16="http://schemas.microsoft.com/office/drawing/2014/main" id="{9CD7DE79-F767-67F8-F8EF-F440C143685B}"/>
                  </a:ext>
                </a:extLst>
              </p:cNvPr>
              <p:cNvCxnSpPr>
                <a:cxnSpLocks/>
                <a:stCxn id="260" idx="2"/>
              </p:cNvCxnSpPr>
              <p:nvPr/>
            </p:nvCxnSpPr>
            <p:spPr>
              <a:xfrm rot="16200000" flipH="1">
                <a:off x="8895732" y="2011136"/>
                <a:ext cx="96236" cy="186686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연결선: 꺾임 289">
                <a:extLst>
                  <a:ext uri="{FF2B5EF4-FFF2-40B4-BE49-F238E27FC236}">
                    <a16:creationId xmlns:a16="http://schemas.microsoft.com/office/drawing/2014/main" id="{543CA2E9-AFE1-C232-1811-185537BF764C}"/>
                  </a:ext>
                </a:extLst>
              </p:cNvPr>
              <p:cNvCxnSpPr>
                <a:cxnSpLocks/>
                <a:stCxn id="39" idx="0"/>
                <a:endCxn id="278" idx="1"/>
              </p:cNvCxnSpPr>
              <p:nvPr/>
            </p:nvCxnSpPr>
            <p:spPr>
              <a:xfrm>
                <a:off x="9700764" y="1650542"/>
                <a:ext cx="188181" cy="2299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00B87EE8-4B21-2DFA-7775-CA01F3BDFC24}"/>
                </a:ext>
              </a:extLst>
            </p:cNvPr>
            <p:cNvSpPr/>
            <p:nvPr/>
          </p:nvSpPr>
          <p:spPr>
            <a:xfrm>
              <a:off x="9899144" y="3611079"/>
              <a:ext cx="297015" cy="242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0</a:t>
              </a:r>
              <a:endParaRPr lang="ko-KR" altLang="en-US" dirty="0"/>
            </a:p>
          </p:txBody>
        </p:sp>
        <p:cxnSp>
          <p:nvCxnSpPr>
            <p:cNvPr id="299" name="연결선: 꺾임 298">
              <a:extLst>
                <a:ext uri="{FF2B5EF4-FFF2-40B4-BE49-F238E27FC236}">
                  <a16:creationId xmlns:a16="http://schemas.microsoft.com/office/drawing/2014/main" id="{A7E43027-3349-13AE-5A12-34D58630B9A9}"/>
                </a:ext>
              </a:extLst>
            </p:cNvPr>
            <p:cNvCxnSpPr>
              <a:stCxn id="16" idx="3"/>
              <a:endCxn id="297" idx="0"/>
            </p:cNvCxnSpPr>
            <p:nvPr/>
          </p:nvCxnSpPr>
          <p:spPr>
            <a:xfrm>
              <a:off x="9736990" y="3363701"/>
              <a:ext cx="310662" cy="2473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99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9">
            <a:extLst>
              <a:ext uri="{FF2B5EF4-FFF2-40B4-BE49-F238E27FC236}">
                <a16:creationId xmlns:a16="http://schemas.microsoft.com/office/drawing/2014/main" id="{85437F83-14B2-24C6-E366-4164DBEA3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24961"/>
              </p:ext>
            </p:extLst>
          </p:nvPr>
        </p:nvGraphicFramePr>
        <p:xfrm>
          <a:off x="3195637" y="-703228"/>
          <a:ext cx="5800725" cy="799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3366198117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105110873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98665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37828"/>
                  </a:ext>
                </a:extLst>
              </a:tr>
              <a:tr h="39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목록 리스트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해당 영역 안에서 손가락을 누른 채 위 아래로 움직이면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스크롤을 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회 스크롤 당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열씩 움직인다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46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소환수 속성 타입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분류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소환수의 속성 타입을 큰 카테고리로써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분류한다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ko-KR" altLang="en-US" sz="1000" dirty="0"/>
                        <a:t>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바람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빛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암을 좌측부터 순서대로 배치한다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11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a. </a:t>
                      </a:r>
                      <a:r>
                        <a:rPr lang="ko-KR" altLang="en-US" sz="1000" dirty="0"/>
                        <a:t>소환수 성급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명시 </a:t>
                      </a:r>
                      <a:r>
                        <a:rPr lang="en-US" altLang="ko-KR" sz="1000" dirty="0"/>
                        <a:t>/ </a:t>
                      </a:r>
                    </a:p>
                    <a:p>
                      <a:pPr latinLnBrk="1"/>
                      <a:r>
                        <a:rPr lang="en-US" altLang="ko-KR" sz="1000" dirty="0"/>
                        <a:t>b. </a:t>
                      </a:r>
                      <a:r>
                        <a:rPr lang="ko-KR" altLang="en-US" sz="1000" dirty="0"/>
                        <a:t>속성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 텍스트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a. </a:t>
                      </a:r>
                      <a:r>
                        <a:rPr lang="ko-KR" altLang="en-US" sz="1000" dirty="0"/>
                        <a:t>소환수 최초 성급을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분류하여 차례대로 수직 나열한다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성 부터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성까지 위에서부터 아래로 순서대로 배치한다</a:t>
                      </a: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[summons] table – [star_grade] </a:t>
                      </a:r>
                      <a:r>
                        <a:rPr lang="ko-KR" altLang="en-US" sz="1000" dirty="0"/>
                        <a:t>참조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b. </a:t>
                      </a:r>
                      <a:r>
                        <a:rPr lang="ko-KR" altLang="en-US" sz="1000" dirty="0"/>
                        <a:t>성급 옆에 속성 설명 텍스트를 출력한다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[collection_summons] table – [collection_summons_type] </a:t>
                      </a:r>
                      <a:r>
                        <a:rPr lang="ko-KR" altLang="en-US" sz="1000" dirty="0"/>
                        <a:t>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403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a. </a:t>
                      </a:r>
                      <a:r>
                        <a:rPr lang="ko-KR" altLang="en-US" sz="1000" dirty="0"/>
                        <a:t>도감 등록 버튼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설명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해당 버튼은 조건에 따라 기능이 다르게 적용된다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655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b. </a:t>
                      </a:r>
                      <a:r>
                        <a:rPr lang="ko-KR" altLang="en-US" sz="1000" dirty="0"/>
                        <a:t>소환수 정보 팝업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진입 버튼 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010101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3BE287F7-2725-9D4D-26E2-81E500F497E3}"/>
              </a:ext>
            </a:extLst>
          </p:cNvPr>
          <p:cNvGrpSpPr/>
          <p:nvPr/>
        </p:nvGrpSpPr>
        <p:grpSpPr>
          <a:xfrm>
            <a:off x="5656582" y="1163941"/>
            <a:ext cx="2854993" cy="420139"/>
            <a:chOff x="10542908" y="4021778"/>
            <a:chExt cx="2854993" cy="42013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AE43316-58B3-1FB7-7936-D6A1B4ED33F6}"/>
                </a:ext>
              </a:extLst>
            </p:cNvPr>
            <p:cNvGrpSpPr/>
            <p:nvPr/>
          </p:nvGrpSpPr>
          <p:grpSpPr>
            <a:xfrm>
              <a:off x="10610361" y="4021778"/>
              <a:ext cx="2787540" cy="210047"/>
              <a:chOff x="10610361" y="4021778"/>
              <a:chExt cx="2787540" cy="210047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90E1603-561E-EBD1-1A6D-BAC9CCD1F0D0}"/>
                  </a:ext>
                </a:extLst>
              </p:cNvPr>
              <p:cNvGrpSpPr/>
              <p:nvPr/>
            </p:nvGrpSpPr>
            <p:grpSpPr>
              <a:xfrm>
                <a:off x="10610361" y="4021779"/>
                <a:ext cx="1920647" cy="210046"/>
                <a:chOff x="10610361" y="4021779"/>
                <a:chExt cx="1920647" cy="210046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21594799-00EA-FCEB-CEF8-B00BE22B64B6}"/>
                    </a:ext>
                  </a:extLst>
                </p:cNvPr>
                <p:cNvGrpSpPr/>
                <p:nvPr/>
              </p:nvGrpSpPr>
              <p:grpSpPr>
                <a:xfrm>
                  <a:off x="10610361" y="4021782"/>
                  <a:ext cx="1200883" cy="210043"/>
                  <a:chOff x="10610361" y="4021782"/>
                  <a:chExt cx="1200883" cy="210043"/>
                </a:xfrm>
              </p:grpSpPr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3609C982-4DA8-688D-82B1-81BB053343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10361" y="4021786"/>
                    <a:ext cx="210039" cy="210039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30763577-8E2A-80EC-7745-56591DD854CD}"/>
                      </a:ext>
                    </a:extLst>
                  </p:cNvPr>
                  <p:cNvGrpSpPr/>
                  <p:nvPr/>
                </p:nvGrpSpPr>
                <p:grpSpPr>
                  <a:xfrm>
                    <a:off x="10929322" y="4021782"/>
                    <a:ext cx="881922" cy="210042"/>
                    <a:chOff x="10929322" y="4021782"/>
                    <a:chExt cx="881922" cy="210042"/>
                  </a:xfrm>
                </p:grpSpPr>
                <p:pic>
                  <p:nvPicPr>
                    <p:cNvPr id="23" name="그림 22">
                      <a:extLst>
                        <a:ext uri="{FF2B5EF4-FFF2-40B4-BE49-F238E27FC236}">
                          <a16:creationId xmlns:a16="http://schemas.microsoft.com/office/drawing/2014/main" id="{28D4020A-7C31-C91F-90F5-14125ECCD7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929322" y="4021785"/>
                      <a:ext cx="210039" cy="21003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그림 23">
                      <a:extLst>
                        <a:ext uri="{FF2B5EF4-FFF2-40B4-BE49-F238E27FC236}">
                          <a16:creationId xmlns:a16="http://schemas.microsoft.com/office/drawing/2014/main" id="{CFB026C8-BCFA-A338-03AC-465B74A56D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53273" y="4021784"/>
                      <a:ext cx="210039" cy="21003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그림 24">
                      <a:extLst>
                        <a:ext uri="{FF2B5EF4-FFF2-40B4-BE49-F238E27FC236}">
                          <a16:creationId xmlns:a16="http://schemas.microsoft.com/office/drawing/2014/main" id="{E9A8A466-53A3-DB5A-A463-D109BCCC25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353303" y="4021784"/>
                      <a:ext cx="210039" cy="21003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그림 25">
                      <a:extLst>
                        <a:ext uri="{FF2B5EF4-FFF2-40B4-BE49-F238E27FC236}">
                          <a16:creationId xmlns:a16="http://schemas.microsoft.com/office/drawing/2014/main" id="{B16BC9CE-4026-783A-F858-FE9588B2B2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477254" y="4021783"/>
                      <a:ext cx="210039" cy="21003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그림 26">
                      <a:extLst>
                        <a:ext uri="{FF2B5EF4-FFF2-40B4-BE49-F238E27FC236}">
                          <a16:creationId xmlns:a16="http://schemas.microsoft.com/office/drawing/2014/main" id="{3852F722-77BF-89C4-6C4E-8229E7E2C9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01205" y="4021782"/>
                      <a:ext cx="210039" cy="210039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A5E5A12-BF23-1BCB-615D-084EDBFB03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49116" y="4021782"/>
                  <a:ext cx="210039" cy="210039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093171CA-3C5E-4207-0173-0C2CCADCAC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3067" y="4021781"/>
                  <a:ext cx="210039" cy="210039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A161D3D3-6497-D613-B97F-1B581719B4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97018" y="4021780"/>
                  <a:ext cx="210039" cy="210039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C0467B82-085A-2D88-36F4-CA8531100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20969" y="4021779"/>
                  <a:ext cx="210039" cy="210039"/>
                </a:xfrm>
                <a:prstGeom prst="rect">
                  <a:avLst/>
                </a:prstGeom>
              </p:spPr>
            </p:pic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F229CAA-F8AE-3975-373C-9F54BF75C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7811" y="4021782"/>
                <a:ext cx="210039" cy="210039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4F931B9-D487-A63A-AB4F-7CC95B046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11762" y="4021781"/>
                <a:ext cx="210039" cy="210039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321F053-7628-FDD1-D7CB-3CF229797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5713" y="4021780"/>
                <a:ext cx="210039" cy="21003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5577BD4-3AE5-600D-943B-E5B714D1B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59664" y="4021779"/>
                <a:ext cx="210039" cy="210039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7AB37248-E0EC-004B-0251-F7DB23FB5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7862" y="4021778"/>
                <a:ext cx="210039" cy="210039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C4E75-AC46-E5D8-620D-427B1C7597FD}"/>
                </a:ext>
              </a:extLst>
            </p:cNvPr>
            <p:cNvSpPr txBox="1"/>
            <p:nvPr/>
          </p:nvSpPr>
          <p:spPr>
            <a:xfrm>
              <a:off x="10542908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1</a:t>
              </a:r>
              <a:r>
                <a:rPr lang="ko-KR" altLang="en-US" sz="800" dirty="0"/>
                <a:t>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42A4EF-CDB6-96E8-513A-2F77187D063D}"/>
                </a:ext>
              </a:extLst>
            </p:cNvPr>
            <p:cNvSpPr txBox="1"/>
            <p:nvPr/>
          </p:nvSpPr>
          <p:spPr>
            <a:xfrm>
              <a:off x="10928682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</a:t>
              </a:r>
              <a:r>
                <a:rPr lang="ko-KR" altLang="en-US" sz="800" dirty="0"/>
                <a:t>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2A6CA-5469-CF38-97A8-C3CF3CF31EA6}"/>
                </a:ext>
              </a:extLst>
            </p:cNvPr>
            <p:cNvSpPr txBox="1"/>
            <p:nvPr/>
          </p:nvSpPr>
          <p:spPr>
            <a:xfrm>
              <a:off x="11412212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B6BCA3-0C1C-FE74-3C6C-0BF0C27A51AD}"/>
                </a:ext>
              </a:extLst>
            </p:cNvPr>
            <p:cNvSpPr txBox="1"/>
            <p:nvPr/>
          </p:nvSpPr>
          <p:spPr>
            <a:xfrm>
              <a:off x="12063877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4</a:t>
              </a:r>
              <a:r>
                <a:rPr lang="ko-KR" altLang="en-US" sz="800" dirty="0"/>
                <a:t>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53557-17A0-3D84-B1FD-F74169C1B5E3}"/>
                </a:ext>
              </a:extLst>
            </p:cNvPr>
            <p:cNvSpPr txBox="1"/>
            <p:nvPr/>
          </p:nvSpPr>
          <p:spPr>
            <a:xfrm>
              <a:off x="12861848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5</a:t>
              </a:r>
              <a:r>
                <a:rPr lang="ko-KR" altLang="en-US" sz="800" dirty="0"/>
                <a:t>성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4A4268A-F3D4-40AB-E326-1AD07CA0D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95" y="2454027"/>
            <a:ext cx="944880" cy="11352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DBDDB66-2A20-25F9-8BD2-4B0B12B9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01" y="4100441"/>
            <a:ext cx="944880" cy="11352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3D82DAD-AC26-CFE7-1576-00653D35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00" y="4100440"/>
            <a:ext cx="944880" cy="113523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CC17657-640F-98F7-C1A8-A13035EC8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73" y="4100439"/>
            <a:ext cx="944880" cy="11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F1D12516-5C40-0C86-B0DC-64C8B4DC1F51}"/>
              </a:ext>
            </a:extLst>
          </p:cNvPr>
          <p:cNvGrpSpPr/>
          <p:nvPr/>
        </p:nvGrpSpPr>
        <p:grpSpPr>
          <a:xfrm>
            <a:off x="3217371" y="1303486"/>
            <a:ext cx="6978788" cy="3592941"/>
            <a:chOff x="3217371" y="1303486"/>
            <a:chExt cx="6978788" cy="3592941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106D7A68-4D7E-8733-3D53-69191E3C7BB0}"/>
                </a:ext>
              </a:extLst>
            </p:cNvPr>
            <p:cNvGrpSpPr/>
            <p:nvPr/>
          </p:nvGrpSpPr>
          <p:grpSpPr>
            <a:xfrm>
              <a:off x="3217371" y="1303486"/>
              <a:ext cx="6614864" cy="3592941"/>
              <a:chOff x="3217371" y="1303486"/>
              <a:chExt cx="6614864" cy="3592941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32E3552-091F-D853-E9AB-DF67CBE6AEE3}"/>
                  </a:ext>
                </a:extLst>
              </p:cNvPr>
              <p:cNvGrpSpPr/>
              <p:nvPr/>
            </p:nvGrpSpPr>
            <p:grpSpPr>
              <a:xfrm>
                <a:off x="3777327" y="1478550"/>
                <a:ext cx="6054908" cy="3417877"/>
                <a:chOff x="3275803" y="1545225"/>
                <a:chExt cx="6054908" cy="3417877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8038968C-9B3C-A6D6-6973-F78CC0FA97EB}"/>
                    </a:ext>
                  </a:extLst>
                </p:cNvPr>
                <p:cNvGrpSpPr/>
                <p:nvPr/>
              </p:nvGrpSpPr>
              <p:grpSpPr>
                <a:xfrm>
                  <a:off x="3275803" y="1545225"/>
                  <a:ext cx="6054908" cy="3417877"/>
                  <a:chOff x="4064560" y="1545225"/>
                  <a:chExt cx="6054908" cy="3417877"/>
                </a:xfrm>
              </p:grpSpPr>
              <p:sp>
                <p:nvSpPr>
                  <p:cNvPr id="8" name="순서도: 준비 7">
                    <a:extLst>
                      <a:ext uri="{FF2B5EF4-FFF2-40B4-BE49-F238E27FC236}">
                        <a16:creationId xmlns:a16="http://schemas.microsoft.com/office/drawing/2014/main" id="{3BEC4CCE-C6BC-FB32-0224-A80CC8C5F949}"/>
                      </a:ext>
                    </a:extLst>
                  </p:cNvPr>
                  <p:cNvSpPr/>
                  <p:nvPr/>
                </p:nvSpPr>
                <p:spPr>
                  <a:xfrm>
                    <a:off x="4921178" y="161349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" name="순서도: 준비 8">
                    <a:extLst>
                      <a:ext uri="{FF2B5EF4-FFF2-40B4-BE49-F238E27FC236}">
                        <a16:creationId xmlns:a16="http://schemas.microsoft.com/office/drawing/2014/main" id="{F6A89BD9-594F-5CD2-30CE-9526DE9CF150}"/>
                      </a:ext>
                    </a:extLst>
                  </p:cNvPr>
                  <p:cNvSpPr/>
                  <p:nvPr/>
                </p:nvSpPr>
                <p:spPr>
                  <a:xfrm>
                    <a:off x="5498178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" name="순서도: 준비 9">
                    <a:extLst>
                      <a:ext uri="{FF2B5EF4-FFF2-40B4-BE49-F238E27FC236}">
                        <a16:creationId xmlns:a16="http://schemas.microsoft.com/office/drawing/2014/main" id="{B9191894-4BF1-55F1-7165-82EF1A609906}"/>
                      </a:ext>
                    </a:extLst>
                  </p:cNvPr>
                  <p:cNvSpPr/>
                  <p:nvPr/>
                </p:nvSpPr>
                <p:spPr>
                  <a:xfrm>
                    <a:off x="6074930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순서도: 준비 10">
                    <a:extLst>
                      <a:ext uri="{FF2B5EF4-FFF2-40B4-BE49-F238E27FC236}">
                        <a16:creationId xmlns:a16="http://schemas.microsoft.com/office/drawing/2014/main" id="{AD35E086-9EA9-0472-FA27-E430FF655A96}"/>
                      </a:ext>
                    </a:extLst>
                  </p:cNvPr>
                  <p:cNvSpPr/>
                  <p:nvPr/>
                </p:nvSpPr>
                <p:spPr>
                  <a:xfrm>
                    <a:off x="6651930" y="160627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47753AB2-5BB1-8C39-0A36-CA0FFE459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0297" y="1684043"/>
                    <a:ext cx="229192" cy="229192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9BBCD732-C36D-D637-9CA2-5C03646AC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3142" y="1695733"/>
                    <a:ext cx="217502" cy="217502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2C9517B7-007D-D34F-FB93-20E3B04A8B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7602" y="1663519"/>
                    <a:ext cx="262086" cy="262086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470F5C6-BEEB-F6BC-BBB1-1E4D70F36D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91326" y="1667987"/>
                    <a:ext cx="248639" cy="248639"/>
                  </a:xfrm>
                  <a:prstGeom prst="rect">
                    <a:avLst/>
                  </a:prstGeom>
                </p:spPr>
              </p:pic>
              <p:sp>
                <p:nvSpPr>
                  <p:cNvPr id="16" name="순서도: 처리 15">
                    <a:extLst>
                      <a:ext uri="{FF2B5EF4-FFF2-40B4-BE49-F238E27FC236}">
                        <a16:creationId xmlns:a16="http://schemas.microsoft.com/office/drawing/2014/main" id="{E6CA5870-2EF3-5751-2587-3F9F5BBF9E5A}"/>
                      </a:ext>
                    </a:extLst>
                  </p:cNvPr>
                  <p:cNvSpPr/>
                  <p:nvPr/>
                </p:nvSpPr>
                <p:spPr>
                  <a:xfrm>
                    <a:off x="4064560" y="1897650"/>
                    <a:ext cx="5959663" cy="306545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BFC13C32-AE89-CDBC-4043-0AAF42DB78AA}"/>
                      </a:ext>
                    </a:extLst>
                  </p:cNvPr>
                  <p:cNvSpPr/>
                  <p:nvPr/>
                </p:nvSpPr>
                <p:spPr>
                  <a:xfrm>
                    <a:off x="4167983" y="2008981"/>
                    <a:ext cx="5743964" cy="2876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순서도: 대체 처리 17">
                    <a:extLst>
                      <a:ext uri="{FF2B5EF4-FFF2-40B4-BE49-F238E27FC236}">
                        <a16:creationId xmlns:a16="http://schemas.microsoft.com/office/drawing/2014/main" id="{52FD8A97-2756-0C39-274A-3BEBC0EA2791}"/>
                      </a:ext>
                    </a:extLst>
                  </p:cNvPr>
                  <p:cNvSpPr/>
                  <p:nvPr/>
                </p:nvSpPr>
                <p:spPr>
                  <a:xfrm>
                    <a:off x="4396850" y="2109940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순서도: 대체 처리 18">
                    <a:extLst>
                      <a:ext uri="{FF2B5EF4-FFF2-40B4-BE49-F238E27FC236}">
                        <a16:creationId xmlns:a16="http://schemas.microsoft.com/office/drawing/2014/main" id="{10AFDBEB-3FC5-AE44-B3F7-5E99BB91CE76}"/>
                      </a:ext>
                    </a:extLst>
                  </p:cNvPr>
                  <p:cNvSpPr/>
                  <p:nvPr/>
                </p:nvSpPr>
                <p:spPr>
                  <a:xfrm>
                    <a:off x="5936022" y="2384600"/>
                    <a:ext cx="739685" cy="911049"/>
                  </a:xfrm>
                  <a:prstGeom prst="flowChartAlternateProcess">
                    <a:avLst/>
                  </a:prstGeom>
                  <a:solidFill>
                    <a:srgbClr val="FFFF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C265B488-4CC6-E364-C721-37D00CB79827}"/>
                      </a:ext>
                    </a:extLst>
                  </p:cNvPr>
                  <p:cNvGrpSpPr/>
                  <p:nvPr/>
                </p:nvGrpSpPr>
                <p:grpSpPr>
                  <a:xfrm>
                    <a:off x="4814029" y="154648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5" name="말풍선: 타원형 124">
                      <a:extLst>
                        <a:ext uri="{FF2B5EF4-FFF2-40B4-BE49-F238E27FC236}">
                          <a16:creationId xmlns:a16="http://schemas.microsoft.com/office/drawing/2014/main" id="{36441B63-3A12-7F11-7580-A8663A198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0E4FE898-76E2-38C5-849B-44ADA7502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9" name="육각형 38">
                    <a:extLst>
                      <a:ext uri="{FF2B5EF4-FFF2-40B4-BE49-F238E27FC236}">
                        <a16:creationId xmlns:a16="http://schemas.microsoft.com/office/drawing/2014/main" id="{D597840F-1988-FDA5-DCB1-4BD73580367C}"/>
                      </a:ext>
                    </a:extLst>
                  </p:cNvPr>
                  <p:cNvSpPr/>
                  <p:nvPr/>
                </p:nvSpPr>
                <p:spPr>
                  <a:xfrm>
                    <a:off x="9198386" y="1632529"/>
                    <a:ext cx="789611" cy="169375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dirty="0"/>
                      <a:t>모두 받기</a:t>
                    </a:r>
                  </a:p>
                </p:txBody>
              </p:sp>
              <p:sp>
                <p:nvSpPr>
                  <p:cNvPr id="40" name="순서도: 수행의 시작/종료 39">
                    <a:extLst>
                      <a:ext uri="{FF2B5EF4-FFF2-40B4-BE49-F238E27FC236}">
                        <a16:creationId xmlns:a16="http://schemas.microsoft.com/office/drawing/2014/main" id="{259D5AFC-C241-FC54-FF42-5599E78BA861}"/>
                      </a:ext>
                    </a:extLst>
                  </p:cNvPr>
                  <p:cNvSpPr/>
                  <p:nvPr/>
                </p:nvSpPr>
                <p:spPr>
                  <a:xfrm>
                    <a:off x="8277225" y="1632529"/>
                    <a:ext cx="852488" cy="175853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 스킬 검색</a:t>
                    </a:r>
                  </a:p>
                </p:txBody>
              </p:sp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D5055217-3446-3FD0-2AF7-800DBC77C1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2105" y="1652569"/>
                    <a:ext cx="141877" cy="141877"/>
                  </a:xfrm>
                  <a:prstGeom prst="rect">
                    <a:avLst/>
                  </a:prstGeom>
                </p:spPr>
              </p:pic>
              <p:sp>
                <p:nvSpPr>
                  <p:cNvPr id="42" name="순서도: 준비 41">
                    <a:extLst>
                      <a:ext uri="{FF2B5EF4-FFF2-40B4-BE49-F238E27FC236}">
                        <a16:creationId xmlns:a16="http://schemas.microsoft.com/office/drawing/2014/main" id="{7276008D-FAF0-BBB2-30F1-5B3D0D2AAD83}"/>
                      </a:ext>
                    </a:extLst>
                  </p:cNvPr>
                  <p:cNvSpPr/>
                  <p:nvPr/>
                </p:nvSpPr>
                <p:spPr>
                  <a:xfrm>
                    <a:off x="4352545" y="1617480"/>
                    <a:ext cx="527430" cy="393359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44FF305A-4FB3-B16B-CB2C-ADA36D7B5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196" y="1695065"/>
                    <a:ext cx="262318" cy="262318"/>
                  </a:xfrm>
                  <a:prstGeom prst="rect">
                    <a:avLst/>
                  </a:prstGeom>
                </p:spPr>
              </p:pic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B2607099-3266-75D1-6416-4093F6EEB8D3}"/>
                      </a:ext>
                    </a:extLst>
                  </p:cNvPr>
                  <p:cNvGrpSpPr/>
                  <p:nvPr/>
                </p:nvGrpSpPr>
                <p:grpSpPr>
                  <a:xfrm>
                    <a:off x="9986231" y="1545225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3" name="말풍선: 타원형 122">
                      <a:extLst>
                        <a:ext uri="{FF2B5EF4-FFF2-40B4-BE49-F238E27FC236}">
                          <a16:creationId xmlns:a16="http://schemas.microsoft.com/office/drawing/2014/main" id="{46D0D479-50A3-47A5-7D22-EA48F4DA8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D2439A41-4C3F-3718-19BB-41E906419F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6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5BDF732-DFFC-A67C-49B6-B59466AC6389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306" y="210329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7" name="순서도: 대체 처리 46">
                    <a:extLst>
                      <a:ext uri="{FF2B5EF4-FFF2-40B4-BE49-F238E27FC236}">
                        <a16:creationId xmlns:a16="http://schemas.microsoft.com/office/drawing/2014/main" id="{51886C8C-F6E6-F5BE-FFE4-559B8639E20D}"/>
                      </a:ext>
                    </a:extLst>
                  </p:cNvPr>
                  <p:cNvSpPr/>
                  <p:nvPr/>
                </p:nvSpPr>
                <p:spPr>
                  <a:xfrm>
                    <a:off x="4403522" y="4358325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BDA52F9-1882-7C1D-9266-DFD71782817F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679" y="435356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9" name="순서도: 대체 처리 48">
                    <a:extLst>
                      <a:ext uri="{FF2B5EF4-FFF2-40B4-BE49-F238E27FC236}">
                        <a16:creationId xmlns:a16="http://schemas.microsoft.com/office/drawing/2014/main" id="{48A93893-7426-C940-3C23-E93F905F5AE0}"/>
                      </a:ext>
                    </a:extLst>
                  </p:cNvPr>
                  <p:cNvSpPr/>
                  <p:nvPr/>
                </p:nvSpPr>
                <p:spPr>
                  <a:xfrm>
                    <a:off x="4465546" y="241118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순서도: 대체 처리 49">
                    <a:extLst>
                      <a:ext uri="{FF2B5EF4-FFF2-40B4-BE49-F238E27FC236}">
                        <a16:creationId xmlns:a16="http://schemas.microsoft.com/office/drawing/2014/main" id="{603ECE20-145D-5CE6-D9F4-B87FEC1E80C0}"/>
                      </a:ext>
                    </a:extLst>
                  </p:cNvPr>
                  <p:cNvSpPr/>
                  <p:nvPr/>
                </p:nvSpPr>
                <p:spPr>
                  <a:xfrm>
                    <a:off x="5203789" y="241039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순서도: 대체 처리 50">
                    <a:extLst>
                      <a:ext uri="{FF2B5EF4-FFF2-40B4-BE49-F238E27FC236}">
                        <a16:creationId xmlns:a16="http://schemas.microsoft.com/office/drawing/2014/main" id="{960E88CA-7739-23D0-D144-7946AD6F2449}"/>
                      </a:ext>
                    </a:extLst>
                  </p:cNvPr>
                  <p:cNvSpPr/>
                  <p:nvPr/>
                </p:nvSpPr>
                <p:spPr>
                  <a:xfrm>
                    <a:off x="5966967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순서도: 대체 처리 51">
                    <a:extLst>
                      <a:ext uri="{FF2B5EF4-FFF2-40B4-BE49-F238E27FC236}">
                        <a16:creationId xmlns:a16="http://schemas.microsoft.com/office/drawing/2014/main" id="{11052848-CCBF-580B-0C18-6173A320E3E8}"/>
                      </a:ext>
                    </a:extLst>
                  </p:cNvPr>
                  <p:cNvSpPr/>
                  <p:nvPr/>
                </p:nvSpPr>
                <p:spPr>
                  <a:xfrm>
                    <a:off x="6720051" y="242350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순서도: 대체 처리 52">
                    <a:extLst>
                      <a:ext uri="{FF2B5EF4-FFF2-40B4-BE49-F238E27FC236}">
                        <a16:creationId xmlns:a16="http://schemas.microsoft.com/office/drawing/2014/main" id="{A5F481BE-1EFB-F294-CCF4-A65BDD6BB12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15880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순서도: 대체 처리 53">
                    <a:extLst>
                      <a:ext uri="{FF2B5EF4-FFF2-40B4-BE49-F238E27FC236}">
                        <a16:creationId xmlns:a16="http://schemas.microsoft.com/office/drawing/2014/main" id="{7E0FD2A9-1620-D6F3-12DB-72AA19ED36AD}"/>
                      </a:ext>
                    </a:extLst>
                  </p:cNvPr>
                  <p:cNvSpPr/>
                  <p:nvPr/>
                </p:nvSpPr>
                <p:spPr>
                  <a:xfrm>
                    <a:off x="821743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순서도: 대체 처리 54">
                    <a:extLst>
                      <a:ext uri="{FF2B5EF4-FFF2-40B4-BE49-F238E27FC236}">
                        <a16:creationId xmlns:a16="http://schemas.microsoft.com/office/drawing/2014/main" id="{08E76E53-42B2-4EFD-32B7-B92832CCFA3C}"/>
                      </a:ext>
                    </a:extLst>
                  </p:cNvPr>
                  <p:cNvSpPr/>
                  <p:nvPr/>
                </p:nvSpPr>
                <p:spPr>
                  <a:xfrm>
                    <a:off x="8980611" y="240055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순서도: 대체 처리 55">
                    <a:extLst>
                      <a:ext uri="{FF2B5EF4-FFF2-40B4-BE49-F238E27FC236}">
                        <a16:creationId xmlns:a16="http://schemas.microsoft.com/office/drawing/2014/main" id="{A431DD6B-3428-1D10-8D5D-C2FCFE06CED1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2807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순서도: 대체 처리 56">
                    <a:extLst>
                      <a:ext uri="{FF2B5EF4-FFF2-40B4-BE49-F238E27FC236}">
                        <a16:creationId xmlns:a16="http://schemas.microsoft.com/office/drawing/2014/main" id="{91574DB5-9AFF-B698-71E7-1F44F9D8B347}"/>
                      </a:ext>
                    </a:extLst>
                  </p:cNvPr>
                  <p:cNvSpPr/>
                  <p:nvPr/>
                </p:nvSpPr>
                <p:spPr>
                  <a:xfrm>
                    <a:off x="4427132" y="2375079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FF687EE8-D304-C831-13CD-34D4025BE8DF}"/>
                      </a:ext>
                    </a:extLst>
                  </p:cNvPr>
                  <p:cNvSpPr/>
                  <p:nvPr/>
                </p:nvSpPr>
                <p:spPr>
                  <a:xfrm>
                    <a:off x="4588600" y="252582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9E8F15B-771D-DB0F-DA1B-5E2C695E4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050" y="2952355"/>
                    <a:ext cx="442930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숲지기</a:t>
                    </a:r>
                  </a:p>
                </p:txBody>
              </p:sp>
              <p:sp>
                <p:nvSpPr>
                  <p:cNvPr id="60" name="순서도: 수행의 시작/종료 59">
                    <a:extLst>
                      <a:ext uri="{FF2B5EF4-FFF2-40B4-BE49-F238E27FC236}">
                        <a16:creationId xmlns:a16="http://schemas.microsoft.com/office/drawing/2014/main" id="{428F595F-60EB-49C8-B370-C4EE576F9692}"/>
                      </a:ext>
                    </a:extLst>
                  </p:cNvPr>
                  <p:cNvSpPr/>
                  <p:nvPr/>
                </p:nvSpPr>
                <p:spPr>
                  <a:xfrm>
                    <a:off x="4605575" y="311079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순서도: 대체 처리 60">
                    <a:extLst>
                      <a:ext uri="{FF2B5EF4-FFF2-40B4-BE49-F238E27FC236}">
                        <a16:creationId xmlns:a16="http://schemas.microsoft.com/office/drawing/2014/main" id="{DA0DE3FC-122B-7361-0894-0249F8D4E599}"/>
                      </a:ext>
                    </a:extLst>
                  </p:cNvPr>
                  <p:cNvSpPr/>
                  <p:nvPr/>
                </p:nvSpPr>
                <p:spPr>
                  <a:xfrm>
                    <a:off x="4465546" y="4617497"/>
                    <a:ext cx="677939" cy="267883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순서도: 대체 처리 61">
                    <a:extLst>
                      <a:ext uri="{FF2B5EF4-FFF2-40B4-BE49-F238E27FC236}">
                        <a16:creationId xmlns:a16="http://schemas.microsoft.com/office/drawing/2014/main" id="{53722EEB-9B3A-3D97-E42A-C5A7F5EC8F20}"/>
                      </a:ext>
                    </a:extLst>
                  </p:cNvPr>
                  <p:cNvSpPr/>
                  <p:nvPr/>
                </p:nvSpPr>
                <p:spPr>
                  <a:xfrm>
                    <a:off x="5197904" y="4616691"/>
                    <a:ext cx="677939" cy="26869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순서도: 대체 처리 62">
                    <a:extLst>
                      <a:ext uri="{FF2B5EF4-FFF2-40B4-BE49-F238E27FC236}">
                        <a16:creationId xmlns:a16="http://schemas.microsoft.com/office/drawing/2014/main" id="{14A8C4BC-F171-124B-78B2-977EF81760F9}"/>
                      </a:ext>
                    </a:extLst>
                  </p:cNvPr>
                  <p:cNvSpPr/>
                  <p:nvPr/>
                </p:nvSpPr>
                <p:spPr>
                  <a:xfrm>
                    <a:off x="5966967" y="4626764"/>
                    <a:ext cx="677939" cy="2586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순서도: 대체 처리 63">
                    <a:extLst>
                      <a:ext uri="{FF2B5EF4-FFF2-40B4-BE49-F238E27FC236}">
                        <a16:creationId xmlns:a16="http://schemas.microsoft.com/office/drawing/2014/main" id="{7D2559F6-2405-5DC4-5DC0-40A85156249B}"/>
                      </a:ext>
                    </a:extLst>
                  </p:cNvPr>
                  <p:cNvSpPr/>
                  <p:nvPr/>
                </p:nvSpPr>
                <p:spPr>
                  <a:xfrm>
                    <a:off x="6720051" y="4629814"/>
                    <a:ext cx="677939" cy="25556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순서도: 대체 처리 64">
                    <a:extLst>
                      <a:ext uri="{FF2B5EF4-FFF2-40B4-BE49-F238E27FC236}">
                        <a16:creationId xmlns:a16="http://schemas.microsoft.com/office/drawing/2014/main" id="{2B5E6AC4-A269-8297-587C-E412264390EE}"/>
                      </a:ext>
                    </a:extLst>
                  </p:cNvPr>
                  <p:cNvSpPr/>
                  <p:nvPr/>
                </p:nvSpPr>
                <p:spPr>
                  <a:xfrm>
                    <a:off x="7483229" y="4622190"/>
                    <a:ext cx="677939" cy="26318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순서도: 대체 처리 65">
                    <a:extLst>
                      <a:ext uri="{FF2B5EF4-FFF2-40B4-BE49-F238E27FC236}">
                        <a16:creationId xmlns:a16="http://schemas.microsoft.com/office/drawing/2014/main" id="{1F1B9578-B88D-D493-0F62-A229591D1E6C}"/>
                      </a:ext>
                    </a:extLst>
                  </p:cNvPr>
                  <p:cNvSpPr/>
                  <p:nvPr/>
                </p:nvSpPr>
                <p:spPr>
                  <a:xfrm>
                    <a:off x="8237542" y="4611669"/>
                    <a:ext cx="677939" cy="28036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순서도: 대체 처리 66">
                    <a:extLst>
                      <a:ext uri="{FF2B5EF4-FFF2-40B4-BE49-F238E27FC236}">
                        <a16:creationId xmlns:a16="http://schemas.microsoft.com/office/drawing/2014/main" id="{666BD5A7-BCEB-3CBA-FCF4-EF16E60D9260}"/>
                      </a:ext>
                    </a:extLst>
                  </p:cNvPr>
                  <p:cNvSpPr/>
                  <p:nvPr/>
                </p:nvSpPr>
                <p:spPr>
                  <a:xfrm>
                    <a:off x="8980611" y="4606863"/>
                    <a:ext cx="677939" cy="2785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순서도: 저장 데이터 67">
                    <a:extLst>
                      <a:ext uri="{FF2B5EF4-FFF2-40B4-BE49-F238E27FC236}">
                        <a16:creationId xmlns:a16="http://schemas.microsoft.com/office/drawing/2014/main" id="{4D5CD50E-76F5-4482-BD44-D1A7046B6B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64505" y="3112418"/>
                    <a:ext cx="338851" cy="115139"/>
                  </a:xfrm>
                  <a:prstGeom prst="flowChartOnlineStorag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DAA0959-F931-66D0-628A-C4605191818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4561" y="3093104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10/60</a:t>
                    </a:r>
                    <a:endParaRPr lang="ko-KR" altLang="en-US" sz="400" dirty="0"/>
                  </a:p>
                </p:txBody>
              </p:sp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10F3D2C3-25FB-317A-1547-B0320507D5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8885" y="248771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6C8916AD-7328-871C-CFEE-E64840FD6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9575" y="2135307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B2F28EE1-31B5-E727-EF75-965531E04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91598" y="247289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73" name="순서도: 대체 처리 72">
                    <a:extLst>
                      <a:ext uri="{FF2B5EF4-FFF2-40B4-BE49-F238E27FC236}">
                        <a16:creationId xmlns:a16="http://schemas.microsoft.com/office/drawing/2014/main" id="{A5890617-E014-7B3E-F10B-7119043C2129}"/>
                      </a:ext>
                    </a:extLst>
                  </p:cNvPr>
                  <p:cNvSpPr/>
                  <p:nvPr/>
                </p:nvSpPr>
                <p:spPr>
                  <a:xfrm>
                    <a:off x="5160859" y="2374684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타원 73">
                    <a:extLst>
                      <a:ext uri="{FF2B5EF4-FFF2-40B4-BE49-F238E27FC236}">
                        <a16:creationId xmlns:a16="http://schemas.microsoft.com/office/drawing/2014/main" id="{38D4CC4D-6B37-04E2-E047-3FA38288EEF5}"/>
                      </a:ext>
                    </a:extLst>
                  </p:cNvPr>
                  <p:cNvSpPr/>
                  <p:nvPr/>
                </p:nvSpPr>
                <p:spPr>
                  <a:xfrm>
                    <a:off x="5322327" y="2525429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87A8938-83E3-13ED-E9BF-E8E776FDA109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777" y="2951960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뿔개구리</a:t>
                    </a:r>
                  </a:p>
                </p:txBody>
              </p:sp>
              <p:sp>
                <p:nvSpPr>
                  <p:cNvPr id="76" name="순서도: 수행의 시작/종료 75">
                    <a:extLst>
                      <a:ext uri="{FF2B5EF4-FFF2-40B4-BE49-F238E27FC236}">
                        <a16:creationId xmlns:a16="http://schemas.microsoft.com/office/drawing/2014/main" id="{707905DB-3ECB-1B3C-F418-07A532BC6F17}"/>
                      </a:ext>
                    </a:extLst>
                  </p:cNvPr>
                  <p:cNvSpPr/>
                  <p:nvPr/>
                </p:nvSpPr>
                <p:spPr>
                  <a:xfrm>
                    <a:off x="5339302" y="3110399"/>
                    <a:ext cx="397881" cy="116119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D94795C-972C-0E0F-BA99-2CD34E8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288" y="3092709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0/20</a:t>
                    </a:r>
                    <a:endParaRPr lang="ko-KR" altLang="en-US" sz="400" dirty="0"/>
                  </a:p>
                </p:txBody>
              </p:sp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id="{16B3CEBB-A3E1-93FB-374D-869A839A5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2612" y="2487322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id="{1D2ACF52-F737-8F44-5BD7-DF17FD588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5325325" y="2472503"/>
                    <a:ext cx="116152" cy="116152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94DB5BF8-2A2B-2526-2C6D-F1677E285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6855" y="4386683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2E6102D4-7404-F0F9-0524-4E5B5A3022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8205" y="4388608"/>
                    <a:ext cx="136000" cy="136000"/>
                  </a:xfrm>
                  <a:prstGeom prst="rect">
                    <a:avLst/>
                  </a:prstGeom>
                </p:spPr>
              </p:pic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629A4E69-ED3F-F1EC-80C9-329419D6D0AE}"/>
                      </a:ext>
                    </a:extLst>
                  </p:cNvPr>
                  <p:cNvSpPr/>
                  <p:nvPr/>
                </p:nvSpPr>
                <p:spPr>
                  <a:xfrm>
                    <a:off x="6072948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F5037E61-E63C-1F7F-4F39-96E85AB0FF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398" y="2968726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버섯돌이</a:t>
                    </a:r>
                  </a:p>
                </p:txBody>
              </p:sp>
              <p:pic>
                <p:nvPicPr>
                  <p:cNvPr id="84" name="그림 83">
                    <a:extLst>
                      <a:ext uri="{FF2B5EF4-FFF2-40B4-BE49-F238E27FC236}">
                        <a16:creationId xmlns:a16="http://schemas.microsoft.com/office/drawing/2014/main" id="{38902CC5-27C5-7D37-F684-E431AB6F02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3233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A0C580A9-869D-EBBD-C700-B8888437DF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075946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86" name="순서도: 대체 처리 85">
                    <a:extLst>
                      <a:ext uri="{FF2B5EF4-FFF2-40B4-BE49-F238E27FC236}">
                        <a16:creationId xmlns:a16="http://schemas.microsoft.com/office/drawing/2014/main" id="{8AD476BD-88CB-2888-4E2F-2D33027BBF50}"/>
                      </a:ext>
                    </a:extLst>
                  </p:cNvPr>
                  <p:cNvSpPr/>
                  <p:nvPr/>
                </p:nvSpPr>
                <p:spPr>
                  <a:xfrm>
                    <a:off x="6718899" y="242232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0C486650-F20C-AD6A-BA84-3055954E3DA3}"/>
                      </a:ext>
                    </a:extLst>
                  </p:cNvPr>
                  <p:cNvSpPr/>
                  <p:nvPr/>
                </p:nvSpPr>
                <p:spPr>
                  <a:xfrm>
                    <a:off x="6824880" y="254406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B90357B-018F-0600-AD53-85C3574F7293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330" y="2970595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미믹</a:t>
                    </a:r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id="{95003ADD-6C2C-FC09-A7FD-655506FF4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165" y="250595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id="{3880329C-6305-9BE8-0ABB-2CA763163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827878" y="249113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1" name="순서도: 대체 처리 90">
                    <a:extLst>
                      <a:ext uri="{FF2B5EF4-FFF2-40B4-BE49-F238E27FC236}">
                        <a16:creationId xmlns:a16="http://schemas.microsoft.com/office/drawing/2014/main" id="{AFC39E11-2FE4-8DBA-8E3A-04F6F007B4B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D8E494F0-A4F9-4129-5876-D9690C32B84B}"/>
                      </a:ext>
                    </a:extLst>
                  </p:cNvPr>
                  <p:cNvSpPr/>
                  <p:nvPr/>
                </p:nvSpPr>
                <p:spPr>
                  <a:xfrm>
                    <a:off x="7589210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78AB2E4-AB37-F043-AD3A-378CF1FD3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660" y="2968726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슬라임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8FB286A7-B428-1600-6B43-7F9F4AC2C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9495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3F1DF77E-ACD2-604D-F4B8-57E6FC25F0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7592208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6" name="순서도: 대체 처리 95">
                    <a:extLst>
                      <a:ext uri="{FF2B5EF4-FFF2-40B4-BE49-F238E27FC236}">
                        <a16:creationId xmlns:a16="http://schemas.microsoft.com/office/drawing/2014/main" id="{EC13E484-E30B-C177-6842-AAD86B8F6DA5}"/>
                      </a:ext>
                    </a:extLst>
                  </p:cNvPr>
                  <p:cNvSpPr/>
                  <p:nvPr/>
                </p:nvSpPr>
                <p:spPr>
                  <a:xfrm>
                    <a:off x="821786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B81B5E64-C4DA-9726-C622-86CFC7913D5D}"/>
                      </a:ext>
                    </a:extLst>
                  </p:cNvPr>
                  <p:cNvSpPr/>
                  <p:nvPr/>
                </p:nvSpPr>
                <p:spPr>
                  <a:xfrm>
                    <a:off x="8323844" y="2522293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2868BCD-6F55-A535-2201-7748258E2CB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294" y="2948824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샌드맨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95AAE8C0-6979-5F62-09BB-6589CA1D96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34129" y="2484186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ADE21E59-5E89-B7BC-069E-E1075E4A82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8326842" y="2469367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1" name="순서도: 대체 처리 100">
                    <a:extLst>
                      <a:ext uri="{FF2B5EF4-FFF2-40B4-BE49-F238E27FC236}">
                        <a16:creationId xmlns:a16="http://schemas.microsoft.com/office/drawing/2014/main" id="{FFF17917-F734-25FA-4761-F1E35063736D}"/>
                      </a:ext>
                    </a:extLst>
                  </p:cNvPr>
                  <p:cNvSpPr/>
                  <p:nvPr/>
                </p:nvSpPr>
                <p:spPr>
                  <a:xfrm>
                    <a:off x="8980181" y="2397137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312B438B-278C-8030-4CDA-00BA387F5CBB}"/>
                      </a:ext>
                    </a:extLst>
                  </p:cNvPr>
                  <p:cNvSpPr/>
                  <p:nvPr/>
                </p:nvSpPr>
                <p:spPr>
                  <a:xfrm>
                    <a:off x="9086162" y="2518877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D2F6F1B-DA0E-57EB-6834-BDF626B9A6B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12" y="2945408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고스트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id="{A82E8E92-FB7E-60A5-C62C-E43EE3CF12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96447" y="2480770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4FBBE09D-74A4-3F7F-CA03-9740A2F15F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9089160" y="2465951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6" name="순서도: 대체 처리 105">
                    <a:extLst>
                      <a:ext uri="{FF2B5EF4-FFF2-40B4-BE49-F238E27FC236}">
                        <a16:creationId xmlns:a16="http://schemas.microsoft.com/office/drawing/2014/main" id="{B4841FA6-30BC-318B-85C8-C9CE74CCDBD9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33972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009E7830-678E-5BEB-E7FD-64BE1DA18D7D}"/>
                      </a:ext>
                    </a:extLst>
                  </p:cNvPr>
                  <p:cNvSpPr/>
                  <p:nvPr/>
                </p:nvSpPr>
                <p:spPr>
                  <a:xfrm>
                    <a:off x="4571527" y="3455712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AC95FAD-56B4-D302-DC3E-C2233C72C3A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546" y="3902025"/>
                    <a:ext cx="677939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하급 엘리멘탈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8C777498-DFC9-C45A-74F8-EEFD3A9778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1812" y="3417605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id="{A4A2BE50-EBFE-DBE4-A9FF-C208EF7C8F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74525" y="3402786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11" name="순서도: 대체 처리 110">
                    <a:extLst>
                      <a:ext uri="{FF2B5EF4-FFF2-40B4-BE49-F238E27FC236}">
                        <a16:creationId xmlns:a16="http://schemas.microsoft.com/office/drawing/2014/main" id="{C5725505-2062-765F-F47C-AEC4E400BC2D}"/>
                      </a:ext>
                    </a:extLst>
                  </p:cNvPr>
                  <p:cNvSpPr/>
                  <p:nvPr/>
                </p:nvSpPr>
                <p:spPr>
                  <a:xfrm>
                    <a:off x="8221248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순서도: 대체 처리 111">
                    <a:extLst>
                      <a:ext uri="{FF2B5EF4-FFF2-40B4-BE49-F238E27FC236}">
                        <a16:creationId xmlns:a16="http://schemas.microsoft.com/office/drawing/2014/main" id="{A6E40837-DBFD-5BA0-A939-34014562263E}"/>
                      </a:ext>
                    </a:extLst>
                  </p:cNvPr>
                  <p:cNvSpPr/>
                  <p:nvPr/>
                </p:nvSpPr>
                <p:spPr>
                  <a:xfrm>
                    <a:off x="6716496" y="241816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순서도: 대체 처리 112">
                    <a:extLst>
                      <a:ext uri="{FF2B5EF4-FFF2-40B4-BE49-F238E27FC236}">
                        <a16:creationId xmlns:a16="http://schemas.microsoft.com/office/drawing/2014/main" id="{2794BC7B-60D7-D6D2-241A-46E233621346}"/>
                      </a:ext>
                    </a:extLst>
                  </p:cNvPr>
                  <p:cNvSpPr/>
                  <p:nvPr/>
                </p:nvSpPr>
                <p:spPr>
                  <a:xfrm>
                    <a:off x="7483939" y="24134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순서도: 수행의 시작/종료 113">
                    <a:extLst>
                      <a:ext uri="{FF2B5EF4-FFF2-40B4-BE49-F238E27FC236}">
                        <a16:creationId xmlns:a16="http://schemas.microsoft.com/office/drawing/2014/main" id="{BD212A48-2FC1-1499-D670-8015910BDDB9}"/>
                      </a:ext>
                    </a:extLst>
                  </p:cNvPr>
                  <p:cNvSpPr/>
                  <p:nvPr/>
                </p:nvSpPr>
                <p:spPr>
                  <a:xfrm>
                    <a:off x="6108660" y="310704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>
                        <a:solidFill>
                          <a:schemeClr val="tx1"/>
                        </a:solidFill>
                      </a:rPr>
                      <a:t>20/20</a:t>
                    </a:r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순서도: 대체 처리 114">
                    <a:extLst>
                      <a:ext uri="{FF2B5EF4-FFF2-40B4-BE49-F238E27FC236}">
                        <a16:creationId xmlns:a16="http://schemas.microsoft.com/office/drawing/2014/main" id="{40D16A09-FBA1-5A40-A2C1-F63972217DC1}"/>
                      </a:ext>
                    </a:extLst>
                  </p:cNvPr>
                  <p:cNvSpPr/>
                  <p:nvPr/>
                </p:nvSpPr>
                <p:spPr>
                  <a:xfrm>
                    <a:off x="5941333" y="2379556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순서도: 대체 처리 115">
                    <a:extLst>
                      <a:ext uri="{FF2B5EF4-FFF2-40B4-BE49-F238E27FC236}">
                        <a16:creationId xmlns:a16="http://schemas.microsoft.com/office/drawing/2014/main" id="{FCB67A62-2633-6B08-054A-062F2E747C6F}"/>
                      </a:ext>
                    </a:extLst>
                  </p:cNvPr>
                  <p:cNvSpPr/>
                  <p:nvPr/>
                </p:nvSpPr>
                <p:spPr>
                  <a:xfrm>
                    <a:off x="8983566" y="2397136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순서도: 대체 처리 116">
                    <a:extLst>
                      <a:ext uri="{FF2B5EF4-FFF2-40B4-BE49-F238E27FC236}">
                        <a16:creationId xmlns:a16="http://schemas.microsoft.com/office/drawing/2014/main" id="{FA5923CE-4C46-4EBE-9BB2-17653961B459}"/>
                      </a:ext>
                    </a:extLst>
                  </p:cNvPr>
                  <p:cNvSpPr/>
                  <p:nvPr/>
                </p:nvSpPr>
                <p:spPr>
                  <a:xfrm>
                    <a:off x="4465545" y="333489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4A80F88-3D61-ABCB-9218-C9B78782227E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00" y="2440788"/>
                    <a:ext cx="106162" cy="169277"/>
                    <a:chOff x="9053037" y="2301404"/>
                    <a:chExt cx="204788" cy="355630"/>
                  </a:xfrm>
                </p:grpSpPr>
                <p:sp>
                  <p:nvSpPr>
                    <p:cNvPr id="119" name="말풍선: 타원형 118">
                      <a:extLst>
                        <a:ext uri="{FF2B5EF4-FFF2-40B4-BE49-F238E27FC236}">
                          <a16:creationId xmlns:a16="http://schemas.microsoft.com/office/drawing/2014/main" id="{16FF5682-CECF-5AC6-154A-09606FBE6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4DA95196-37F9-8935-F5D4-1699788700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04" y="2301404"/>
                      <a:ext cx="196005" cy="35563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6B1E17-D282-1E55-191B-D7CFB457A937}"/>
                    </a:ext>
                  </a:extLst>
                </p:cNvPr>
                <p:cNvSpPr txBox="1"/>
                <p:nvPr/>
              </p:nvSpPr>
              <p:spPr>
                <a:xfrm>
                  <a:off x="8220175" y="2100909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3/7</a:t>
                  </a:r>
                  <a:endParaRPr lang="ko-KR" altLang="en-US" sz="8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BBE2B7-F31E-0ACE-37B0-FC30D8EFDA90}"/>
                    </a:ext>
                  </a:extLst>
                </p:cNvPr>
                <p:cNvSpPr txBox="1"/>
                <p:nvPr/>
              </p:nvSpPr>
              <p:spPr>
                <a:xfrm>
                  <a:off x="8448643" y="4356375"/>
                  <a:ext cx="49562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6/6</a:t>
                  </a:r>
                  <a:endParaRPr lang="ko-KR" altLang="en-US" sz="800" dirty="0"/>
                </a:p>
              </p:txBody>
            </p:sp>
          </p:grp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F46E5D5-EAB1-BACC-70CA-B6590A48871D}"/>
                  </a:ext>
                </a:extLst>
              </p:cNvPr>
              <p:cNvSpPr/>
              <p:nvPr/>
            </p:nvSpPr>
            <p:spPr>
              <a:xfrm>
                <a:off x="3789496" y="1303486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</a:t>
                </a:r>
                <a:endParaRPr lang="ko-KR" altLang="en-US" dirty="0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C6ABE01E-9329-1D26-2D21-6A331A4E2E32}"/>
                  </a:ext>
                </a:extLst>
              </p:cNvPr>
              <p:cNvSpPr/>
              <p:nvPr/>
            </p:nvSpPr>
            <p:spPr>
              <a:xfrm>
                <a:off x="3217371" y="2013716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</a:t>
                </a:r>
                <a:endParaRPr lang="ko-KR" altLang="en-US" dirty="0"/>
              </a:p>
            </p:txBody>
          </p:sp>
          <p:cxnSp>
            <p:nvCxnSpPr>
              <p:cNvPr id="266" name="연결선: 꺾임 265">
                <a:extLst>
                  <a:ext uri="{FF2B5EF4-FFF2-40B4-BE49-F238E27FC236}">
                    <a16:creationId xmlns:a16="http://schemas.microsoft.com/office/drawing/2014/main" id="{9EC1834E-660E-5648-1890-208C90148A4D}"/>
                  </a:ext>
                </a:extLst>
              </p:cNvPr>
              <p:cNvCxnSpPr>
                <a:cxnSpLocks/>
                <a:stCxn id="258" idx="2"/>
                <a:endCxn id="42" idx="1"/>
              </p:cNvCxnSpPr>
              <p:nvPr/>
            </p:nvCxnSpPr>
            <p:spPr>
              <a:xfrm rot="16200000" flipH="1">
                <a:off x="3901061" y="1583233"/>
                <a:ext cx="201195" cy="127308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5B965A45-EF5D-CF0B-F277-68AE7379B283}"/>
                  </a:ext>
                </a:extLst>
              </p:cNvPr>
              <p:cNvCxnSpPr>
                <a:cxnSpLocks/>
                <a:stCxn id="263" idx="3"/>
              </p:cNvCxnSpPr>
              <p:nvPr/>
            </p:nvCxnSpPr>
            <p:spPr>
              <a:xfrm>
                <a:off x="3514386" y="2135118"/>
                <a:ext cx="366364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00B87EE8-4B21-2DFA-7775-CA01F3BDFC24}"/>
                </a:ext>
              </a:extLst>
            </p:cNvPr>
            <p:cNvSpPr/>
            <p:nvPr/>
          </p:nvSpPr>
          <p:spPr>
            <a:xfrm>
              <a:off x="9899144" y="3611079"/>
              <a:ext cx="297015" cy="242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0</a:t>
              </a:r>
              <a:endParaRPr lang="ko-KR" altLang="en-US" dirty="0"/>
            </a:p>
          </p:txBody>
        </p:sp>
        <p:cxnSp>
          <p:nvCxnSpPr>
            <p:cNvPr id="299" name="연결선: 꺾임 298">
              <a:extLst>
                <a:ext uri="{FF2B5EF4-FFF2-40B4-BE49-F238E27FC236}">
                  <a16:creationId xmlns:a16="http://schemas.microsoft.com/office/drawing/2014/main" id="{A7E43027-3349-13AE-5A12-34D58630B9A9}"/>
                </a:ext>
              </a:extLst>
            </p:cNvPr>
            <p:cNvCxnSpPr>
              <a:cxnSpLocks/>
              <a:stCxn id="16" idx="3"/>
              <a:endCxn id="297" idx="0"/>
            </p:cNvCxnSpPr>
            <p:nvPr/>
          </p:nvCxnSpPr>
          <p:spPr>
            <a:xfrm>
              <a:off x="9736990" y="3363701"/>
              <a:ext cx="310662" cy="2473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순서도: 대체 처리 260">
            <a:extLst>
              <a:ext uri="{FF2B5EF4-FFF2-40B4-BE49-F238E27FC236}">
                <a16:creationId xmlns:a16="http://schemas.microsoft.com/office/drawing/2014/main" id="{CB1EA335-BDCE-7F99-1FE0-A2D6A585E756}"/>
              </a:ext>
            </a:extLst>
          </p:cNvPr>
          <p:cNvSpPr/>
          <p:nvPr/>
        </p:nvSpPr>
        <p:spPr>
          <a:xfrm>
            <a:off x="3749834" y="5235666"/>
            <a:ext cx="5229725" cy="194868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9547646-114B-25E6-B7F0-9AF3549EB81A}"/>
              </a:ext>
            </a:extLst>
          </p:cNvPr>
          <p:cNvSpPr txBox="1"/>
          <p:nvPr/>
        </p:nvSpPr>
        <p:spPr>
          <a:xfrm>
            <a:off x="3881290" y="5229018"/>
            <a:ext cx="85725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불속성 소환수</a:t>
            </a:r>
          </a:p>
        </p:txBody>
      </p:sp>
      <p:pic>
        <p:nvPicPr>
          <p:cNvPr id="265" name="그림 264">
            <a:extLst>
              <a:ext uri="{FF2B5EF4-FFF2-40B4-BE49-F238E27FC236}">
                <a16:creationId xmlns:a16="http://schemas.microsoft.com/office/drawing/2014/main" id="{F5F7C540-43E4-57C8-AC63-573FC851C69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59" y="5261033"/>
            <a:ext cx="136000" cy="136000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9EAE93DF-10B0-C161-0B7E-5E4C3C1CAF11}"/>
              </a:ext>
            </a:extLst>
          </p:cNvPr>
          <p:cNvSpPr txBox="1"/>
          <p:nvPr/>
        </p:nvSpPr>
        <p:spPr>
          <a:xfrm>
            <a:off x="8361916" y="5226635"/>
            <a:ext cx="85725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3/7</a:t>
            </a:r>
            <a:endParaRPr lang="ko-KR" altLang="en-US" sz="800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6F2FAFBD-7D56-DA04-21B0-D39967B0088E}"/>
              </a:ext>
            </a:extLst>
          </p:cNvPr>
          <p:cNvSpPr/>
          <p:nvPr/>
        </p:nvSpPr>
        <p:spPr>
          <a:xfrm>
            <a:off x="3526974" y="2727948"/>
            <a:ext cx="297015" cy="24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dirty="0"/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A5BE739F-A5A0-7A48-403E-464530B8DB66}"/>
              </a:ext>
            </a:extLst>
          </p:cNvPr>
          <p:cNvCxnSpPr>
            <a:cxnSpLocks/>
            <a:stCxn id="269" idx="3"/>
            <a:endCxn id="18" idx="1"/>
          </p:cNvCxnSpPr>
          <p:nvPr/>
        </p:nvCxnSpPr>
        <p:spPr>
          <a:xfrm flipV="1">
            <a:off x="3823989" y="2140699"/>
            <a:ext cx="285628" cy="70865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2575D20D-7EF6-87E3-0F49-76A1308BB896}"/>
              </a:ext>
            </a:extLst>
          </p:cNvPr>
          <p:cNvGrpSpPr/>
          <p:nvPr/>
        </p:nvGrpSpPr>
        <p:grpSpPr>
          <a:xfrm>
            <a:off x="3773612" y="5614426"/>
            <a:ext cx="2787519" cy="218257"/>
            <a:chOff x="3773612" y="5614426"/>
            <a:chExt cx="2787519" cy="218257"/>
          </a:xfrm>
        </p:grpSpPr>
        <p:sp>
          <p:nvSpPr>
            <p:cNvPr id="284" name="순서도: 대체 처리 283">
              <a:extLst>
                <a:ext uri="{FF2B5EF4-FFF2-40B4-BE49-F238E27FC236}">
                  <a16:creationId xmlns:a16="http://schemas.microsoft.com/office/drawing/2014/main" id="{5A518E5B-10E3-02AF-9F89-3B73DBDE93F5}"/>
                </a:ext>
              </a:extLst>
            </p:cNvPr>
            <p:cNvSpPr/>
            <p:nvPr/>
          </p:nvSpPr>
          <p:spPr>
            <a:xfrm>
              <a:off x="3773612" y="5619189"/>
              <a:ext cx="2730482" cy="194868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81AF006-D008-1E5E-9AA0-A4169AC8F354}"/>
                </a:ext>
              </a:extLst>
            </p:cNvPr>
            <p:cNvSpPr txBox="1"/>
            <p:nvPr/>
          </p:nvSpPr>
          <p:spPr>
            <a:xfrm>
              <a:off x="4005768" y="5614426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불속성 소환수</a:t>
              </a:r>
            </a:p>
          </p:txBody>
        </p:sp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EF8ABBD5-EE05-C5D3-50E1-87872E78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944" y="5647547"/>
              <a:ext cx="136000" cy="136000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id="{032C068A-5076-975E-D515-77D60E4B2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294" y="5649472"/>
              <a:ext cx="136000" cy="136000"/>
            </a:xfrm>
            <a:prstGeom prst="rect">
              <a:avLst/>
            </a:prstGeom>
          </p:spPr>
        </p:pic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2047F3E-7EB5-4B0C-9D2A-2B9B2E41D90F}"/>
                </a:ext>
              </a:extLst>
            </p:cNvPr>
            <p:cNvSpPr txBox="1"/>
            <p:nvPr/>
          </p:nvSpPr>
          <p:spPr>
            <a:xfrm>
              <a:off x="6065511" y="5617239"/>
              <a:ext cx="49562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6/6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27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555</Words>
  <Application>Microsoft Office PowerPoint</Application>
  <PresentationFormat>와이드스크린</PresentationFormat>
  <Paragraphs>371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효진</dc:creator>
  <cp:lastModifiedBy>USER</cp:lastModifiedBy>
  <cp:revision>50</cp:revision>
  <dcterms:created xsi:type="dcterms:W3CDTF">2023-01-15T09:18:06Z</dcterms:created>
  <dcterms:modified xsi:type="dcterms:W3CDTF">2023-02-21T09:23:47Z</dcterms:modified>
</cp:coreProperties>
</file>