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311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03.xml"/>
  <Override ContentType="application/vnd.openxmlformats-officedocument.presentationml.notesSlide+xml" PartName="/ppt/notesSlides/notesSlide389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90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93.xml"/>
  <Override ContentType="application/vnd.openxmlformats-officedocument.presentationml.notesSlide+xml" PartName="/ppt/notesSlides/notesSlide27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326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374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26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358.xml"/>
  <Override ContentType="application/vnd.openxmlformats-officedocument.presentationml.notesSlide+xml" PartName="/ppt/notesSlides/notesSlide342.xml"/>
  <Override ContentType="application/vnd.openxmlformats-officedocument.presentationml.notesSlide+xml" PartName="/ppt/notesSlides/notesSlide270.xml"/>
  <Override ContentType="application/vnd.openxmlformats-officedocument.presentationml.notesSlide+xml" PartName="/ppt/notesSlides/notesSlide253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351.xml"/>
  <Override ContentType="application/vnd.openxmlformats-officedocument.presentationml.notesSlide+xml" PartName="/ppt/notesSlides/notesSlide319.xml"/>
  <Override ContentType="application/vnd.openxmlformats-officedocument.presentationml.notesSlide+xml" PartName="/ppt/notesSlides/notesSlide334.xml"/>
  <Override ContentType="application/vnd.openxmlformats-officedocument.presentationml.notesSlide+xml" PartName="/ppt/notesSlides/notesSlide349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6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85.xml"/>
  <Override ContentType="application/vnd.openxmlformats-officedocument.presentationml.notesSlide+xml" PartName="/ppt/notesSlides/notesSlide268.xml"/>
  <Override ContentType="application/vnd.openxmlformats-officedocument.presentationml.notesSlide+xml" PartName="/ppt/notesSlides/notesSlide30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388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320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373.xml"/>
  <Override ContentType="application/vnd.openxmlformats-officedocument.presentationml.notesSlide+xml" PartName="/ppt/notesSlides/notesSlide39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357.xml"/>
  <Override ContentType="application/vnd.openxmlformats-officedocument.presentationml.notesSlide+xml" PartName="/ppt/notesSlides/notesSlide294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25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341.xml"/>
  <Override ContentType="application/vnd.openxmlformats-officedocument.presentationml.notesSlide+xml" PartName="/ppt/notesSlides/notesSlide367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78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6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335.xml"/>
  <Override ContentType="application/vnd.openxmlformats-officedocument.presentationml.notesSlide+xml" PartName="/ppt/notesSlides/notesSlide318.xml"/>
  <Override ContentType="application/vnd.openxmlformats-officedocument.presentationml.notesSlide+xml" PartName="/ppt/notesSlides/notesSlide284.xml"/>
  <Override ContentType="application/vnd.openxmlformats-officedocument.presentationml.notesSlide+xml" PartName="/ppt/notesSlides/notesSlide352.xml"/>
  <Override ContentType="application/vnd.openxmlformats-officedocument.presentationml.notesSlide+xml" PartName="/ppt/notesSlides/notesSlide267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299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291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372.xml"/>
  <Override ContentType="application/vnd.openxmlformats-officedocument.presentationml.notesSlide+xml" PartName="/ppt/notesSlides/notesSlide263.xml"/>
  <Override ContentType="application/vnd.openxmlformats-officedocument.presentationml.notesSlide+xml" PartName="/ppt/notesSlides/notesSlide259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30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3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38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287.xml"/>
  <Override ContentType="application/vnd.openxmlformats-officedocument.presentationml.notesSlide+xml" PartName="/ppt/notesSlides/notesSlide392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308.xml"/>
  <Override ContentType="application/vnd.openxmlformats-officedocument.presentationml.notesSlide+xml" PartName="/ppt/notesSlides/notesSlide279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321.xml"/>
  <Override ContentType="application/vnd.openxmlformats-officedocument.presentationml.notesSlide+xml" PartName="/ppt/notesSlides/notesSlide36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17.xml"/>
  <Override ContentType="application/vnd.openxmlformats-officedocument.presentationml.notesSlide+xml" PartName="/ppt/notesSlides/notesSlide336.xml"/>
  <Override ContentType="application/vnd.openxmlformats-officedocument.presentationml.notesSlide+xml" PartName="/ppt/notesSlides/notesSlide272.xml"/>
  <Override ContentType="application/vnd.openxmlformats-officedocument.presentationml.notesSlide+xml" PartName="/ppt/notesSlides/notesSlide379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371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258.xml"/>
  <Override ContentType="application/vnd.openxmlformats-officedocument.presentationml.notesSlide+xml" PartName="/ppt/notesSlides/notesSlide292.xml"/>
  <Override ContentType="application/vnd.openxmlformats-officedocument.presentationml.notesSlide+xml" PartName="/ppt/notesSlides/notesSlide337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343.xml"/>
  <Override ContentType="application/vnd.openxmlformats-officedocument.presentationml.notesSlide+xml" PartName="/ppt/notesSlides/notesSlide300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38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26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309.xml"/>
  <Override ContentType="application/vnd.openxmlformats-officedocument.presentationml.notesSlide+xml" PartName="/ppt/notesSlides/notesSlide359.xml"/>
  <Override ContentType="application/vnd.openxmlformats-officedocument.presentationml.notesSlide+xml" PartName="/ppt/notesSlides/notesSlide316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350.xml"/>
  <Override ContentType="application/vnd.openxmlformats-officedocument.presentationml.notesSlide+xml" PartName="/ppt/notesSlides/notesSlide393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71.xml"/>
  <Override ContentType="application/vnd.openxmlformats-officedocument.presentationml.notesSlide+xml" PartName="/ppt/notesSlides/notesSlide365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286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32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354.xml"/>
  <Override ContentType="application/vnd.openxmlformats-officedocument.presentationml.notesSlide+xml" PartName="/ppt/notesSlides/notesSlide257.xml"/>
  <Override ContentType="application/vnd.openxmlformats-officedocument.presentationml.notesSlide+xml" PartName="/ppt/notesSlides/notesSlide26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249.xml"/>
  <Override ContentType="application/vnd.openxmlformats-officedocument.presentationml.notesSlide+xml" PartName="/ppt/notesSlides/notesSlide273.xml"/>
  <Override ContentType="application/vnd.openxmlformats-officedocument.presentationml.notesSlide+xml" PartName="/ppt/notesSlides/notesSlide338.xml"/>
  <Override ContentType="application/vnd.openxmlformats-officedocument.presentationml.notesSlide+xml" PartName="/ppt/notesSlides/notesSlide362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346.xml"/>
  <Override ContentType="application/vnd.openxmlformats-officedocument.presentationml.notesSlide+xml" PartName="/ppt/notesSlides/notesSlide369.xml"/>
  <Override ContentType="application/vnd.openxmlformats-officedocument.presentationml.notesSlide+xml" PartName="/ppt/notesSlides/notesSlide250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81.xml"/>
  <Override ContentType="application/vnd.openxmlformats-officedocument.presentationml.notesSlide+xml" PartName="/ppt/notesSlides/notesSlide331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377.xml"/>
  <Override ContentType="application/vnd.openxmlformats-officedocument.presentationml.notesSlide+xml" PartName="/ppt/notesSlides/notesSlide315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394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296.xml"/>
  <Override ContentType="application/vnd.openxmlformats-officedocument.presentationml.notesSlide+xml" PartName="/ppt/notesSlides/notesSlide385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30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23.xml"/>
  <Override ContentType="application/vnd.openxmlformats-officedocument.presentationml.notesSlide+xml" PartName="/ppt/notesSlides/notesSlide370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329.xml"/>
  <Override ContentType="application/vnd.openxmlformats-officedocument.presentationml.notesSlide+xml" PartName="/ppt/notesSlides/notesSlide290.xml"/>
  <Override ContentType="application/vnd.openxmlformats-officedocument.presentationml.notesSlide+xml" PartName="/ppt/notesSlides/notesSlide274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45.xml"/>
  <Override ContentType="application/vnd.openxmlformats-officedocument.presentationml.notesSlide+xml" PartName="/ppt/notesSlides/notesSlide256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363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66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330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289.xml"/>
  <Override ContentType="application/vnd.openxmlformats-officedocument.presentationml.notesSlide+xml" PartName="/ppt/notesSlides/notesSlide280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31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339.xml"/>
  <Override ContentType="application/vnd.openxmlformats-officedocument.presentationml.notesSlide+xml" PartName="/ppt/notesSlides/notesSlide251.xml"/>
  <Override ContentType="application/vnd.openxmlformats-officedocument.presentationml.notesSlide+xml" PartName="/ppt/notesSlides/notesSlide295.xml"/>
  <Override ContentType="application/vnd.openxmlformats-officedocument.presentationml.notesSlide+xml" PartName="/ppt/notesSlides/notesSlide384.xml"/>
  <Override ContentType="application/vnd.openxmlformats-officedocument.presentationml.notesSlide+xml" PartName="/ppt/notesSlides/notesSlide324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88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07.xml"/>
  <Override ContentType="application/vnd.openxmlformats-officedocument.presentationml.notesSlide+xml" PartName="/ppt/notesSlides/notesSlide378.xml"/>
  <Override ContentType="application/vnd.openxmlformats-officedocument.presentationml.notesSlide+xml" PartName="/ppt/notesSlides/notesSlide395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283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275.xml"/>
  <Override ContentType="application/vnd.openxmlformats-officedocument.presentationml.notesSlide+xml" PartName="/ppt/notesSlides/notesSlide380.xml"/>
  <Override ContentType="application/vnd.openxmlformats-officedocument.presentationml.notesSlide+xml" PartName="/ppt/notesSlides/notesSlide328.xml"/>
  <Override ContentType="application/vnd.openxmlformats-officedocument.presentationml.notesSlide+xml" PartName="/ppt/notesSlides/notesSlide360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3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35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375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32.xml"/>
  <Override ContentType="application/vnd.openxmlformats-officedocument.presentationml.notesSlide+xml" PartName="/ppt/notesSlides/notesSlide325.xml"/>
  <Override ContentType="application/vnd.openxmlformats-officedocument.presentationml.notesSlide+xml" PartName="/ppt/notesSlides/notesSlide36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347.xml"/>
  <Override ContentType="application/vnd.openxmlformats-officedocument.presentationml.notesSlide+xml" PartName="/ppt/notesSlides/notesSlide304.xml"/>
  <Override ContentType="application/vnd.openxmlformats-officedocument.presentationml.notesSlide+xml" PartName="/ppt/notesSlides/notesSlide310.xml"/>
  <Override ContentType="application/vnd.openxmlformats-officedocument.presentationml.notesSlide+xml" PartName="/ppt/notesSlides/notesSlide340.xml"/>
  <Override ContentType="application/vnd.openxmlformats-officedocument.presentationml.notesSlide+xml" PartName="/ppt/notesSlides/notesSlide353.xml"/>
  <Override ContentType="application/vnd.openxmlformats-officedocument.presentationml.notesSlide+xml" PartName="/ppt/notesSlides/notesSlide255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298.xml"/>
  <Override ContentType="application/vnd.openxmlformats-officedocument.presentationml.notesSlide+xml" PartName="/ppt/notesSlides/notesSlide383.xml"/>
  <Override ContentType="application/vnd.openxmlformats-officedocument.presentationml.notesSlide+xml" PartName="/ppt/notesSlides/notesSlide282.xml"/>
  <Override ContentType="application/vnd.openxmlformats-officedocument.presentationml.notesSlide+xml" PartName="/ppt/notesSlides/notesSlide248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355.xml"/>
  <Override ContentType="application/vnd.openxmlformats-officedocument.presentationml.notesSlide+xml" PartName="/ppt/notesSlides/notesSlide31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381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276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32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3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6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69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376.xml"/>
  <Override ContentType="application/vnd.openxmlformats-officedocument.presentationml.notesSlide+xml" PartName="/ppt/notesSlides/notesSlide333.xml"/>
  <Override ContentType="application/vnd.openxmlformats-officedocument.presentationml.notesSlide+xml" PartName="/ppt/notesSlides/notesSlide305.xml"/>
  <Override ContentType="application/vnd.openxmlformats-officedocument.presentationml.notesSlide+xml" PartName="/ppt/notesSlides/notesSlide297.xml"/>
  <Override ContentType="application/vnd.openxmlformats-officedocument.presentationml.notesSlide+xml" PartName="/ppt/notesSlides/notesSlide382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254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348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64.xml"/>
  <Override ContentType="application/vnd.openxmlformats-officedocument.presentationml.slide+xml" PartName="/ppt/slides/slide253.xml"/>
  <Override ContentType="application/vnd.openxmlformats-officedocument.presentationml.slide+xml" PartName="/ppt/slides/slide43.xml"/>
  <Override ContentType="application/vnd.openxmlformats-officedocument.presentationml.slide+xml" PartName="/ppt/slides/slide350.xml"/>
  <Override ContentType="application/vnd.openxmlformats-officedocument.presentationml.slide+xml" PartName="/ppt/slides/slide35.xml"/>
  <Override ContentType="application/vnd.openxmlformats-officedocument.presentationml.slide+xml" PartName="/ppt/slides/slide334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26.xml"/>
  <Override ContentType="application/vnd.openxmlformats-officedocument.presentationml.slide+xml" PartName="/ppt/slides/slide237.xml"/>
  <Override ContentType="application/vnd.openxmlformats-officedocument.presentationml.slide+xml" PartName="/ppt/slides/slide261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342.xml"/>
  <Override ContentType="application/vnd.openxmlformats-officedocument.presentationml.slide+xml" PartName="/ppt/slides/slide156.xml"/>
  <Override ContentType="application/vnd.openxmlformats-officedocument.presentationml.slide+xml" PartName="/ppt/slides/slide179.xml"/>
  <Override ContentType="application/vnd.openxmlformats-officedocument.presentationml.slide+xml" PartName="/ppt/slides/slide276.xml"/>
  <Override ContentType="application/vnd.openxmlformats-officedocument.presentationml.slide+xml" PartName="/ppt/slides/slide66.xml"/>
  <Override ContentType="application/vnd.openxmlformats-officedocument.presentationml.slide+xml" PartName="/ppt/slides/slide229.xml"/>
  <Override ContentType="application/vnd.openxmlformats-officedocument.presentationml.slide+xml" PartName="/ppt/slides/slide357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214.xml"/>
  <Override ContentType="application/vnd.openxmlformats-officedocument.presentationml.slide+xml" PartName="/ppt/slides/slide206.xml"/>
  <Override ContentType="application/vnd.openxmlformats-officedocument.presentationml.slide+xml" PartName="/ppt/slides/slide381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285.xml"/>
  <Override ContentType="application/vnd.openxmlformats-officedocument.presentationml.slide+xml" PartName="/ppt/slides/slide89.xml"/>
  <Override ContentType="application/vnd.openxmlformats-officedocument.presentationml.slide+xml" PartName="/ppt/slides/slide34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74.xml"/>
  <Override ContentType="application/vnd.openxmlformats-officedocument.presentationml.slide+xml" PartName="/ppt/slides/slide268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310.xml"/>
  <Override ContentType="application/vnd.openxmlformats-officedocument.presentationml.slide+xml" PartName="/ppt/slides/slide366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333.xml"/>
  <Override ContentType="application/vnd.openxmlformats-officedocument.presentationml.slide+xml" PartName="/ppt/slides/slide309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270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343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254.xml"/>
  <Override ContentType="application/vnd.openxmlformats-officedocument.presentationml.slide+xml" PartName="/ppt/slides/slide147.xml"/>
  <Override ContentType="application/vnd.openxmlformats-officedocument.presentationml.slide+xml" PartName="/ppt/slides/slide236.xml"/>
  <Override ContentType="application/vnd.openxmlformats-officedocument.presentationml.slide+xml" PartName="/ppt/slides/slide110.xml"/>
  <Override ContentType="application/vnd.openxmlformats-officedocument.presentationml.slide+xml" PartName="/ppt/slides/slide293.xml"/>
  <Override ContentType="application/vnd.openxmlformats-officedocument.presentationml.slide+xml" PartName="/ppt/slides/slide358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259.xml"/>
  <Override ContentType="application/vnd.openxmlformats-officedocument.presentationml.slide+xml" PartName="/ppt/slides/slide49.xml"/>
  <Override ContentType="application/vnd.openxmlformats-officedocument.presentationml.slide+xml" PartName="/ppt/slides/slide327.xml"/>
  <Override ContentType="application/vnd.openxmlformats-officedocument.presentationml.slide+xml" PartName="/ppt/slides/slide83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11.xml"/>
  <Override ContentType="application/vnd.openxmlformats-officedocument.presentationml.slide+xml" PartName="/ppt/slides/slide13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29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275.xml"/>
  <Override ContentType="application/vnd.openxmlformats-officedocument.presentationml.slide+xml" PartName="/ppt/slides/slide132.xml"/>
  <Override ContentType="application/vnd.openxmlformats-officedocument.presentationml.slide+xml" PartName="/ppt/slides/slide269.xml"/>
  <Override ContentType="application/vnd.openxmlformats-officedocument.presentationml.slide+xml" PartName="/ppt/slides/slide1.xml"/>
  <Override ContentType="application/vnd.openxmlformats-officedocument.presentationml.slide+xml" PartName="/ppt/slides/slide365.xml"/>
  <Override ContentType="application/vnd.openxmlformats-officedocument.presentationml.slide+xml" PartName="/ppt/slides/slide28.xml"/>
  <Override ContentType="application/vnd.openxmlformats-officedocument.presentationml.slide+xml" PartName="/ppt/slides/slide382.xml"/>
  <Override ContentType="application/vnd.openxmlformats-officedocument.presentationml.slide+xml" PartName="/ppt/slides/slide200.xml"/>
  <Override ContentType="application/vnd.openxmlformats-officedocument.presentationml.slide+xml" PartName="/ppt/slides/slide348.xml"/>
  <Override ContentType="application/vnd.openxmlformats-officedocument.presentationml.slide+xml" PartName="/ppt/slides/slide88.xml"/>
  <Override ContentType="application/vnd.openxmlformats-officedocument.presentationml.slide+xml" PartName="/ppt/slides/slide286.xml"/>
  <Override ContentType="application/vnd.openxmlformats-officedocument.presentationml.slide+xml" PartName="/ppt/slides/slide115.xml"/>
  <Override ContentType="application/vnd.openxmlformats-officedocument.presentationml.slide+xml" PartName="/ppt/slides/slide260.xml"/>
  <Override ContentType="application/vnd.openxmlformats-officedocument.presentationml.slide+xml" PartName="/ppt/slides/slide367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71.xml"/>
  <Override ContentType="application/vnd.openxmlformats-officedocument.presentationml.slide+xml" PartName="/ppt/slides/slide324.xml"/>
  <Override ContentType="application/vnd.openxmlformats-officedocument.presentationml.slide+xml" PartName="/ppt/slides/slide174.xml"/>
  <Override ContentType="application/vnd.openxmlformats-officedocument.presentationml.slide+xml" PartName="/ppt/slides/slide360.xml"/>
  <Override ContentType="application/vnd.openxmlformats-officedocument.presentationml.slide+xml" PartName="/ppt/slides/slide219.xml"/>
  <Override ContentType="application/vnd.openxmlformats-officedocument.presentationml.slide+xml" PartName="/ppt/slides/slide359.xml"/>
  <Override ContentType="application/vnd.openxmlformats-officedocument.presentationml.slide+xml" PartName="/ppt/slides/slide316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344.xml"/>
  <Override ContentType="application/vnd.openxmlformats-officedocument.presentationml.slide+xml" PartName="/ppt/slides/slide38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94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75.xml"/>
  <Override ContentType="application/vnd.openxmlformats-officedocument.presentationml.slide+xml" PartName="/ppt/slides/slide332.xml"/>
  <Override ContentType="application/vnd.openxmlformats-officedocument.presentationml.slide+xml" PartName="/ppt/slides/slide251.xml"/>
  <Override ContentType="application/vnd.openxmlformats-officedocument.presentationml.slide+xml" PartName="/ppt/slides/slide301.xml"/>
  <Override ContentType="application/vnd.openxmlformats-officedocument.presentationml.slide+xml" PartName="/ppt/slides/slide223.xml"/>
  <Override ContentType="application/vnd.openxmlformats-officedocument.presentationml.slide+xml" PartName="/ppt/slides/slide266.xml"/>
  <Override ContentType="application/vnd.openxmlformats-officedocument.presentationml.slide+xml" PartName="/ppt/slides/slide347.xml"/>
  <Override ContentType="application/vnd.openxmlformats-officedocument.presentationml.slide+xml" PartName="/ppt/slides/slide372.xml"/>
  <Override ContentType="application/vnd.openxmlformats-officedocument.presentationml.slide+xml" PartName="/ppt/slides/slide22.xml"/>
  <Override ContentType="application/vnd.openxmlformats-officedocument.presentationml.slide+xml" PartName="/ppt/slides/slide304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274.xml"/>
  <Override ContentType="application/vnd.openxmlformats-officedocument.presentationml.slide+xml" PartName="/ppt/slides/slide72.xml"/>
  <Override ContentType="application/vnd.openxmlformats-officedocument.presentationml.slide+xml" PartName="/ppt/slides/slide29.xml"/>
  <Override ContentType="application/vnd.openxmlformats-officedocument.presentationml.slide+xml" PartName="/ppt/slides/slide319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3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14.xml"/>
  <Override ContentType="application/vnd.openxmlformats-officedocument.presentationml.slide+xml" PartName="/ppt/slides/slide139.xml"/>
  <Override ContentType="application/vnd.openxmlformats-officedocument.presentationml.slide+xml" PartName="/ppt/slides/slide325.xml"/>
  <Override ContentType="application/vnd.openxmlformats-officedocument.presentationml.slide+xml" PartName="/ppt/slides/slide317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351.xml"/>
  <Override ContentType="application/vnd.openxmlformats-officedocument.presentationml.slide+xml" PartName="/ppt/slides/slide368.xml"/>
  <Override ContentType="application/vnd.openxmlformats-officedocument.presentationml.slide+xml" PartName="/ppt/slides/slide394.xml"/>
  <Override ContentType="application/vnd.openxmlformats-officedocument.presentationml.slide+xml" PartName="/ppt/slides/slide331.xml"/>
  <Override ContentType="application/vnd.openxmlformats-officedocument.presentationml.slide+xml" PartName="/ppt/slides/slide280.xml"/>
  <Override ContentType="application/vnd.openxmlformats-officedocument.presentationml.slide+xml" PartName="/ppt/slides/slide374.xml"/>
  <Override ContentType="application/vnd.openxmlformats-officedocument.presentationml.slide+xml" PartName="/ppt/slides/slide345.xml"/>
  <Override ContentType="application/vnd.openxmlformats-officedocument.presentationml.slide+xml" PartName="/ppt/slides/slide302.xml"/>
  <Override ContentType="application/vnd.openxmlformats-officedocument.presentationml.slide+xml" PartName="/ppt/slides/slide289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203.xml"/>
  <Override ContentType="application/vnd.openxmlformats-officedocument.presentationml.slide+xml" PartName="/ppt/slides/slide252.xml"/>
  <Override ContentType="application/vnd.openxmlformats-officedocument.presentationml.slide+xml" PartName="/ppt/slides/slide295.xml"/>
  <Override ContentType="application/vnd.openxmlformats-officedocument.presentationml.slide+xml" PartName="/ppt/slides/slide388.xml"/>
  <Override ContentType="application/vnd.openxmlformats-officedocument.presentationml.slide+xml" PartName="/ppt/slides/slide124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380.xml"/>
  <Override ContentType="application/vnd.openxmlformats-officedocument.presentationml.slide+xml" PartName="/ppt/slides/slide151.xml"/>
  <Override ContentType="application/vnd.openxmlformats-officedocument.presentationml.slide+xml" PartName="/ppt/slides/slide339.xml"/>
  <Override ContentType="application/vnd.openxmlformats-officedocument.presentationml.slide+xml" PartName="/ppt/slides/slide224.xml"/>
  <Override ContentType="application/vnd.openxmlformats-officedocument.presentationml.slide+xml" PartName="/ppt/slides/slide330.xml"/>
  <Override ContentType="application/vnd.openxmlformats-officedocument.presentationml.slide+xml" PartName="/ppt/slides/slide267.xml"/>
  <Override ContentType="application/vnd.openxmlformats-officedocument.presentationml.slide+xml" PartName="/ppt/slides/slide373.xml"/>
  <Override ContentType="application/vnd.openxmlformats-officedocument.presentationml.slide+xml" PartName="/ppt/slides/slide389.xml"/>
  <Override ContentType="application/vnd.openxmlformats-officedocument.presentationml.slide+xml" PartName="/ppt/slides/slide21.xml"/>
  <Override ContentType="application/vnd.openxmlformats-officedocument.presentationml.slide+xml" PartName="/ppt/slides/slide346.xml"/>
  <Override ContentType="application/vnd.openxmlformats-officedocument.presentationml.slide+xml" PartName="/ppt/slides/slide303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395.xml"/>
  <Override ContentType="application/vnd.openxmlformats-officedocument.presentationml.slide+xml" PartName="/ppt/slides/slide352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318.xml"/>
  <Override ContentType="application/vnd.openxmlformats-officedocument.presentationml.slide+xml" PartName="/ppt/slides/slide230.xml"/>
  <Override ContentType="application/vnd.openxmlformats-officedocument.presentationml.slide+xml" PartName="/ppt/slides/slide273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slide+xml" PartName="/ppt/slides/slide121.xml"/>
  <Override ContentType="application/vnd.openxmlformats-officedocument.presentationml.slide+xml" PartName="/ppt/slides/slide296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385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5.xml"/>
  <Override ContentType="application/vnd.openxmlformats-officedocument.presentationml.slide+xml" PartName="/ppt/slides/slide369.xml"/>
  <Override ContentType="application/vnd.openxmlformats-officedocument.presentationml.slide+xml" PartName="/ppt/slides/slide393.xml"/>
  <Override ContentType="application/vnd.openxmlformats-officedocument.presentationml.slide+xml" PartName="/ppt/slides/slide377.xml"/>
  <Override ContentType="application/vnd.openxmlformats-officedocument.presentationml.slide+xml" PartName="/ppt/slides/slide113.xml"/>
  <Override ContentType="application/vnd.openxmlformats-officedocument.presentationml.slide+xml" PartName="/ppt/slides/slide288.xml"/>
  <Override ContentType="application/vnd.openxmlformats-officedocument.presentationml.slide+xml" PartName="/ppt/slides/slide94.xml"/>
  <Override ContentType="application/vnd.openxmlformats-officedocument.presentationml.slide+xml" PartName="/ppt/slides/slide217.xml"/>
  <Override ContentType="application/vnd.openxmlformats-officedocument.presentationml.slide+xml" PartName="/ppt/slides/slide281.xml"/>
  <Override ContentType="application/vnd.openxmlformats-officedocument.presentationml.slide+xml" PartName="/ppt/slides/slide71.xml"/>
  <Override ContentType="application/vnd.openxmlformats-officedocument.presentationml.slide+xml" PartName="/ppt/slides/slide233.xml"/>
  <Override ContentType="application/vnd.openxmlformats-officedocument.presentationml.slide+xml" PartName="/ppt/slides/slide362.xml"/>
  <Override ContentType="application/vnd.openxmlformats-officedocument.presentationml.slide+xml" PartName="/ppt/slides/slide265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314.xml"/>
  <Override ContentType="application/vnd.openxmlformats-officedocument.presentationml.slide+xml" PartName="/ppt/slides/slide338.xml"/>
  <Override ContentType="application/vnd.openxmlformats-officedocument.presentationml.slide+xml" PartName="/ppt/slides/slide168.xml"/>
  <Override ContentType="application/vnd.openxmlformats-officedocument.presentationml.slide+xml" PartName="/ppt/slides/slide152.xml"/>
  <Override ContentType="application/vnd.openxmlformats-officedocument.presentationml.slide+xml" PartName="/ppt/slides/slide257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49.xml"/>
  <Override ContentType="application/vnd.openxmlformats-officedocument.presentationml.slide+xml" PartName="/ppt/slides/slide306.xml"/>
  <Override ContentType="application/vnd.openxmlformats-officedocument.presentationml.slide+xml" PartName="/ppt/slides/slide272.xml"/>
  <Override ContentType="application/vnd.openxmlformats-officedocument.presentationml.slide+xml" PartName="/ppt/slides/slide323.xml"/>
  <Override ContentType="application/vnd.openxmlformats-officedocument.presentationml.slide+xml" PartName="/ppt/slides/slide242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44.xml"/>
  <Override ContentType="application/vnd.openxmlformats-officedocument.presentationml.slide+xml" PartName="/ppt/slides/slide31.xml"/>
  <Override ContentType="application/vnd.openxmlformats-officedocument.presentationml.slide+xml" PartName="/ppt/slides/slide176.xml"/>
  <Override ContentType="application/vnd.openxmlformats-officedocument.presentationml.slide+xml" PartName="/ppt/slides/slide225.xml"/>
  <Override ContentType="application/vnd.openxmlformats-officedocument.presentationml.slide+xml" PartName="/ppt/slides/slide370.xml"/>
  <Override ContentType="application/vnd.openxmlformats-officedocument.presentationml.slide+xml" PartName="/ppt/slides/slide353.xml"/>
  <Override ContentType="application/vnd.openxmlformats-officedocument.presentationml.slide+xml" PartName="/ppt/slides/slide201.xml"/>
  <Override ContentType="application/vnd.openxmlformats-officedocument.presentationml.slide+xml" PartName="/ppt/slides/slide287.xml"/>
  <Override ContentType="application/vnd.openxmlformats-officedocument.presentationml.slide+xml" PartName="/ppt/slides/slide376.xml"/>
  <Override ContentType="application/vnd.openxmlformats-officedocument.presentationml.slide+xml" PartName="/ppt/slides/slide95.xml"/>
  <Override ContentType="application/vnd.openxmlformats-officedocument.presentationml.slide+xml" PartName="/ppt/slides/slide386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297.xml"/>
  <Override ContentType="application/vnd.openxmlformats-officedocument.presentationml.slide+xml" PartName="/ppt/slides/slide122.xml"/>
  <Override ContentType="application/vnd.openxmlformats-officedocument.presentationml.slide+xml" PartName="/ppt/slides/slide191.xml"/>
  <Override ContentType="application/vnd.openxmlformats-officedocument.presentationml.slide+xml" PartName="/ppt/slides/slide279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361.xml"/>
  <Override ContentType="application/vnd.openxmlformats-officedocument.presentationml.slide+xml" PartName="/ppt/slides/slide250.xml"/>
  <Override ContentType="application/vnd.openxmlformats-officedocument.presentationml.slide+xml" PartName="/ppt/slides/slide153.xml"/>
  <Override ContentType="application/vnd.openxmlformats-officedocument.presentationml.slide+xml" PartName="/ppt/slides/slide248.xml"/>
  <Override ContentType="application/vnd.openxmlformats-officedocument.presentationml.slide+xml" PartName="/ppt/slides/slide300.xml"/>
  <Override ContentType="application/vnd.openxmlformats-officedocument.presentationml.slide+xml" PartName="/ppt/slides/slide315.xml"/>
  <Override ContentType="application/vnd.openxmlformats-officedocument.presentationml.slide+xml" PartName="/ppt/slides/slide392.xml"/>
  <Override ContentType="application/vnd.openxmlformats-officedocument.presentationml.slide+xml" PartName="/ppt/slides/slide282.xml"/>
  <Override ContentType="application/vnd.openxmlformats-officedocument.presentationml.slide+xml" PartName="/ppt/slides/slide216.xml"/>
  <Override ContentType="application/vnd.openxmlformats-officedocument.presentationml.slide+xml" PartName="/ppt/slides/slide6.xml"/>
  <Override ContentType="application/vnd.openxmlformats-officedocument.presentationml.slide+xml" PartName="/ppt/slides/slide264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169.xml"/>
  <Override ContentType="application/vnd.openxmlformats-officedocument.presentationml.slide+xml" PartName="/ppt/slides/slide258.xml"/>
  <Override ContentType="application/vnd.openxmlformats-officedocument.presentationml.slide+xml" PartName="/ppt/slides/slide30.xml"/>
  <Override ContentType="application/vnd.openxmlformats-officedocument.presentationml.slide+xml" PartName="/ppt/slides/slide371.xml"/>
  <Override ContentType="application/vnd.openxmlformats-officedocument.presentationml.slide+xml" PartName="/ppt/slides/slide39.xml"/>
  <Override ContentType="application/vnd.openxmlformats-officedocument.presentationml.slide+xml" PartName="/ppt/slides/slide56.xml"/>
  <Override ContentType="application/vnd.openxmlformats-officedocument.presentationml.slide+xml" PartName="/ppt/slides/slide354.xml"/>
  <Override ContentType="application/vnd.openxmlformats-officedocument.presentationml.slide+xml" PartName="/ppt/slides/slide337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43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322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09.xml"/>
  <Override ContentType="application/vnd.openxmlformats-officedocument.presentationml.slide+xml" PartName="/ppt/slides/slide305.xml"/>
  <Override ContentType="application/vnd.openxmlformats-officedocument.presentationml.slide+xml" PartName="/ppt/slides/slide243.xml"/>
  <Override ContentType="application/vnd.openxmlformats-officedocument.presentationml.slide+xml" PartName="/ppt/slides/slide158.xml"/>
  <Override ContentType="application/vnd.openxmlformats-officedocument.presentationml.slide+xml" PartName="/ppt/slides/slide308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25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107.xml"/>
  <Override ContentType="application/vnd.openxmlformats-officedocument.presentationml.slide+xml" PartName="/ppt/slides/slide220.xml"/>
  <Override ContentType="application/vnd.openxmlformats-officedocument.presentationml.slide+xml" PartName="/ppt/slides/slide263.xml"/>
  <Override ContentType="application/vnd.openxmlformats-officedocument.presentationml.slide+xml" PartName="/ppt/slides/slide391.xml"/>
  <Override ContentType="application/vnd.openxmlformats-officedocument.presentationml.slide+xml" PartName="/ppt/slides/slide328.xml"/>
  <Override ContentType="application/vnd.openxmlformats-officedocument.presentationml.slide+xml" PartName="/ppt/slides/slide235.xml"/>
  <Override ContentType="application/vnd.openxmlformats-officedocument.presentationml.slide+xml" PartName="/ppt/slides/slide278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355.xml"/>
  <Override ContentType="application/vnd.openxmlformats-officedocument.presentationml.slide+xml" PartName="/ppt/slides/slide283.xml"/>
  <Override ContentType="application/vnd.openxmlformats-officedocument.presentationml.slide+xml" PartName="/ppt/slides/slide291.xml"/>
  <Override ContentType="application/vnd.openxmlformats-officedocument.presentationml.slide+xml" PartName="/ppt/slides/slide312.xml"/>
  <Override ContentType="application/vnd.openxmlformats-officedocument.presentationml.slide+xml" PartName="/ppt/slides/slide240.xml"/>
  <Override ContentType="application/vnd.openxmlformats-officedocument.presentationml.slide+xml" PartName="/ppt/slides/slide185.xml"/>
  <Override ContentType="application/vnd.openxmlformats-officedocument.presentationml.slide+xml" PartName="/ppt/slides/slide142.xml"/>
  <Override ContentType="application/vnd.openxmlformats-officedocument.presentationml.slide+xml" PartName="/ppt/slides/slide135.xml"/>
  <Override ContentType="application/vnd.openxmlformats-officedocument.presentationml.slide+xml" PartName="/ppt/slides/slide321.xml"/>
  <Override ContentType="application/vnd.openxmlformats-officedocument.presentationml.slide+xml" PartName="/ppt/slides/slide178.xml"/>
  <Override ContentType="application/vnd.openxmlformats-officedocument.presentationml.slide+xml" PartName="/ppt/slides/slide364.xml"/>
  <Override ContentType="application/vnd.openxmlformats-officedocument.presentationml.slide+xml" PartName="/ppt/slides/slide379.xml"/>
  <Override ContentType="application/vnd.openxmlformats-officedocument.presentationml.slide+xml" PartName="/ppt/slides/slide212.xml"/>
  <Override ContentType="application/vnd.openxmlformats-officedocument.presentationml.slide+xml" PartName="/ppt/slides/slide336.xml"/>
  <Override ContentType="application/vnd.openxmlformats-officedocument.presentationml.slide+xml" PartName="/ppt/slides/slide255.xml"/>
  <Override ContentType="application/vnd.openxmlformats-officedocument.presentationml.slide+xml" PartName="/ppt/slides/slide76.xml"/>
  <Override ContentType="application/vnd.openxmlformats-officedocument.presentationml.slide+xml" PartName="/ppt/slides/slide298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383.xml"/>
  <Override ContentType="application/vnd.openxmlformats-officedocument.presentationml.slide+xml" PartName="/ppt/slides/slide208.xml"/>
  <Override ContentType="application/vnd.openxmlformats-officedocument.presentationml.slide+xml" PartName="/ppt/slides/slide340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384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341.xml"/>
  <Override ContentType="application/vnd.openxmlformats-officedocument.presentationml.slide+xml" PartName="/ppt/slides/slide69.xml"/>
  <Override ContentType="application/vnd.openxmlformats-officedocument.presentationml.slide+xml" PartName="/ppt/slides/slide307.xml"/>
  <Override ContentType="application/vnd.openxmlformats-officedocument.presentationml.slide+xml" PartName="/ppt/slides/slide262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277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13.xml"/>
  <Override ContentType="application/vnd.openxmlformats-officedocument.presentationml.slide+xml" PartName="/ppt/slides/slide149.xml"/>
  <Override ContentType="application/vnd.openxmlformats-officedocument.presentationml.slide+xml" PartName="/ppt/slides/slide106.xml"/>
  <Override ContentType="application/vnd.openxmlformats-officedocument.presentationml.slide+xml" PartName="/ppt/slides/slide234.xml"/>
  <Override ContentType="application/vnd.openxmlformats-officedocument.presentationml.slide+xml" PartName="/ppt/slides/slide177.xml"/>
  <Override ContentType="application/vnd.openxmlformats-officedocument.presentationml.slide+xml" PartName="/ppt/slides/slide363.xml"/>
  <Override ContentType="application/vnd.openxmlformats-officedocument.presentationml.slide+xml" PartName="/ppt/slides/slide134.xml"/>
  <Override ContentType="application/vnd.openxmlformats-officedocument.presentationml.slide+xml" PartName="/ppt/slides/slide320.xml"/>
  <Override ContentType="application/vnd.openxmlformats-officedocument.presentationml.slide+xml" PartName="/ppt/slides/slide207.xml"/>
  <Override ContentType="application/vnd.openxmlformats-officedocument.presentationml.slide+xml" PartName="/ppt/slides/slide356.xml"/>
  <Override ContentType="application/vnd.openxmlformats-officedocument.presentationml.slide+xml" PartName="/ppt/slides/slide284.xml"/>
  <Override ContentType="application/vnd.openxmlformats-officedocument.presentationml.slide+xml" PartName="/ppt/slides/slide47.xml"/>
  <Override ContentType="application/vnd.openxmlformats-officedocument.presentationml.slide+xml" PartName="/ppt/slides/slide241.xml"/>
  <Override ContentType="application/vnd.openxmlformats-officedocument.presentationml.slide+xml" PartName="/ppt/slides/slide390.xml"/>
  <Override ContentType="application/vnd.openxmlformats-officedocument.presentationml.slide+xml" PartName="/ppt/slides/slide81.xml"/>
  <Override ContentType="application/vnd.openxmlformats-officedocument.presentationml.slide+xml" PartName="/ppt/slides/slide329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290.xml"/>
  <Override ContentType="application/vnd.openxmlformats-officedocument.presentationml.slide+xml" PartName="/ppt/slides/slide378.xml"/>
  <Override ContentType="application/vnd.openxmlformats-officedocument.presentationml.slide+xml" PartName="/ppt/slides/slide335.xml"/>
  <Override ContentType="application/vnd.openxmlformats-officedocument.presentationml.slide+xml" PartName="/ppt/slides/slide256.xml"/>
  <Override ContentType="application/vnd.openxmlformats-officedocument.presentationml.slide+xml" PartName="/ppt/slides/slide299.xml"/>
  <Override ContentType="application/vnd.openxmlformats-officedocument.presentationml.slide+xml" PartName="/ppt/slides/slide12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  <p:sldId id="576" r:id="rId326"/>
    <p:sldId id="577" r:id="rId327"/>
    <p:sldId id="578" r:id="rId328"/>
    <p:sldId id="579" r:id="rId329"/>
    <p:sldId id="580" r:id="rId330"/>
    <p:sldId id="581" r:id="rId331"/>
    <p:sldId id="582" r:id="rId332"/>
    <p:sldId id="583" r:id="rId333"/>
    <p:sldId id="584" r:id="rId334"/>
    <p:sldId id="585" r:id="rId335"/>
    <p:sldId id="586" r:id="rId336"/>
    <p:sldId id="587" r:id="rId337"/>
    <p:sldId id="588" r:id="rId338"/>
    <p:sldId id="589" r:id="rId339"/>
    <p:sldId id="590" r:id="rId340"/>
    <p:sldId id="591" r:id="rId341"/>
    <p:sldId id="592" r:id="rId342"/>
    <p:sldId id="593" r:id="rId343"/>
    <p:sldId id="594" r:id="rId344"/>
    <p:sldId id="595" r:id="rId345"/>
    <p:sldId id="596" r:id="rId346"/>
    <p:sldId id="597" r:id="rId347"/>
    <p:sldId id="598" r:id="rId348"/>
    <p:sldId id="599" r:id="rId349"/>
    <p:sldId id="600" r:id="rId350"/>
    <p:sldId id="601" r:id="rId351"/>
    <p:sldId id="602" r:id="rId352"/>
    <p:sldId id="603" r:id="rId353"/>
    <p:sldId id="604" r:id="rId354"/>
    <p:sldId id="605" r:id="rId355"/>
    <p:sldId id="606" r:id="rId356"/>
    <p:sldId id="607" r:id="rId357"/>
    <p:sldId id="608" r:id="rId358"/>
    <p:sldId id="609" r:id="rId359"/>
    <p:sldId id="610" r:id="rId360"/>
    <p:sldId id="611" r:id="rId361"/>
    <p:sldId id="612" r:id="rId362"/>
    <p:sldId id="613" r:id="rId363"/>
    <p:sldId id="614" r:id="rId364"/>
    <p:sldId id="615" r:id="rId365"/>
    <p:sldId id="616" r:id="rId366"/>
    <p:sldId id="617" r:id="rId367"/>
    <p:sldId id="618" r:id="rId368"/>
    <p:sldId id="619" r:id="rId369"/>
    <p:sldId id="620" r:id="rId370"/>
    <p:sldId id="621" r:id="rId371"/>
    <p:sldId id="622" r:id="rId372"/>
    <p:sldId id="623" r:id="rId373"/>
    <p:sldId id="624" r:id="rId374"/>
    <p:sldId id="625" r:id="rId375"/>
    <p:sldId id="626" r:id="rId376"/>
    <p:sldId id="627" r:id="rId377"/>
    <p:sldId id="628" r:id="rId378"/>
    <p:sldId id="629" r:id="rId379"/>
    <p:sldId id="630" r:id="rId380"/>
    <p:sldId id="631" r:id="rId381"/>
    <p:sldId id="632" r:id="rId382"/>
    <p:sldId id="633" r:id="rId383"/>
    <p:sldId id="634" r:id="rId384"/>
    <p:sldId id="635" r:id="rId385"/>
    <p:sldId id="636" r:id="rId386"/>
    <p:sldId id="637" r:id="rId387"/>
    <p:sldId id="638" r:id="rId388"/>
    <p:sldId id="639" r:id="rId389"/>
    <p:sldId id="640" r:id="rId390"/>
    <p:sldId id="641" r:id="rId391"/>
    <p:sldId id="642" r:id="rId392"/>
    <p:sldId id="643" r:id="rId393"/>
    <p:sldId id="644" r:id="rId394"/>
    <p:sldId id="645" r:id="rId395"/>
    <p:sldId id="646" r:id="rId396"/>
    <p:sldId id="647" r:id="rId397"/>
    <p:sldId id="648" r:id="rId398"/>
    <p:sldId id="649" r:id="rId399"/>
    <p:sldId id="650" r:id="rId400"/>
  </p:sldIdLst>
  <p:sldSz cy="5143500" cx="9144000"/>
  <p:notesSz cx="6858000" cy="9144000"/>
  <p:embeddedFontLst>
    <p:embeddedFont>
      <p:font typeface="Proxima Nova"/>
      <p:regular r:id="rId401"/>
      <p:bold r:id="rId402"/>
      <p:italic r:id="rId403"/>
      <p:boldItalic r:id="rId404"/>
    </p:embeddedFont>
    <p:embeddedFont>
      <p:font typeface="Century Gothic"/>
      <p:regular r:id="rId405"/>
      <p:bold r:id="rId406"/>
      <p:italic r:id="rId407"/>
      <p:boldItalic r:id="rId40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9" roundtripDataSignature="AMtx7mhQL/99HUWDDt7nrsB39qA0sB7g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90" Type="http://schemas.openxmlformats.org/officeDocument/2006/relationships/slide" Target="slides/slide185.xml"/><Relationship Id="rId194" Type="http://schemas.openxmlformats.org/officeDocument/2006/relationships/slide" Target="slides/slide189.xml"/><Relationship Id="rId193" Type="http://schemas.openxmlformats.org/officeDocument/2006/relationships/slide" Target="slides/slide188.xml"/><Relationship Id="rId192" Type="http://schemas.openxmlformats.org/officeDocument/2006/relationships/slide" Target="slides/slide187.xml"/><Relationship Id="rId191" Type="http://schemas.openxmlformats.org/officeDocument/2006/relationships/slide" Target="slides/slide186.xml"/><Relationship Id="rId187" Type="http://schemas.openxmlformats.org/officeDocument/2006/relationships/slide" Target="slides/slide18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183" Type="http://schemas.openxmlformats.org/officeDocument/2006/relationships/slide" Target="slides/slide178.xml"/><Relationship Id="rId182" Type="http://schemas.openxmlformats.org/officeDocument/2006/relationships/slide" Target="slides/slide177.xml"/><Relationship Id="rId181" Type="http://schemas.openxmlformats.org/officeDocument/2006/relationships/slide" Target="slides/slide176.xml"/><Relationship Id="rId180" Type="http://schemas.openxmlformats.org/officeDocument/2006/relationships/slide" Target="slides/slide175.xml"/><Relationship Id="rId176" Type="http://schemas.openxmlformats.org/officeDocument/2006/relationships/slide" Target="slides/slide171.xml"/><Relationship Id="rId297" Type="http://schemas.openxmlformats.org/officeDocument/2006/relationships/slide" Target="slides/slide292.xml"/><Relationship Id="rId175" Type="http://schemas.openxmlformats.org/officeDocument/2006/relationships/slide" Target="slides/slide170.xml"/><Relationship Id="rId296" Type="http://schemas.openxmlformats.org/officeDocument/2006/relationships/slide" Target="slides/slide291.xml"/><Relationship Id="rId174" Type="http://schemas.openxmlformats.org/officeDocument/2006/relationships/slide" Target="slides/slide169.xml"/><Relationship Id="rId295" Type="http://schemas.openxmlformats.org/officeDocument/2006/relationships/slide" Target="slides/slide290.xml"/><Relationship Id="rId173" Type="http://schemas.openxmlformats.org/officeDocument/2006/relationships/slide" Target="slides/slide168.xml"/><Relationship Id="rId294" Type="http://schemas.openxmlformats.org/officeDocument/2006/relationships/slide" Target="slides/slide289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299" Type="http://schemas.openxmlformats.org/officeDocument/2006/relationships/slide" Target="slides/slide294.xml"/><Relationship Id="rId177" Type="http://schemas.openxmlformats.org/officeDocument/2006/relationships/slide" Target="slides/slide172.xml"/><Relationship Id="rId298" Type="http://schemas.openxmlformats.org/officeDocument/2006/relationships/slide" Target="slides/slide293.xml"/><Relationship Id="rId198" Type="http://schemas.openxmlformats.org/officeDocument/2006/relationships/slide" Target="slides/slide193.xml"/><Relationship Id="rId197" Type="http://schemas.openxmlformats.org/officeDocument/2006/relationships/slide" Target="slides/slide192.xml"/><Relationship Id="rId196" Type="http://schemas.openxmlformats.org/officeDocument/2006/relationships/slide" Target="slides/slide191.xml"/><Relationship Id="rId195" Type="http://schemas.openxmlformats.org/officeDocument/2006/relationships/slide" Target="slides/slide190.xml"/><Relationship Id="rId199" Type="http://schemas.openxmlformats.org/officeDocument/2006/relationships/slide" Target="slides/slide194.xml"/><Relationship Id="rId150" Type="http://schemas.openxmlformats.org/officeDocument/2006/relationships/slide" Target="slides/slide145.xml"/><Relationship Id="rId271" Type="http://schemas.openxmlformats.org/officeDocument/2006/relationships/slide" Target="slides/slide266.xml"/><Relationship Id="rId392" Type="http://schemas.openxmlformats.org/officeDocument/2006/relationships/slide" Target="slides/slide387.xml"/><Relationship Id="rId270" Type="http://schemas.openxmlformats.org/officeDocument/2006/relationships/slide" Target="slides/slide265.xml"/><Relationship Id="rId391" Type="http://schemas.openxmlformats.org/officeDocument/2006/relationships/slide" Target="slides/slide386.xml"/><Relationship Id="rId390" Type="http://schemas.openxmlformats.org/officeDocument/2006/relationships/slide" Target="slides/slide38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269" Type="http://schemas.openxmlformats.org/officeDocument/2006/relationships/slide" Target="slides/slide264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264" Type="http://schemas.openxmlformats.org/officeDocument/2006/relationships/slide" Target="slides/slide259.xml"/><Relationship Id="rId385" Type="http://schemas.openxmlformats.org/officeDocument/2006/relationships/slide" Target="slides/slide380.xml"/><Relationship Id="rId142" Type="http://schemas.openxmlformats.org/officeDocument/2006/relationships/slide" Target="slides/slide137.xml"/><Relationship Id="rId263" Type="http://schemas.openxmlformats.org/officeDocument/2006/relationships/slide" Target="slides/slide258.xml"/><Relationship Id="rId384" Type="http://schemas.openxmlformats.org/officeDocument/2006/relationships/slide" Target="slides/slide379.xml"/><Relationship Id="rId141" Type="http://schemas.openxmlformats.org/officeDocument/2006/relationships/slide" Target="slides/slide136.xml"/><Relationship Id="rId262" Type="http://schemas.openxmlformats.org/officeDocument/2006/relationships/slide" Target="slides/slide257.xml"/><Relationship Id="rId383" Type="http://schemas.openxmlformats.org/officeDocument/2006/relationships/slide" Target="slides/slide378.xml"/><Relationship Id="rId140" Type="http://schemas.openxmlformats.org/officeDocument/2006/relationships/slide" Target="slides/slide135.xml"/><Relationship Id="rId261" Type="http://schemas.openxmlformats.org/officeDocument/2006/relationships/slide" Target="slides/slide256.xml"/><Relationship Id="rId382" Type="http://schemas.openxmlformats.org/officeDocument/2006/relationships/slide" Target="slides/slide377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268" Type="http://schemas.openxmlformats.org/officeDocument/2006/relationships/slide" Target="slides/slide263.xml"/><Relationship Id="rId389" Type="http://schemas.openxmlformats.org/officeDocument/2006/relationships/slide" Target="slides/slide384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267" Type="http://schemas.openxmlformats.org/officeDocument/2006/relationships/slide" Target="slides/slide262.xml"/><Relationship Id="rId388" Type="http://schemas.openxmlformats.org/officeDocument/2006/relationships/slide" Target="slides/slide383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266" Type="http://schemas.openxmlformats.org/officeDocument/2006/relationships/slide" Target="slides/slide261.xml"/><Relationship Id="rId387" Type="http://schemas.openxmlformats.org/officeDocument/2006/relationships/slide" Target="slides/slide382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265" Type="http://schemas.openxmlformats.org/officeDocument/2006/relationships/slide" Target="slides/slide260.xml"/><Relationship Id="rId386" Type="http://schemas.openxmlformats.org/officeDocument/2006/relationships/slide" Target="slides/slide381.xml"/><Relationship Id="rId260" Type="http://schemas.openxmlformats.org/officeDocument/2006/relationships/slide" Target="slides/slide255.xml"/><Relationship Id="rId381" Type="http://schemas.openxmlformats.org/officeDocument/2006/relationships/slide" Target="slides/slide376.xml"/><Relationship Id="rId380" Type="http://schemas.openxmlformats.org/officeDocument/2006/relationships/slide" Target="slides/slide37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259" Type="http://schemas.openxmlformats.org/officeDocument/2006/relationships/slide" Target="slides/slide254.xml"/><Relationship Id="rId137" Type="http://schemas.openxmlformats.org/officeDocument/2006/relationships/slide" Target="slides/slide132.xml"/><Relationship Id="rId258" Type="http://schemas.openxmlformats.org/officeDocument/2006/relationships/slide" Target="slides/slide253.xml"/><Relationship Id="rId379" Type="http://schemas.openxmlformats.org/officeDocument/2006/relationships/slide" Target="slides/slide374.xml"/><Relationship Id="rId132" Type="http://schemas.openxmlformats.org/officeDocument/2006/relationships/slide" Target="slides/slide127.xml"/><Relationship Id="rId253" Type="http://schemas.openxmlformats.org/officeDocument/2006/relationships/slide" Target="slides/slide248.xml"/><Relationship Id="rId374" Type="http://schemas.openxmlformats.org/officeDocument/2006/relationships/slide" Target="slides/slide369.xml"/><Relationship Id="rId131" Type="http://schemas.openxmlformats.org/officeDocument/2006/relationships/slide" Target="slides/slide126.xml"/><Relationship Id="rId252" Type="http://schemas.openxmlformats.org/officeDocument/2006/relationships/slide" Target="slides/slide247.xml"/><Relationship Id="rId373" Type="http://schemas.openxmlformats.org/officeDocument/2006/relationships/slide" Target="slides/slide368.xml"/><Relationship Id="rId130" Type="http://schemas.openxmlformats.org/officeDocument/2006/relationships/slide" Target="slides/slide125.xml"/><Relationship Id="rId251" Type="http://schemas.openxmlformats.org/officeDocument/2006/relationships/slide" Target="slides/slide246.xml"/><Relationship Id="rId372" Type="http://schemas.openxmlformats.org/officeDocument/2006/relationships/slide" Target="slides/slide367.xml"/><Relationship Id="rId250" Type="http://schemas.openxmlformats.org/officeDocument/2006/relationships/slide" Target="slides/slide245.xml"/><Relationship Id="rId371" Type="http://schemas.openxmlformats.org/officeDocument/2006/relationships/slide" Target="slides/slide366.xml"/><Relationship Id="rId136" Type="http://schemas.openxmlformats.org/officeDocument/2006/relationships/slide" Target="slides/slide131.xml"/><Relationship Id="rId257" Type="http://schemas.openxmlformats.org/officeDocument/2006/relationships/slide" Target="slides/slide252.xml"/><Relationship Id="rId378" Type="http://schemas.openxmlformats.org/officeDocument/2006/relationships/slide" Target="slides/slide373.xml"/><Relationship Id="rId135" Type="http://schemas.openxmlformats.org/officeDocument/2006/relationships/slide" Target="slides/slide130.xml"/><Relationship Id="rId256" Type="http://schemas.openxmlformats.org/officeDocument/2006/relationships/slide" Target="slides/slide251.xml"/><Relationship Id="rId377" Type="http://schemas.openxmlformats.org/officeDocument/2006/relationships/slide" Target="slides/slide372.xml"/><Relationship Id="rId134" Type="http://schemas.openxmlformats.org/officeDocument/2006/relationships/slide" Target="slides/slide129.xml"/><Relationship Id="rId255" Type="http://schemas.openxmlformats.org/officeDocument/2006/relationships/slide" Target="slides/slide250.xml"/><Relationship Id="rId376" Type="http://schemas.openxmlformats.org/officeDocument/2006/relationships/slide" Target="slides/slide371.xml"/><Relationship Id="rId133" Type="http://schemas.openxmlformats.org/officeDocument/2006/relationships/slide" Target="slides/slide128.xml"/><Relationship Id="rId254" Type="http://schemas.openxmlformats.org/officeDocument/2006/relationships/slide" Target="slides/slide249.xml"/><Relationship Id="rId375" Type="http://schemas.openxmlformats.org/officeDocument/2006/relationships/slide" Target="slides/slide370.xml"/><Relationship Id="rId172" Type="http://schemas.openxmlformats.org/officeDocument/2006/relationships/slide" Target="slides/slide167.xml"/><Relationship Id="rId293" Type="http://schemas.openxmlformats.org/officeDocument/2006/relationships/slide" Target="slides/slide288.xml"/><Relationship Id="rId171" Type="http://schemas.openxmlformats.org/officeDocument/2006/relationships/slide" Target="slides/slide166.xml"/><Relationship Id="rId292" Type="http://schemas.openxmlformats.org/officeDocument/2006/relationships/slide" Target="slides/slide287.xml"/><Relationship Id="rId170" Type="http://schemas.openxmlformats.org/officeDocument/2006/relationships/slide" Target="slides/slide165.xml"/><Relationship Id="rId291" Type="http://schemas.openxmlformats.org/officeDocument/2006/relationships/slide" Target="slides/slide286.xml"/><Relationship Id="rId290" Type="http://schemas.openxmlformats.org/officeDocument/2006/relationships/slide" Target="slides/slide285.xml"/><Relationship Id="rId165" Type="http://schemas.openxmlformats.org/officeDocument/2006/relationships/slide" Target="slides/slide160.xml"/><Relationship Id="rId286" Type="http://schemas.openxmlformats.org/officeDocument/2006/relationships/slide" Target="slides/slide281.xml"/><Relationship Id="rId164" Type="http://schemas.openxmlformats.org/officeDocument/2006/relationships/slide" Target="slides/slide159.xml"/><Relationship Id="rId285" Type="http://schemas.openxmlformats.org/officeDocument/2006/relationships/slide" Target="slides/slide280.xml"/><Relationship Id="rId163" Type="http://schemas.openxmlformats.org/officeDocument/2006/relationships/slide" Target="slides/slide158.xml"/><Relationship Id="rId284" Type="http://schemas.openxmlformats.org/officeDocument/2006/relationships/slide" Target="slides/slide279.xml"/><Relationship Id="rId162" Type="http://schemas.openxmlformats.org/officeDocument/2006/relationships/slide" Target="slides/slide157.xml"/><Relationship Id="rId283" Type="http://schemas.openxmlformats.org/officeDocument/2006/relationships/slide" Target="slides/slide278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289" Type="http://schemas.openxmlformats.org/officeDocument/2006/relationships/slide" Target="slides/slide284.xml"/><Relationship Id="rId167" Type="http://schemas.openxmlformats.org/officeDocument/2006/relationships/slide" Target="slides/slide162.xml"/><Relationship Id="rId288" Type="http://schemas.openxmlformats.org/officeDocument/2006/relationships/slide" Target="slides/slide283.xml"/><Relationship Id="rId166" Type="http://schemas.openxmlformats.org/officeDocument/2006/relationships/slide" Target="slides/slide161.xml"/><Relationship Id="rId287" Type="http://schemas.openxmlformats.org/officeDocument/2006/relationships/slide" Target="slides/slide282.xml"/><Relationship Id="rId161" Type="http://schemas.openxmlformats.org/officeDocument/2006/relationships/slide" Target="slides/slide156.xml"/><Relationship Id="rId282" Type="http://schemas.openxmlformats.org/officeDocument/2006/relationships/slide" Target="slides/slide277.xml"/><Relationship Id="rId160" Type="http://schemas.openxmlformats.org/officeDocument/2006/relationships/slide" Target="slides/slide155.xml"/><Relationship Id="rId281" Type="http://schemas.openxmlformats.org/officeDocument/2006/relationships/slide" Target="slides/slide276.xml"/><Relationship Id="rId280" Type="http://schemas.openxmlformats.org/officeDocument/2006/relationships/slide" Target="slides/slide275.xml"/><Relationship Id="rId159" Type="http://schemas.openxmlformats.org/officeDocument/2006/relationships/slide" Target="slides/slide154.xml"/><Relationship Id="rId154" Type="http://schemas.openxmlformats.org/officeDocument/2006/relationships/slide" Target="slides/slide149.xml"/><Relationship Id="rId275" Type="http://schemas.openxmlformats.org/officeDocument/2006/relationships/slide" Target="slides/slide270.xml"/><Relationship Id="rId396" Type="http://schemas.openxmlformats.org/officeDocument/2006/relationships/slide" Target="slides/slide391.xml"/><Relationship Id="rId153" Type="http://schemas.openxmlformats.org/officeDocument/2006/relationships/slide" Target="slides/slide148.xml"/><Relationship Id="rId274" Type="http://schemas.openxmlformats.org/officeDocument/2006/relationships/slide" Target="slides/slide269.xml"/><Relationship Id="rId395" Type="http://schemas.openxmlformats.org/officeDocument/2006/relationships/slide" Target="slides/slide390.xml"/><Relationship Id="rId152" Type="http://schemas.openxmlformats.org/officeDocument/2006/relationships/slide" Target="slides/slide147.xml"/><Relationship Id="rId273" Type="http://schemas.openxmlformats.org/officeDocument/2006/relationships/slide" Target="slides/slide268.xml"/><Relationship Id="rId394" Type="http://schemas.openxmlformats.org/officeDocument/2006/relationships/slide" Target="slides/slide389.xml"/><Relationship Id="rId151" Type="http://schemas.openxmlformats.org/officeDocument/2006/relationships/slide" Target="slides/slide146.xml"/><Relationship Id="rId272" Type="http://schemas.openxmlformats.org/officeDocument/2006/relationships/slide" Target="slides/slide267.xml"/><Relationship Id="rId393" Type="http://schemas.openxmlformats.org/officeDocument/2006/relationships/slide" Target="slides/slide388.xml"/><Relationship Id="rId158" Type="http://schemas.openxmlformats.org/officeDocument/2006/relationships/slide" Target="slides/slide153.xml"/><Relationship Id="rId279" Type="http://schemas.openxmlformats.org/officeDocument/2006/relationships/slide" Target="slides/slide274.xml"/><Relationship Id="rId157" Type="http://schemas.openxmlformats.org/officeDocument/2006/relationships/slide" Target="slides/slide152.xml"/><Relationship Id="rId278" Type="http://schemas.openxmlformats.org/officeDocument/2006/relationships/slide" Target="slides/slide273.xml"/><Relationship Id="rId399" Type="http://schemas.openxmlformats.org/officeDocument/2006/relationships/slide" Target="slides/slide394.xml"/><Relationship Id="rId156" Type="http://schemas.openxmlformats.org/officeDocument/2006/relationships/slide" Target="slides/slide151.xml"/><Relationship Id="rId277" Type="http://schemas.openxmlformats.org/officeDocument/2006/relationships/slide" Target="slides/slide272.xml"/><Relationship Id="rId398" Type="http://schemas.openxmlformats.org/officeDocument/2006/relationships/slide" Target="slides/slide393.xml"/><Relationship Id="rId155" Type="http://schemas.openxmlformats.org/officeDocument/2006/relationships/slide" Target="slides/slide150.xml"/><Relationship Id="rId276" Type="http://schemas.openxmlformats.org/officeDocument/2006/relationships/slide" Target="slides/slide271.xml"/><Relationship Id="rId397" Type="http://schemas.openxmlformats.org/officeDocument/2006/relationships/slide" Target="slides/slide392.xml"/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09" Type="http://customschemas.google.com/relationships/presentationmetadata" Target="metadata"/><Relationship Id="rId404" Type="http://schemas.openxmlformats.org/officeDocument/2006/relationships/font" Target="fonts/ProximaNova-boldItalic.fntdata"/><Relationship Id="rId403" Type="http://schemas.openxmlformats.org/officeDocument/2006/relationships/font" Target="fonts/ProximaNova-italic.fntdata"/><Relationship Id="rId402" Type="http://schemas.openxmlformats.org/officeDocument/2006/relationships/font" Target="fonts/ProximaNova-bold.fntdata"/><Relationship Id="rId401" Type="http://schemas.openxmlformats.org/officeDocument/2006/relationships/font" Target="fonts/ProximaNova-regular.fntdata"/><Relationship Id="rId408" Type="http://schemas.openxmlformats.org/officeDocument/2006/relationships/font" Target="fonts/CenturyGothic-boldItalic.fntdata"/><Relationship Id="rId407" Type="http://schemas.openxmlformats.org/officeDocument/2006/relationships/font" Target="fonts/CenturyGothic-italic.fntdata"/><Relationship Id="rId406" Type="http://schemas.openxmlformats.org/officeDocument/2006/relationships/font" Target="fonts/CenturyGothic-bold.fntdata"/><Relationship Id="rId405" Type="http://schemas.openxmlformats.org/officeDocument/2006/relationships/font" Target="fonts/CenturyGothic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400" Type="http://schemas.openxmlformats.org/officeDocument/2006/relationships/slide" Target="slides/slide395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107" Type="http://schemas.openxmlformats.org/officeDocument/2006/relationships/slide" Target="slides/slide102.xml"/><Relationship Id="rId228" Type="http://schemas.openxmlformats.org/officeDocument/2006/relationships/slide" Target="slides/slide223.xml"/><Relationship Id="rId349" Type="http://schemas.openxmlformats.org/officeDocument/2006/relationships/slide" Target="slides/slide344.xml"/><Relationship Id="rId106" Type="http://schemas.openxmlformats.org/officeDocument/2006/relationships/slide" Target="slides/slide101.xml"/><Relationship Id="rId227" Type="http://schemas.openxmlformats.org/officeDocument/2006/relationships/slide" Target="slides/slide222.xml"/><Relationship Id="rId348" Type="http://schemas.openxmlformats.org/officeDocument/2006/relationships/slide" Target="slides/slide343.xml"/><Relationship Id="rId105" Type="http://schemas.openxmlformats.org/officeDocument/2006/relationships/slide" Target="slides/slide100.xml"/><Relationship Id="rId226" Type="http://schemas.openxmlformats.org/officeDocument/2006/relationships/slide" Target="slides/slide221.xml"/><Relationship Id="rId347" Type="http://schemas.openxmlformats.org/officeDocument/2006/relationships/slide" Target="slides/slide342.xml"/><Relationship Id="rId104" Type="http://schemas.openxmlformats.org/officeDocument/2006/relationships/slide" Target="slides/slide99.xml"/><Relationship Id="rId225" Type="http://schemas.openxmlformats.org/officeDocument/2006/relationships/slide" Target="slides/slide220.xml"/><Relationship Id="rId346" Type="http://schemas.openxmlformats.org/officeDocument/2006/relationships/slide" Target="slides/slide341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229" Type="http://schemas.openxmlformats.org/officeDocument/2006/relationships/slide" Target="slides/slide224.xml"/><Relationship Id="rId220" Type="http://schemas.openxmlformats.org/officeDocument/2006/relationships/slide" Target="slides/slide215.xml"/><Relationship Id="rId341" Type="http://schemas.openxmlformats.org/officeDocument/2006/relationships/slide" Target="slides/slide336.xml"/><Relationship Id="rId340" Type="http://schemas.openxmlformats.org/officeDocument/2006/relationships/slide" Target="slides/slide335.xml"/><Relationship Id="rId103" Type="http://schemas.openxmlformats.org/officeDocument/2006/relationships/slide" Target="slides/slide98.xml"/><Relationship Id="rId224" Type="http://schemas.openxmlformats.org/officeDocument/2006/relationships/slide" Target="slides/slide219.xml"/><Relationship Id="rId345" Type="http://schemas.openxmlformats.org/officeDocument/2006/relationships/slide" Target="slides/slide340.xml"/><Relationship Id="rId102" Type="http://schemas.openxmlformats.org/officeDocument/2006/relationships/slide" Target="slides/slide97.xml"/><Relationship Id="rId223" Type="http://schemas.openxmlformats.org/officeDocument/2006/relationships/slide" Target="slides/slide218.xml"/><Relationship Id="rId344" Type="http://schemas.openxmlformats.org/officeDocument/2006/relationships/slide" Target="slides/slide339.xml"/><Relationship Id="rId101" Type="http://schemas.openxmlformats.org/officeDocument/2006/relationships/slide" Target="slides/slide96.xml"/><Relationship Id="rId222" Type="http://schemas.openxmlformats.org/officeDocument/2006/relationships/slide" Target="slides/slide217.xml"/><Relationship Id="rId343" Type="http://schemas.openxmlformats.org/officeDocument/2006/relationships/slide" Target="slides/slide338.xml"/><Relationship Id="rId100" Type="http://schemas.openxmlformats.org/officeDocument/2006/relationships/slide" Target="slides/slide95.xml"/><Relationship Id="rId221" Type="http://schemas.openxmlformats.org/officeDocument/2006/relationships/slide" Target="slides/slide216.xml"/><Relationship Id="rId342" Type="http://schemas.openxmlformats.org/officeDocument/2006/relationships/slide" Target="slides/slide337.xml"/><Relationship Id="rId217" Type="http://schemas.openxmlformats.org/officeDocument/2006/relationships/slide" Target="slides/slide212.xml"/><Relationship Id="rId338" Type="http://schemas.openxmlformats.org/officeDocument/2006/relationships/slide" Target="slides/slide333.xml"/><Relationship Id="rId216" Type="http://schemas.openxmlformats.org/officeDocument/2006/relationships/slide" Target="slides/slide211.xml"/><Relationship Id="rId337" Type="http://schemas.openxmlformats.org/officeDocument/2006/relationships/slide" Target="slides/slide332.xml"/><Relationship Id="rId215" Type="http://schemas.openxmlformats.org/officeDocument/2006/relationships/slide" Target="slides/slide210.xml"/><Relationship Id="rId336" Type="http://schemas.openxmlformats.org/officeDocument/2006/relationships/slide" Target="slides/slide331.xml"/><Relationship Id="rId214" Type="http://schemas.openxmlformats.org/officeDocument/2006/relationships/slide" Target="slides/slide209.xml"/><Relationship Id="rId335" Type="http://schemas.openxmlformats.org/officeDocument/2006/relationships/slide" Target="slides/slide330.xml"/><Relationship Id="rId219" Type="http://schemas.openxmlformats.org/officeDocument/2006/relationships/slide" Target="slides/slide214.xml"/><Relationship Id="rId218" Type="http://schemas.openxmlformats.org/officeDocument/2006/relationships/slide" Target="slides/slide213.xml"/><Relationship Id="rId339" Type="http://schemas.openxmlformats.org/officeDocument/2006/relationships/slide" Target="slides/slide334.xml"/><Relationship Id="rId330" Type="http://schemas.openxmlformats.org/officeDocument/2006/relationships/slide" Target="slides/slide325.xml"/><Relationship Id="rId213" Type="http://schemas.openxmlformats.org/officeDocument/2006/relationships/slide" Target="slides/slide208.xml"/><Relationship Id="rId334" Type="http://schemas.openxmlformats.org/officeDocument/2006/relationships/slide" Target="slides/slide329.xml"/><Relationship Id="rId212" Type="http://schemas.openxmlformats.org/officeDocument/2006/relationships/slide" Target="slides/slide207.xml"/><Relationship Id="rId333" Type="http://schemas.openxmlformats.org/officeDocument/2006/relationships/slide" Target="slides/slide328.xml"/><Relationship Id="rId211" Type="http://schemas.openxmlformats.org/officeDocument/2006/relationships/slide" Target="slides/slide206.xml"/><Relationship Id="rId332" Type="http://schemas.openxmlformats.org/officeDocument/2006/relationships/slide" Target="slides/slide327.xml"/><Relationship Id="rId210" Type="http://schemas.openxmlformats.org/officeDocument/2006/relationships/slide" Target="slides/slide205.xml"/><Relationship Id="rId331" Type="http://schemas.openxmlformats.org/officeDocument/2006/relationships/slide" Target="slides/slide326.xml"/><Relationship Id="rId370" Type="http://schemas.openxmlformats.org/officeDocument/2006/relationships/slide" Target="slides/slide36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249" Type="http://schemas.openxmlformats.org/officeDocument/2006/relationships/slide" Target="slides/slide244.xml"/><Relationship Id="rId127" Type="http://schemas.openxmlformats.org/officeDocument/2006/relationships/slide" Target="slides/slide122.xml"/><Relationship Id="rId248" Type="http://schemas.openxmlformats.org/officeDocument/2006/relationships/slide" Target="slides/slide243.xml"/><Relationship Id="rId369" Type="http://schemas.openxmlformats.org/officeDocument/2006/relationships/slide" Target="slides/slide364.xml"/><Relationship Id="rId126" Type="http://schemas.openxmlformats.org/officeDocument/2006/relationships/slide" Target="slides/slide121.xml"/><Relationship Id="rId247" Type="http://schemas.openxmlformats.org/officeDocument/2006/relationships/slide" Target="slides/slide242.xml"/><Relationship Id="rId368" Type="http://schemas.openxmlformats.org/officeDocument/2006/relationships/slide" Target="slides/slide363.xml"/><Relationship Id="rId121" Type="http://schemas.openxmlformats.org/officeDocument/2006/relationships/slide" Target="slides/slide116.xml"/><Relationship Id="rId242" Type="http://schemas.openxmlformats.org/officeDocument/2006/relationships/slide" Target="slides/slide237.xml"/><Relationship Id="rId363" Type="http://schemas.openxmlformats.org/officeDocument/2006/relationships/slide" Target="slides/slide358.xml"/><Relationship Id="rId120" Type="http://schemas.openxmlformats.org/officeDocument/2006/relationships/slide" Target="slides/slide115.xml"/><Relationship Id="rId241" Type="http://schemas.openxmlformats.org/officeDocument/2006/relationships/slide" Target="slides/slide236.xml"/><Relationship Id="rId362" Type="http://schemas.openxmlformats.org/officeDocument/2006/relationships/slide" Target="slides/slide357.xml"/><Relationship Id="rId240" Type="http://schemas.openxmlformats.org/officeDocument/2006/relationships/slide" Target="slides/slide235.xml"/><Relationship Id="rId361" Type="http://schemas.openxmlformats.org/officeDocument/2006/relationships/slide" Target="slides/slide356.xml"/><Relationship Id="rId360" Type="http://schemas.openxmlformats.org/officeDocument/2006/relationships/slide" Target="slides/slide355.xml"/><Relationship Id="rId125" Type="http://schemas.openxmlformats.org/officeDocument/2006/relationships/slide" Target="slides/slide120.xml"/><Relationship Id="rId246" Type="http://schemas.openxmlformats.org/officeDocument/2006/relationships/slide" Target="slides/slide241.xml"/><Relationship Id="rId367" Type="http://schemas.openxmlformats.org/officeDocument/2006/relationships/slide" Target="slides/slide362.xml"/><Relationship Id="rId124" Type="http://schemas.openxmlformats.org/officeDocument/2006/relationships/slide" Target="slides/slide119.xml"/><Relationship Id="rId245" Type="http://schemas.openxmlformats.org/officeDocument/2006/relationships/slide" Target="slides/slide240.xml"/><Relationship Id="rId366" Type="http://schemas.openxmlformats.org/officeDocument/2006/relationships/slide" Target="slides/slide361.xml"/><Relationship Id="rId123" Type="http://schemas.openxmlformats.org/officeDocument/2006/relationships/slide" Target="slides/slide118.xml"/><Relationship Id="rId244" Type="http://schemas.openxmlformats.org/officeDocument/2006/relationships/slide" Target="slides/slide239.xml"/><Relationship Id="rId365" Type="http://schemas.openxmlformats.org/officeDocument/2006/relationships/slide" Target="slides/slide360.xml"/><Relationship Id="rId122" Type="http://schemas.openxmlformats.org/officeDocument/2006/relationships/slide" Target="slides/slide117.xml"/><Relationship Id="rId243" Type="http://schemas.openxmlformats.org/officeDocument/2006/relationships/slide" Target="slides/slide238.xml"/><Relationship Id="rId364" Type="http://schemas.openxmlformats.org/officeDocument/2006/relationships/slide" Target="slides/slide359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239" Type="http://schemas.openxmlformats.org/officeDocument/2006/relationships/slide" Target="slides/slide234.xml"/><Relationship Id="rId117" Type="http://schemas.openxmlformats.org/officeDocument/2006/relationships/slide" Target="slides/slide112.xml"/><Relationship Id="rId238" Type="http://schemas.openxmlformats.org/officeDocument/2006/relationships/slide" Target="slides/slide233.xml"/><Relationship Id="rId359" Type="http://schemas.openxmlformats.org/officeDocument/2006/relationships/slide" Target="slides/slide354.xml"/><Relationship Id="rId116" Type="http://schemas.openxmlformats.org/officeDocument/2006/relationships/slide" Target="slides/slide111.xml"/><Relationship Id="rId237" Type="http://schemas.openxmlformats.org/officeDocument/2006/relationships/slide" Target="slides/slide232.xml"/><Relationship Id="rId358" Type="http://schemas.openxmlformats.org/officeDocument/2006/relationships/slide" Target="slides/slide353.xml"/><Relationship Id="rId115" Type="http://schemas.openxmlformats.org/officeDocument/2006/relationships/slide" Target="slides/slide110.xml"/><Relationship Id="rId236" Type="http://schemas.openxmlformats.org/officeDocument/2006/relationships/slide" Target="slides/slide231.xml"/><Relationship Id="rId357" Type="http://schemas.openxmlformats.org/officeDocument/2006/relationships/slide" Target="slides/slide352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231" Type="http://schemas.openxmlformats.org/officeDocument/2006/relationships/slide" Target="slides/slide226.xml"/><Relationship Id="rId352" Type="http://schemas.openxmlformats.org/officeDocument/2006/relationships/slide" Target="slides/slide347.xml"/><Relationship Id="rId230" Type="http://schemas.openxmlformats.org/officeDocument/2006/relationships/slide" Target="slides/slide225.xml"/><Relationship Id="rId351" Type="http://schemas.openxmlformats.org/officeDocument/2006/relationships/slide" Target="slides/slide346.xml"/><Relationship Id="rId350" Type="http://schemas.openxmlformats.org/officeDocument/2006/relationships/slide" Target="slides/slide345.xml"/><Relationship Id="rId114" Type="http://schemas.openxmlformats.org/officeDocument/2006/relationships/slide" Target="slides/slide109.xml"/><Relationship Id="rId235" Type="http://schemas.openxmlformats.org/officeDocument/2006/relationships/slide" Target="slides/slide230.xml"/><Relationship Id="rId356" Type="http://schemas.openxmlformats.org/officeDocument/2006/relationships/slide" Target="slides/slide351.xml"/><Relationship Id="rId113" Type="http://schemas.openxmlformats.org/officeDocument/2006/relationships/slide" Target="slides/slide108.xml"/><Relationship Id="rId234" Type="http://schemas.openxmlformats.org/officeDocument/2006/relationships/slide" Target="slides/slide229.xml"/><Relationship Id="rId355" Type="http://schemas.openxmlformats.org/officeDocument/2006/relationships/slide" Target="slides/slide350.xml"/><Relationship Id="rId112" Type="http://schemas.openxmlformats.org/officeDocument/2006/relationships/slide" Target="slides/slide107.xml"/><Relationship Id="rId233" Type="http://schemas.openxmlformats.org/officeDocument/2006/relationships/slide" Target="slides/slide228.xml"/><Relationship Id="rId354" Type="http://schemas.openxmlformats.org/officeDocument/2006/relationships/slide" Target="slides/slide349.xml"/><Relationship Id="rId111" Type="http://schemas.openxmlformats.org/officeDocument/2006/relationships/slide" Target="slides/slide106.xml"/><Relationship Id="rId232" Type="http://schemas.openxmlformats.org/officeDocument/2006/relationships/slide" Target="slides/slide227.xml"/><Relationship Id="rId353" Type="http://schemas.openxmlformats.org/officeDocument/2006/relationships/slide" Target="slides/slide348.xml"/><Relationship Id="rId305" Type="http://schemas.openxmlformats.org/officeDocument/2006/relationships/slide" Target="slides/slide300.xml"/><Relationship Id="rId304" Type="http://schemas.openxmlformats.org/officeDocument/2006/relationships/slide" Target="slides/slide299.xml"/><Relationship Id="rId303" Type="http://schemas.openxmlformats.org/officeDocument/2006/relationships/slide" Target="slides/slide298.xml"/><Relationship Id="rId302" Type="http://schemas.openxmlformats.org/officeDocument/2006/relationships/slide" Target="slides/slide297.xml"/><Relationship Id="rId309" Type="http://schemas.openxmlformats.org/officeDocument/2006/relationships/slide" Target="slides/slide304.xml"/><Relationship Id="rId308" Type="http://schemas.openxmlformats.org/officeDocument/2006/relationships/slide" Target="slides/slide303.xml"/><Relationship Id="rId307" Type="http://schemas.openxmlformats.org/officeDocument/2006/relationships/slide" Target="slides/slide302.xml"/><Relationship Id="rId306" Type="http://schemas.openxmlformats.org/officeDocument/2006/relationships/slide" Target="slides/slide301.xml"/><Relationship Id="rId301" Type="http://schemas.openxmlformats.org/officeDocument/2006/relationships/slide" Target="slides/slide296.xml"/><Relationship Id="rId300" Type="http://schemas.openxmlformats.org/officeDocument/2006/relationships/slide" Target="slides/slide295.xml"/><Relationship Id="rId206" Type="http://schemas.openxmlformats.org/officeDocument/2006/relationships/slide" Target="slides/slide201.xml"/><Relationship Id="rId327" Type="http://schemas.openxmlformats.org/officeDocument/2006/relationships/slide" Target="slides/slide322.xml"/><Relationship Id="rId205" Type="http://schemas.openxmlformats.org/officeDocument/2006/relationships/slide" Target="slides/slide200.xml"/><Relationship Id="rId326" Type="http://schemas.openxmlformats.org/officeDocument/2006/relationships/slide" Target="slides/slide321.xml"/><Relationship Id="rId204" Type="http://schemas.openxmlformats.org/officeDocument/2006/relationships/slide" Target="slides/slide199.xml"/><Relationship Id="rId325" Type="http://schemas.openxmlformats.org/officeDocument/2006/relationships/slide" Target="slides/slide320.xml"/><Relationship Id="rId203" Type="http://schemas.openxmlformats.org/officeDocument/2006/relationships/slide" Target="slides/slide198.xml"/><Relationship Id="rId324" Type="http://schemas.openxmlformats.org/officeDocument/2006/relationships/slide" Target="slides/slide319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329" Type="http://schemas.openxmlformats.org/officeDocument/2006/relationships/slide" Target="slides/slide324.xml"/><Relationship Id="rId207" Type="http://schemas.openxmlformats.org/officeDocument/2006/relationships/slide" Target="slides/slide202.xml"/><Relationship Id="rId328" Type="http://schemas.openxmlformats.org/officeDocument/2006/relationships/slide" Target="slides/slide323.xml"/><Relationship Id="rId202" Type="http://schemas.openxmlformats.org/officeDocument/2006/relationships/slide" Target="slides/slide197.xml"/><Relationship Id="rId323" Type="http://schemas.openxmlformats.org/officeDocument/2006/relationships/slide" Target="slides/slide318.xml"/><Relationship Id="rId201" Type="http://schemas.openxmlformats.org/officeDocument/2006/relationships/slide" Target="slides/slide196.xml"/><Relationship Id="rId322" Type="http://schemas.openxmlformats.org/officeDocument/2006/relationships/slide" Target="slides/slide317.xml"/><Relationship Id="rId200" Type="http://schemas.openxmlformats.org/officeDocument/2006/relationships/slide" Target="slides/slide195.xml"/><Relationship Id="rId321" Type="http://schemas.openxmlformats.org/officeDocument/2006/relationships/slide" Target="slides/slide316.xml"/><Relationship Id="rId320" Type="http://schemas.openxmlformats.org/officeDocument/2006/relationships/slide" Target="slides/slide315.xml"/><Relationship Id="rId316" Type="http://schemas.openxmlformats.org/officeDocument/2006/relationships/slide" Target="slides/slide311.xml"/><Relationship Id="rId315" Type="http://schemas.openxmlformats.org/officeDocument/2006/relationships/slide" Target="slides/slide310.xml"/><Relationship Id="rId314" Type="http://schemas.openxmlformats.org/officeDocument/2006/relationships/slide" Target="slides/slide309.xml"/><Relationship Id="rId313" Type="http://schemas.openxmlformats.org/officeDocument/2006/relationships/slide" Target="slides/slide308.xml"/><Relationship Id="rId319" Type="http://schemas.openxmlformats.org/officeDocument/2006/relationships/slide" Target="slides/slide314.xml"/><Relationship Id="rId318" Type="http://schemas.openxmlformats.org/officeDocument/2006/relationships/slide" Target="slides/slide313.xml"/><Relationship Id="rId317" Type="http://schemas.openxmlformats.org/officeDocument/2006/relationships/slide" Target="slides/slide312.xml"/><Relationship Id="rId312" Type="http://schemas.openxmlformats.org/officeDocument/2006/relationships/slide" Target="slides/slide307.xml"/><Relationship Id="rId311" Type="http://schemas.openxmlformats.org/officeDocument/2006/relationships/slide" Target="slides/slide306.xml"/><Relationship Id="rId310" Type="http://schemas.openxmlformats.org/officeDocument/2006/relationships/slide" Target="slides/slide30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6f630a1ee_3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26f630a1ee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2e935a282d_16_18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9" name="Google Shape;929;g12e935a282d_16_1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2e935a282d_16_18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g12e935a282d_16_1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2e935a282d_16_18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5" name="Google Shape;945;g12e935a282d_16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2e935a282d_16_18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5" name="Google Shape;955;g12e935a282d_16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2e935a282d_16_18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3" name="Google Shape;963;g12e935a282d_16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2e935a282d_16_18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9" name="Google Shape;969;g12e935a282d_16_1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2e935a282d_16_18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5" name="Google Shape;975;g12e935a282d_16_1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2e935a282d_16_19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0" name="Google Shape;990;g12e935a282d_16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2e935a282d_16_19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g12e935a282d_16_1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2e935a282d_16_19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6" name="Google Shape;1006;g12e935a282d_16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e935a282d_16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2e935a282d_16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encaixará nas nossas necessidades.</a:t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2e935a282d_16_19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4" name="Google Shape;1014;g12e935a282d_16_1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2e935a282d_16_19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7" name="Google Shape;1027;g12e935a282d_16_1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2e935a282d_16_19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g12e935a282d_16_1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2e935a282d_16_19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0" name="Google Shape;1050;g12e935a282d_16_1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2e935a282d_16_19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4" name="Google Shape;1064;g12e935a282d_16_1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2e935a282d_16_19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2" name="Google Shape;1072;g12e935a282d_16_1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2e935a282d_16_19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0" name="Google Shape;1080;g12e935a282d_16_1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2e935a282d_16_20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8" name="Google Shape;1088;g12e935a282d_16_2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2e935a282d_16_20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6" name="Google Shape;1096;g12e935a282d_16_2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2e935a282d_16_20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4" name="Google Shape;1104;g12e935a282d_16_2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e935a282d_16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2e935a282d_16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12e935a282d_16_20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6" name="Google Shape;1116;g12e935a282d_16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2e935a282d_16_20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8" name="Google Shape;1128;g12e935a282d_16_2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2e935a282d_16_20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6" name="Google Shape;1136;g12e935a282d_16_2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2e935a282d_16_20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5" name="Google Shape;1145;g12e935a282d_16_2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2e935a282d_16_20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3" name="Google Shape;1153;g12e935a282d_16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e935a282d_16_20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g12e935a282d_16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2e935a282d_16_20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5" name="Google Shape;1175;g12e935a282d_16_2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2e935a282d_16_20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3" name="Google Shape;1183;g12e935a282d_16_2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2e935a282d_16_20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1" name="Google Shape;1191;g12e935a282d_16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2e935a282d_16_2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7" name="Google Shape;1207;g12e935a282d_16_2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e935a282d_16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2e935a282d_16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2e935a282d_16_2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6" name="Google Shape;1216;g12e935a282d_16_2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2e935a282d_16_2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5" name="Google Shape;1225;g12e935a282d_16_2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2e935a282d_16_2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3" name="Google Shape;1233;g12e935a282d_16_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2e935a282d_16_2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1" name="Google Shape;1241;g12e935a282d_16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2e935a282d_16_2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5" name="Google Shape;1255;g12e935a282d_16_2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2e935a282d_16_2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3" name="Google Shape;1263;g12e935a282d_16_2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2e935a282d_16_2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1" name="Google Shape;1271;g12e935a282d_16_2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2e935a282d_16_2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9" name="Google Shape;1279;g12e935a282d_16_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2e935a282d_16_2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7" name="Google Shape;1287;g12e935a282d_16_2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2e935a282d_16_2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5" name="Google Shape;1295;g12e935a282d_16_2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e935a282d_16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e935a282d_16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2e935a282d_16_2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3" name="Google Shape;1303;g12e935a282d_16_2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12e935a282d_16_2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1" name="Google Shape;1311;g12e935a282d_16_2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26f630a1ee_3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9" name="Google Shape;1319;g126f630a1ee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encaixará nas nossas necessidades.</a:t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126f630a1ee_3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7" name="Google Shape;1327;g126f630a1ee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26f630a1ee_3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1" name="Google Shape;1341;g126f630a1ee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126f630a1ee_3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4" name="Google Shape;1354;g126f630a1ee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26f630a1ee_3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4" name="Google Shape;1364;g126f630a1ee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26f630a1ee_3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4" name="Google Shape;1374;g126f630a1ee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26f630a1ee_3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2" name="Google Shape;1382;g126f630a1ee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26f630a1ee_3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5" name="Google Shape;1395;g126f630a1ee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e935a282d_16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2e935a282d_16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26f630a1ee_3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3" name="Google Shape;1403;g126f630a1ee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126f630a1ee_3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7" name="Google Shape;1417;g126f630a1ee_3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26f630a1ee_3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5" name="Google Shape;1425;g126f630a1ee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126f630a1ee_3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5" name="Google Shape;1435;g126f630a1ee_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126f630a1ee_3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4" name="Google Shape;1444;g126f630a1ee_3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26f630a1ee_3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2" name="Google Shape;1452;g126f630a1ee_3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26f630a1ee_3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1" name="Google Shape;1461;g126f630a1ee_3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26f630a1ee_3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9" name="Google Shape;1469;g126f630a1ee_3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26f630a1ee_3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3" name="Google Shape;1483;g126f630a1ee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126f630a1ee_3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6" name="Google Shape;1496;g126f630a1ee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e935a282d_16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2e935a282d_16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126f630a1ee_3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6" name="Google Shape;1506;g126f630a1ee_3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26f630a1ee_3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7" name="Google Shape;1517;g126f630a1ee_3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26f630a1ee_3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6" name="Google Shape;1526;g126f630a1ee_3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26f630a1ee_3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6" name="Google Shape;1536;g126f630a1ee_3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26f630a1ee_3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4" name="Google Shape;1544;g126f630a1ee_3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26f630a1ee_3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2" name="Google Shape;1552;g126f630a1ee_3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26f630a1ee_3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8" name="Google Shape;1558;g126f630a1ee_3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26f630a1ee_3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4" name="Google Shape;1564;g126f630a1ee_3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26f630a1ee_3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0" name="Google Shape;1570;g126f630a1ee_3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26f630a1ee_3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6" name="Google Shape;1576;g126f630a1ee_3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e935a282d_16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2e935a282d_16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26f630a1ee_3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2" name="Google Shape;1582;g126f630a1ee_3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126f630a1ee_3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6" name="Google Shape;1596;g126f630a1ee_3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126f630a1ee_3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4" name="Google Shape;1604;g126f630a1ee_3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26f630a1ee_3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4" name="Google Shape;1614;g126f630a1ee_3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126f630a1ee_3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1" name="Google Shape;1631;g126f630a1ee_3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126f630a1ee_3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0" name="Google Shape;1640;g126f630a1ee_3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26f630a1ee_3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9" name="Google Shape;1649;g126f630a1ee_3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26f630a1ee_3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8" name="Google Shape;1658;g126f630a1ee_3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26f630a1ee_3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6" name="Google Shape;1666;g126f630a1ee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126f630a1ee_3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2" name="Google Shape;1672;g126f630a1ee_3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e935a282d_16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2e935a282d_16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126f630a1ee_3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8" name="Google Shape;1678;g126f630a1ee_3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126f630a1ee_3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2" name="Google Shape;1692;g126f630a1ee_3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126f630a1ee_3_4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0" name="Google Shape;1700;g126f630a1ee_3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126f630a1ee_3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8" name="Google Shape;1708;g126f630a1ee_3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126f630a1ee_3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6" name="Google Shape;1716;g126f630a1ee_3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126f630a1ee_3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4" name="Google Shape;1724;g126f630a1ee_3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26f630a1ee_3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4" name="Google Shape;1734;g126f630a1ee_3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126f630a1ee_3_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2" name="Google Shape;1742;g126f630a1ee_3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126f630a1ee_3_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8" name="Google Shape;1748;g126f630a1ee_3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126f630a1ee_3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4" name="Google Shape;1754;g126f630a1ee_3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e935a282d_16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2e935a282d_16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126f630a1ee_3_4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9" name="Google Shape;1769;g126f630a1ee_3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126f630a1ee_3_4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7" name="Google Shape;1777;g126f630a1ee_3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26f630a1ee_3_5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5" name="Google Shape;1785;g126f630a1ee_3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26f630a1ee_3_5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3" name="Google Shape;1793;g126f630a1ee_3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126f630a1ee_3_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6" name="Google Shape;1806;g126f630a1ee_3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126f630a1ee_3_5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4" name="Google Shape;1814;g126f630a1ee_3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126f630a1ee_3_9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9" name="Google Shape;1829;g126f630a1ee_3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126f630a1ee_3_9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7" name="Google Shape;1837;g126f630a1ee_3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26f630a1ee_3_9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5" name="Google Shape;1845;g126f630a1ee_3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126f630a1ee_3_9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3" name="Google Shape;1853;g126f630a1ee_3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b70c65d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fdb70c65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e935a282d_16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2e935a282d_16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126f630a1ee_3_9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3" name="Google Shape;1863;g126f630a1ee_3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26f630a1ee_3_9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1" name="Google Shape;1871;g126f630a1ee_3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126f630a1ee_3_9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7" name="Google Shape;1877;g126f630a1ee_3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126f630a1ee_3_10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3" name="Google Shape;1883;g126f630a1ee_3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126f630a1ee_3_10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8" name="Google Shape;1898;g126f630a1ee_3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126f630a1ee_3_10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6" name="Google Shape;1906;g126f630a1ee_3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26f630a1ee_3_10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4" name="Google Shape;1914;g126f630a1ee_3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126f630a1ee_3_10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2" name="Google Shape;1922;g126f630a1ee_3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126f630a1ee_3_10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5" name="Google Shape;1935;g126f630a1ee_3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126f630a1ee_3_10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3" name="Google Shape;1943;g126f630a1ee_3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e935a282d_16_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2e935a282d_16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126f630a1ee_3_10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8" name="Google Shape;1958;g126f630a1ee_3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26f630a1ee_3_10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2" name="Google Shape;1972;g126f630a1ee_3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126f630a1ee_3_10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0" name="Google Shape;1980;g126f630a1ee_3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26f630a1ee_3_10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8" name="Google Shape;1988;g126f630a1ee_3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126f630a1ee_3_1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6" name="Google Shape;1996;g126f630a1ee_3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126f630a1ee_3_1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4" name="Google Shape;2004;g126f630a1ee_3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26f630a1ee_3_1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2" name="Google Shape;2012;g126f630a1ee_3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126f630a1ee_3_1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4" name="Google Shape;2024;g126f630a1ee_3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126f630a1ee_3_1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6" name="Google Shape;2036;g126f630a1ee_3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126f630a1ee_3_1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4" name="Google Shape;2044;g126f630a1ee_3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e935a282d_16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2e935a282d_16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126f630a1ee_3_1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3" name="Google Shape;2053;g126f630a1ee_3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126f630a1ee_3_1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1" name="Google Shape;2061;g126f630a1ee_3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126f630a1ee_3_1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9" name="Google Shape;2069;g126f630a1ee_3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126f630a1ee_3_1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3" name="Google Shape;2083;g126f630a1ee_3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126f630a1ee_3_1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1" name="Google Shape;2091;g126f630a1ee_3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126f630a1ee_3_1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9" name="Google Shape;2099;g126f630a1ee_3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126f630a1ee_3_1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5" name="Google Shape;2115;g126f630a1ee_3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126f630a1ee_3_1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4" name="Google Shape;2124;g126f630a1ee_3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126f630a1ee_3_1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3" name="Google Shape;2133;g126f630a1ee_3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126f630a1ee_3_1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1" name="Google Shape;2141;g126f630a1ee_3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e935a282d_16_3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2e935a282d_16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26f630a1ee_3_1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9" name="Google Shape;2149;g126f630a1ee_3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126f630a1ee_3_1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3" name="Google Shape;2163;g126f630a1ee_3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126f630a1ee_3_1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1" name="Google Shape;2171;g126f630a1ee_3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126f630a1ee_3_1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9" name="Google Shape;2179;g126f630a1ee_3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26f630a1ee_3_1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7" name="Google Shape;2187;g126f630a1ee_3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126f630a1ee_3_1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5" name="Google Shape;2195;g126f630a1ee_3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126f630a1ee_3_1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3" name="Google Shape;2203;g126f630a1ee_3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126f630a1ee_3_1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1" name="Google Shape;2211;g126f630a1ee_3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126f630a1ee_3_1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9" name="Google Shape;2219;g126f630a1ee_3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10cd58d34af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7" name="Google Shape;2227;g10cd58d34a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e935a282d_16_3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2e935a282d_16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10cd58d34af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5" name="Google Shape;2235;g10cd58d34a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10cd58d34af_2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8" name="Google Shape;2248;g10cd58d34af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10cd58d34af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6" name="Google Shape;2256;g10cd58d34a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10cd58d34af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0" name="Google Shape;2270;g10cd58d34a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10cd58d34af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8" name="Google Shape;2278;g10cd58d34a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0cd58d34af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8" name="Google Shape;2288;g10cd58d34a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10cd58d34af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7" name="Google Shape;2297;g10cd58d34a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0ee200771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5" name="Google Shape;2305;g10ee20077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10cd58d34af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4" name="Google Shape;2314;g10cd58d34a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10cd58d34af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2" name="Google Shape;2322;g10cd58d34af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e935a282d_16_3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2e935a282d_16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g10cd58d34af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6" name="Google Shape;2336;g10cd58d34a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10cd58d34af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9" name="Google Shape;2349;g10cd58d34af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11fa56c048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9" name="Google Shape;2359;g11fa56c04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11fa56c0486_2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9" name="Google Shape;2369;g11fa56c048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11fa56c0486_2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7" name="Google Shape;2377;g11fa56c048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11fa56c0486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0" name="Google Shape;2390;g11fa56c048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g11fa56c0486_2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8" name="Google Shape;2398;g11fa56c048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11fa56c0486_2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2" name="Google Shape;2412;g11fa56c0486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11fa56c0486_2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0" name="Google Shape;2420;g11fa56c048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11fa56c0486_2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0" name="Google Shape;2430;g11fa56c0486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e935a282d_16_3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2e935a282d_16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11fa56c0486_2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9" name="Google Shape;2439;g11fa56c0486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g11fa56c0486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7" name="Google Shape;2447;g11fa56c0486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11fa56c0486_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6" name="Google Shape;2456;g11fa56c0486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11fa56c0486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4" name="Google Shape;2464;g11fa56c0486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11fa56c0486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8" name="Google Shape;2478;g11fa56c0486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g11fa56c0486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1" name="Google Shape;2491;g11fa56c0486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fa56c0486_2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1" name="Google Shape;2501;g11fa56c0486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g11fa56c0486_2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2" name="Google Shape;2512;g11fa56c0486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1fa56c0486_2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1" name="Google Shape;2521;g11fa56c0486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1fa56c0486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1" name="Google Shape;2531;g11fa56c0486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e935a282d_16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2e935a282d_16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g11fa56c0486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9" name="Google Shape;2539;g11fa56c0486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11fa56c0486_2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7" name="Google Shape;2547;g11fa56c0486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1fa56c0486_2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3" name="Google Shape;2553;g11fa56c0486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g11fa56c0486_2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9" name="Google Shape;2559;g11fa56c0486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3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Google Shape;2564;g11fa56c0486_2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5" name="Google Shape;2565;g11fa56c0486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g11fa56c0486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1" name="Google Shape;2571;g11fa56c0486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g11fa56c0486_2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7" name="Google Shape;2577;g11fa56c0486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11fa56c0486_2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1" name="Google Shape;2591;g11fa56c0486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7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g11fa56c0486_2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9" name="Google Shape;2599;g11fa56c0486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11fa56c0486_2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9" name="Google Shape;2609;g11fa56c0486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e935a282d_16_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2e935a282d_1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4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g11fa56c0486_2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6" name="Google Shape;2626;g11fa56c0486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3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1fa56c0486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5" name="Google Shape;2635;g11fa56c0486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1fa56c0486_2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4" name="Google Shape;2644;g11fa56c0486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1fa56c0486_2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3" name="Google Shape;2653;g11fa56c0486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g11fa56c0486_2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1" name="Google Shape;2661;g11fa56c0486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g11fa56c0486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7" name="Google Shape;2667;g11fa56c0486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11fa56c0486_2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3" name="Google Shape;2673;g11fa56c0486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g11fa56c0486_2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7" name="Google Shape;2687;g11fa56c0486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g11fa56c0486_2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5" name="Google Shape;2695;g11fa56c0486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g11fa56c0486_2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3" name="Google Shape;2703;g11fa56c0486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e935a282d_16_3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2e935a282d_16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11fa56c0486_2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1" name="Google Shape;2711;g11fa56c0486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g11fa56c0486_2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9" name="Google Shape;2719;g11fa56c0486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1fa56c0486_2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9" name="Google Shape;2729;g11fa56c0486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g11fa56c0486_2_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7" name="Google Shape;2737;g11fa56c0486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11fa56c0486_2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3" name="Google Shape;2743;g11fa56c0486_2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g11fa56c0486_2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9" name="Google Shape;2749;g11fa56c0486_2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1fa56c0486_2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4" name="Google Shape;2764;g11fa56c0486_2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g11fa56c0486_2_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2" name="Google Shape;2772;g11fa56c0486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8" name="Shape 2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Google Shape;2779;g11fa56c0486_2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0" name="Google Shape;2780;g11fa56c0486_2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g11fa56c0486_2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8" name="Google Shape;2788;g11fa56c0486_2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6f630a1ee_3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126f630a1e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e935a282d_16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2e935a282d_16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9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11fa56c0486_2_3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1" name="Google Shape;2801;g11fa56c0486_2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g11fa56c0486_2_4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9" name="Google Shape;2809;g11fa56c0486_2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g11fa56c0486_2_4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4" name="Google Shape;2824;g11fa56c0486_2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6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g11fa56c0486_2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8" name="Google Shape;2838;g11fa56c0486_2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g11fa56c0486_2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6" name="Google Shape;2846;g11fa56c0486_2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2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3" name="Google Shape;2853;g11fa56c0486_2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4" name="Google Shape;2854;g11fa56c0486_2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g11fa56c0486_2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2" name="Google Shape;2862;g11fa56c0486_2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11fa56c0486_2_4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0" name="Google Shape;2870;g11fa56c0486_2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6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g11fa56c0486_2_4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8" name="Google Shape;2878;g11fa56c0486_2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8" name="Shape 2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9" name="Google Shape;2889;g11fa56c0486_2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0" name="Google Shape;2890;g11fa56c0486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e935a282d_16_3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2e935a282d_16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0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g11fa56c0486_2_4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2" name="Google Shape;2902;g11fa56c0486_2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g11fa56c0486_2_4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0" name="Google Shape;2910;g11fa56c0486_2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7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g11fa56c0486_2_5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9" name="Google Shape;2919;g11fa56c0486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g11fa56c0486_2_5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7" name="Google Shape;2927;g11fa56c0486_2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3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g11fa56c0486_2_5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5" name="Google Shape;2935;g11fa56c0486_2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g11fa56c0486_2_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9" name="Google Shape;2949;g11fa56c0486_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g11fa56c0486_2_5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7" name="Google Shape;2957;g11fa56c0486_2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3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g11fa56c0486_2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5" name="Google Shape;2965;g11fa56c0486_2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9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g11fa56c0486_2_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1" name="Google Shape;2981;g11fa56c0486_2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8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g11fa56c0486_2_5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0" name="Google Shape;2990;g11fa56c0486_2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e935a282d_16_3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2e935a282d_16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7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g11fa56c0486_2_5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9" name="Google Shape;2999;g11fa56c0486_2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5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11fa56c0486_2_5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7" name="Google Shape;3007;g11fa56c0486_2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g11fa56c0486_2_5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5" name="Google Shape;3015;g11fa56c0486_2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11fa56c0486_2_6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9" name="Google Shape;3029;g11fa56c0486_2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11fa56c0486_2_6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7" name="Google Shape;3037;g11fa56c0486_2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3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11fa56c0486_2_6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5" name="Google Shape;3045;g11fa56c0486_2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g11fa56c0486_2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3" name="Google Shape;3053;g11fa56c0486_2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9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g11fa56c0486_2_6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1" name="Google Shape;3061;g11fa56c0486_2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7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11fa56c0486_2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9" name="Google Shape;3069;g11fa56c0486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5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11fa56c0486_2_6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7" name="Google Shape;3077;g11fa56c0486_2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e935a282d_16_4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2e935a282d_16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3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g11fa56c0486_2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5" name="Google Shape;3085;g11fa56c0486_2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g10ee2007716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3" name="Google Shape;3093;g10ee2007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2" name="Shape 3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Google Shape;3103;g10cd58d34af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4" name="Google Shape;3104;g10cd58d34af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10ee2007716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3" name="Google Shape;3113;g10ee20077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g10cd58d34af_2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3" name="Google Shape;3123;g10cd58d34af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9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g10cd58d34af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1" name="Google Shape;3131;g10cd58d34af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7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g1091b3ca1a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9" name="Google Shape;3139;g1091b3ca1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3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1091b3ca1a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5" name="Google Shape;3145;g1091b3ca1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9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g1091b3ca1a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1" name="Google Shape;3151;g1091b3ca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5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g1091b3ca1a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7" name="Google Shape;3157;g1091b3ca1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e935a282d_16_4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2e935a282d_16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1091b3ca1af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3" name="Google Shape;3163;g1091b3ca1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7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g10cd58d34af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9" name="Google Shape;3169;g10cd58d34af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10cd58d34af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3" name="Google Shape;3183;g10cd58d34af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9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Google Shape;3190;g10cd58d34af_2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1" name="Google Shape;3191;g10cd58d34af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3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9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Google Shape;3200;g10cd58d34af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1" name="Google Shape;3201;g10cd58d34af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3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6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Google Shape;3217;g10cd58d34af_2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8" name="Google Shape;3218;g10cd58d34af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5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10cd58d34af_2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7" name="Google Shape;3227;g10cd58d34af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4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Google Shape;3235;g10cd58d34af_2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6" name="Google Shape;3236;g10cd58d34af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</a:t>
            </a:r>
            <a:r>
              <a:rPr lang="en-US"/>
              <a:t>métodos</a:t>
            </a:r>
            <a:r>
              <a:rPr lang="en-US"/>
              <a:t>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3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g10cd58d34af_2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5" name="Google Shape;3245;g10cd58d34af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Google Shape;3252;g1091b3ca1af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3" name="Google Shape;3253;g1091b3ca1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e935a282d_16_4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12e935a282d_16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7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g1091b3ca1a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9" name="Google Shape;3259;g1091b3ca1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3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g10cd58d34af_2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5" name="Google Shape;3265;g10cd58d34af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g10cd58d34af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9" name="Google Shape;3279;g10cd58d34af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5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Google Shape;3286;g10cd58d34af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7" name="Google Shape;3287;g10cd58d34af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3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3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10cd58d34af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5" name="Google Shape;3295;g10cd58d34af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0cd58d34af_2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3" name="Google Shape;3303;g10cd58d34af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9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0cd58d34af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1" name="Google Shape;3311;g10cd58d34af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9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Google Shape;3320;g10cd58d34af_2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1" name="Google Shape;3321;g10cd58d34af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1091b3ca1a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9" name="Google Shape;3329;g1091b3ca1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3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g1091b3ca1a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5" name="Google Shape;3335;g1091b3ca1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e935a282d_16_4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2e935a282d_16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3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9" name="Shape 3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0" name="Google Shape;3340;g10cd58d34af_2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1" name="Google Shape;3341;g10cd58d34af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4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g10cd58d34af_2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6" name="Google Shape;3356;g10cd58d34af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2" name="Shape 3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3" name="Google Shape;3363;g10cd58d34af_2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4" name="Google Shape;3364;g10cd58d34af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0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2" name="Google Shape;33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8" name="Shape 3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" name="Google Shape;337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0" name="Google Shape;33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3" name="Google Shape;33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3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9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1" name="Google Shape;34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4" name="Shape 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Google Shape;34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6" name="Google Shape;34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8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0" name="Google Shape;34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6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8" name="Google Shape;34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e935a282d_16_4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2e935a282d_16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4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Google Shape;34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6" name="Google Shape;34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2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Google Shape;345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4" name="Google Shape;34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3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0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2" name="Google Shape;34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3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8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0" name="Google Shape;34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0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2" name="Google Shape;34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3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2" name="Shape 3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" name="Google Shape;349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4" name="Google Shape;349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3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2" name="Google Shape;350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9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1" name="Google Shape;351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7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9" name="Google Shape;351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7" name="Google Shape;352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e935a282d_16_4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2e935a282d_16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9" name="Shape 3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Google Shape;3540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1" name="Google Shape;354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9" name="Google Shape;354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3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7" name="Google Shape;355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3" name="Google Shape;357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0" name="Shape 3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1" name="Google Shape;3581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2" name="Google Shape;358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9" name="Shape 3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" name="Google Shape;3590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1" name="Google Shape;359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7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9" name="Google Shape;359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5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7" name="Google Shape;360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9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1" name="Google Shape;362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7" name="Shape 3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Google Shape;3628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9" name="Google Shape;362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e935a282d_16_4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12e935a282d_16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5" name="Shape 3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6" name="Google Shape;3636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7" name="Google Shape;363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3" name="Shape 3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4" name="Google Shape;3644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5" name="Google Shape;364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3" name="Google Shape;365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9" name="Shape 3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" name="Google Shape;3660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1" name="Google Shape;366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7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9" name="Google Shape;366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5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7" name="Google Shape;36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f630a1ee_3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26f630a1ee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e935a282d_16_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12e935a282d_16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e935a282d_16_4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12e935a282d_16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e935a282d_16_4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12e935a282d_16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e935a282d_16_4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12e935a282d_16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e935a282d_16_4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12e935a282d_16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e935a282d_16_4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2e935a282d_16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2e935a282d_16_5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12e935a282d_16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e935a282d_16_8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12e935a282d_16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e935a282d_16_8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12e935a282d_16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e935a282d_16_1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12e935a282d_16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6f630a1ee_3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26f630a1e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e935a282d_16_1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12e935a282d_16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e935a282d_16_1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12e935a282d_16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e935a282d_16_14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2e935a282d_16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e935a282d_16_14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12e935a282d_16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2e935a282d_16_14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12e935a282d_16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e935a282d_16_1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12e935a282d_16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e935a282d_16_15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12e935a282d_16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e935a282d_16_15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12e935a282d_16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e935a282d_16_1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12e935a282d_16_1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2e935a282d_16_15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12e935a282d_16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f630a1ee_3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26f630a1ee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2e935a282d_16_1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12e935a282d_16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2e935a282d_16_15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12e935a282d_16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2e935a282d_16_15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12e935a282d_16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2e935a282d_16_15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12e935a282d_16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2e935a282d_16_15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g12e935a282d_16_1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2e935a282d_16_15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g12e935a282d_16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2e935a282d_16_15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g12e935a282d_16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2e935a282d_16_16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g12e935a282d_16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2e935a282d_16_16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12e935a282d_16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2e935a282d_16_1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g12e935a282d_16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f630a1ee_3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26f630a1ee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2e935a282d_16_16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g12e935a282d_16_1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2e935a282d_16_16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12e935a282d_16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2e935a282d_16_16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g12e935a282d_16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2e935a282d_16_16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g12e935a282d_16_1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2e935a282d_16_16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g12e935a282d_16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2e935a282d_16_16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g12e935a282d_16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e935a282d_16_16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g12e935a282d_16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2e935a282d_16_16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g12e935a282d_16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2e935a282d_16_16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g12e935a282d_16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2e935a282d_16_16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12e935a282d_16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f630a1ee_3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26f630a1ee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irao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2e935a282d_16_1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g12e935a282d_16_1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2e935a282d_16_17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g12e935a282d_16_1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e935a282d_16_17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g12e935a282d_16_1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2e935a282d_16_17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9" name="Google Shape;779;g12e935a282d_16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2e935a282d_16_17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g12e935a282d_16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2e935a282d_16_17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g12e935a282d_16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2e935a282d_16_17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g12e935a282d_16_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2e935a282d_16_17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g12e935a282d_16_1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2e935a282d_16_17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g12e935a282d_16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2e935a282d_16_17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g12e935a282d_16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f630a1ee_3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26f630a1ee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2e935a282d_16_17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g12e935a282d_16_1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2e935a282d_16_17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g12e935a282d_16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2e935a282d_16_17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g12e935a282d_16_1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2e935a282d_16_18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g12e935a282d_16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</a:t>
            </a:r>
            <a:r>
              <a:rPr lang="en-US"/>
              <a:t>métodos</a:t>
            </a:r>
            <a:r>
              <a:rPr lang="en-US"/>
              <a:t>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2e935a282d_16_18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g12e935a282d_16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2e935a282d_16_18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g12e935a282d_16_1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2e935a282d_16_18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g12e935a282d_16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2e935a282d_16_18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g12e935a282d_16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2e935a282d_16_18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g12e935a282d_16_1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2e935a282d_16_18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1" name="Google Shape;921;g12e935a282d_16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6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6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6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6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6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6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6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6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5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6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6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6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6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6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6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6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6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6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6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5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6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6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6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6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6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5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6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6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6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6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6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6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6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6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6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6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6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6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6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6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5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6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6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6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6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6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6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6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6.pn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6.pn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6.pn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6.pn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6.pn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Relationship Id="rId3" Type="http://schemas.openxmlformats.org/officeDocument/2006/relationships/image" Target="../media/image5.png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6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6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6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6.xml"/><Relationship Id="rId3" Type="http://schemas.openxmlformats.org/officeDocument/2006/relationships/image" Target="../media/image6.png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7.xml"/><Relationship Id="rId3" Type="http://schemas.openxmlformats.org/officeDocument/2006/relationships/image" Target="../media/image6.png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0.xml"/><Relationship Id="rId3" Type="http://schemas.openxmlformats.org/officeDocument/2006/relationships/image" Target="../media/image5.png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1.xml"/><Relationship Id="rId3" Type="http://schemas.openxmlformats.org/officeDocument/2006/relationships/image" Target="../media/image6.png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2.xml"/><Relationship Id="rId3" Type="http://schemas.openxmlformats.org/officeDocument/2006/relationships/image" Target="../media/image6.png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3.xml"/><Relationship Id="rId3" Type="http://schemas.openxmlformats.org/officeDocument/2006/relationships/image" Target="../media/image6.png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6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5.xml"/><Relationship Id="rId3" Type="http://schemas.openxmlformats.org/officeDocument/2006/relationships/image" Target="../media/image6.png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6.xml"/><Relationship Id="rId3" Type="http://schemas.openxmlformats.org/officeDocument/2006/relationships/image" Target="../media/image6.png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9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0.xml"/><Relationship Id="rId3" Type="http://schemas.openxmlformats.org/officeDocument/2006/relationships/image" Target="../media/image6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1.xml"/><Relationship Id="rId3" Type="http://schemas.openxmlformats.org/officeDocument/2006/relationships/image" Target="../media/image6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6.pn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3.xml"/><Relationship Id="rId3" Type="http://schemas.openxmlformats.org/officeDocument/2006/relationships/image" Target="../media/image6.png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4.xml"/><Relationship Id="rId3" Type="http://schemas.openxmlformats.org/officeDocument/2006/relationships/image" Target="../media/image6.png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5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6.xml"/><Relationship Id="rId3" Type="http://schemas.openxmlformats.org/officeDocument/2006/relationships/image" Target="../media/image6.png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7.xml"/><Relationship Id="rId3" Type="http://schemas.openxmlformats.org/officeDocument/2006/relationships/image" Target="../media/image6.png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8.xml"/><Relationship Id="rId3" Type="http://schemas.openxmlformats.org/officeDocument/2006/relationships/image" Target="../media/image6.png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0.xml"/><Relationship Id="rId3" Type="http://schemas.openxmlformats.org/officeDocument/2006/relationships/image" Target="../media/image6.png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3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4.xml"/><Relationship Id="rId3" Type="http://schemas.openxmlformats.org/officeDocument/2006/relationships/image" Target="../media/image6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5.xml"/><Relationship Id="rId3" Type="http://schemas.openxmlformats.org/officeDocument/2006/relationships/image" Target="../media/image6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6.xml"/><Relationship Id="rId3" Type="http://schemas.openxmlformats.org/officeDocument/2006/relationships/image" Target="../media/image6.png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7.xml"/><Relationship Id="rId3" Type="http://schemas.openxmlformats.org/officeDocument/2006/relationships/image" Target="../media/image6.png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8.xml"/><Relationship Id="rId3" Type="http://schemas.openxmlformats.org/officeDocument/2006/relationships/image" Target="../media/image6.png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9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0.xml"/><Relationship Id="rId3" Type="http://schemas.openxmlformats.org/officeDocument/2006/relationships/image" Target="../media/image5.png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1.xml"/><Relationship Id="rId3" Type="http://schemas.openxmlformats.org/officeDocument/2006/relationships/image" Target="../media/image6.png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2.xml"/><Relationship Id="rId3" Type="http://schemas.openxmlformats.org/officeDocument/2006/relationships/image" Target="../media/image6.png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3.xml"/><Relationship Id="rId3" Type="http://schemas.openxmlformats.org/officeDocument/2006/relationships/image" Target="../media/image6.png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4.xml"/><Relationship Id="rId3" Type="http://schemas.openxmlformats.org/officeDocument/2006/relationships/image" Target="../media/image6.png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5.xml"/><Relationship Id="rId3" Type="http://schemas.openxmlformats.org/officeDocument/2006/relationships/image" Target="../media/image6.png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6.xml"/><Relationship Id="rId3" Type="http://schemas.openxmlformats.org/officeDocument/2006/relationships/image" Target="../media/image6.png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7.xml"/><Relationship Id="rId3" Type="http://schemas.openxmlformats.org/officeDocument/2006/relationships/image" Target="../media/image6.png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8.xml"/><Relationship Id="rId3" Type="http://schemas.openxmlformats.org/officeDocument/2006/relationships/image" Target="../media/image6.png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9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0.xml"/><Relationship Id="rId3" Type="http://schemas.openxmlformats.org/officeDocument/2006/relationships/image" Target="../media/image6.png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1.xml"/><Relationship Id="rId3" Type="http://schemas.openxmlformats.org/officeDocument/2006/relationships/image" Target="../media/image6.png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2.xml"/><Relationship Id="rId3" Type="http://schemas.openxmlformats.org/officeDocument/2006/relationships/image" Target="../media/image5.png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3.xml"/><Relationship Id="rId3" Type="http://schemas.openxmlformats.org/officeDocument/2006/relationships/image" Target="../media/image6.png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4.xml"/><Relationship Id="rId3" Type="http://schemas.openxmlformats.org/officeDocument/2006/relationships/image" Target="../media/image6.png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5.xml"/><Relationship Id="rId3" Type="http://schemas.openxmlformats.org/officeDocument/2006/relationships/image" Target="../media/image6.png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6.xml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7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8.xml"/><Relationship Id="rId3" Type="http://schemas.openxmlformats.org/officeDocument/2006/relationships/image" Target="../media/image6.png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9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0.xml"/><Relationship Id="rId3" Type="http://schemas.openxmlformats.org/officeDocument/2006/relationships/image" Target="../media/image5.png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1.xml"/><Relationship Id="rId3" Type="http://schemas.openxmlformats.org/officeDocument/2006/relationships/image" Target="../media/image6.png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2.xml"/><Relationship Id="rId3" Type="http://schemas.openxmlformats.org/officeDocument/2006/relationships/image" Target="../media/image6.png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3.xml"/><Relationship Id="rId3" Type="http://schemas.openxmlformats.org/officeDocument/2006/relationships/image" Target="../media/image6.png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4.xml"/><Relationship Id="rId3" Type="http://schemas.openxmlformats.org/officeDocument/2006/relationships/image" Target="../media/image6.png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5.xml"/><Relationship Id="rId3" Type="http://schemas.openxmlformats.org/officeDocument/2006/relationships/image" Target="../media/image6.png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6.xml"/><Relationship Id="rId3" Type="http://schemas.openxmlformats.org/officeDocument/2006/relationships/image" Target="../media/image6.png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7.xml"/><Relationship Id="rId3" Type="http://schemas.openxmlformats.org/officeDocument/2006/relationships/image" Target="../media/image6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8.xml"/><Relationship Id="rId3" Type="http://schemas.openxmlformats.org/officeDocument/2006/relationships/image" Target="../media/image6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9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0.xml"/><Relationship Id="rId3" Type="http://schemas.openxmlformats.org/officeDocument/2006/relationships/image" Target="../media/image6.png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1.xml"/><Relationship Id="rId3" Type="http://schemas.openxmlformats.org/officeDocument/2006/relationships/image" Target="../media/image6.png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2.xml"/><Relationship Id="rId3" Type="http://schemas.openxmlformats.org/officeDocument/2006/relationships/image" Target="../media/image5.png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3.xml"/><Relationship Id="rId3" Type="http://schemas.openxmlformats.org/officeDocument/2006/relationships/image" Target="../media/image6.png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4.xml"/><Relationship Id="rId3" Type="http://schemas.openxmlformats.org/officeDocument/2006/relationships/image" Target="../media/image6.png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5.xml"/><Relationship Id="rId3" Type="http://schemas.openxmlformats.org/officeDocument/2006/relationships/image" Target="../media/image6.png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6.xml"/><Relationship Id="rId3" Type="http://schemas.openxmlformats.org/officeDocument/2006/relationships/image" Target="../media/image6.png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7.xml"/><Relationship Id="rId3" Type="http://schemas.openxmlformats.org/officeDocument/2006/relationships/image" Target="../media/image6.png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8.xml"/><Relationship Id="rId3" Type="http://schemas.openxmlformats.org/officeDocument/2006/relationships/image" Target="../media/image6.png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9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0.xml"/><Relationship Id="rId3" Type="http://schemas.openxmlformats.org/officeDocument/2006/relationships/image" Target="../media/image6.png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1.xml"/><Relationship Id="rId3" Type="http://schemas.openxmlformats.org/officeDocument/2006/relationships/image" Target="../media/image6.png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2.xml"/><Relationship Id="rId3" Type="http://schemas.openxmlformats.org/officeDocument/2006/relationships/image" Target="../media/image6.png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3.xml"/><Relationship Id="rId3" Type="http://schemas.openxmlformats.org/officeDocument/2006/relationships/image" Target="../media/image6.png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4.xml"/><Relationship Id="rId3" Type="http://schemas.openxmlformats.org/officeDocument/2006/relationships/image" Target="../media/image6.png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5.xml"/><Relationship Id="rId3" Type="http://schemas.openxmlformats.org/officeDocument/2006/relationships/image" Target="../media/image6.png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6.xml"/><Relationship Id="rId3" Type="http://schemas.openxmlformats.org/officeDocument/2006/relationships/image" Target="../media/image5.png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7.xml"/><Relationship Id="rId3" Type="http://schemas.openxmlformats.org/officeDocument/2006/relationships/image" Target="../media/image6.png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8.xml"/><Relationship Id="rId3" Type="http://schemas.openxmlformats.org/officeDocument/2006/relationships/image" Target="../media/image6.png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9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0.xml"/><Relationship Id="rId3" Type="http://schemas.openxmlformats.org/officeDocument/2006/relationships/image" Target="../media/image6.png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1.xml"/><Relationship Id="rId3" Type="http://schemas.openxmlformats.org/officeDocument/2006/relationships/image" Target="../media/image6.png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2.xml"/><Relationship Id="rId3" Type="http://schemas.openxmlformats.org/officeDocument/2006/relationships/image" Target="../media/image6.png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3.xml"/><Relationship Id="rId3" Type="http://schemas.openxmlformats.org/officeDocument/2006/relationships/image" Target="../media/image6.png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4.xml"/><Relationship Id="rId3" Type="http://schemas.openxmlformats.org/officeDocument/2006/relationships/image" Target="../media/image6.png"/></Relationships>
</file>

<file path=ppt/slides/_rels/slide2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5.xml"/><Relationship Id="rId3" Type="http://schemas.openxmlformats.org/officeDocument/2006/relationships/image" Target="../media/image6.png"/></Relationships>
</file>

<file path=ppt/slides/_rels/slide2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7.xml"/><Relationship Id="rId3" Type="http://schemas.openxmlformats.org/officeDocument/2006/relationships/image" Target="../media/image6.png"/></Relationships>
</file>

<file path=ppt/slides/_rels/slide2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8.xml"/><Relationship Id="rId3" Type="http://schemas.openxmlformats.org/officeDocument/2006/relationships/image" Target="../media/image6.png"/></Relationships>
</file>

<file path=ppt/slides/_rels/slide2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9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0.xml"/><Relationship Id="rId3" Type="http://schemas.openxmlformats.org/officeDocument/2006/relationships/image" Target="../media/image6.png"/></Relationships>
</file>

<file path=ppt/slides/_rels/slide2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1.xml"/></Relationships>
</file>

<file path=ppt/slides/_rels/slide2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2.xml"/></Relationships>
</file>

<file path=ppt/slides/_rels/slide2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3.xml"/></Relationships>
</file>

<file path=ppt/slides/_rels/slide2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4.xml"/></Relationships>
</file>

<file path=ppt/slides/_rels/slide2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5.xml"/></Relationships>
</file>

<file path=ppt/slides/_rels/slide2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6.xml"/><Relationship Id="rId3" Type="http://schemas.openxmlformats.org/officeDocument/2006/relationships/image" Target="../media/image5.png"/></Relationships>
</file>

<file path=ppt/slides/_rels/slide2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7.xml"/><Relationship Id="rId3" Type="http://schemas.openxmlformats.org/officeDocument/2006/relationships/image" Target="../media/image6.png"/></Relationships>
</file>

<file path=ppt/slides/_rels/slide2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8.xml"/><Relationship Id="rId3" Type="http://schemas.openxmlformats.org/officeDocument/2006/relationships/image" Target="../media/image6.png"/></Relationships>
</file>

<file path=ppt/slides/_rels/slide2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9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0.xml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_rels/slide2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1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2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2.xml"/><Relationship Id="rId3" Type="http://schemas.openxmlformats.org/officeDocument/2006/relationships/image" Target="../media/image6.png"/></Relationships>
</file>

<file path=ppt/slides/_rels/slide2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3.xml"/><Relationship Id="rId3" Type="http://schemas.openxmlformats.org/officeDocument/2006/relationships/image" Target="../media/image6.png"/></Relationships>
</file>

<file path=ppt/slides/_rels/slide2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4.xml"/></Relationships>
</file>

<file path=ppt/slides/_rels/slide2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5.xml"/></Relationships>
</file>

<file path=ppt/slides/_rels/slide2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6.xml"/><Relationship Id="rId3" Type="http://schemas.openxmlformats.org/officeDocument/2006/relationships/image" Target="../media/image5.png"/></Relationships>
</file>

<file path=ppt/slides/_rels/slide2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7.xml"/><Relationship Id="rId3" Type="http://schemas.openxmlformats.org/officeDocument/2006/relationships/image" Target="../media/image6.png"/></Relationships>
</file>

<file path=ppt/slides/_rels/slide2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8.xml"/><Relationship Id="rId3" Type="http://schemas.openxmlformats.org/officeDocument/2006/relationships/image" Target="../media/image6.png"/></Relationships>
</file>

<file path=ppt/slides/_rels/slide2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9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_rels/slide2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0.xml"/><Relationship Id="rId3" Type="http://schemas.openxmlformats.org/officeDocument/2006/relationships/image" Target="../media/image6.png"/></Relationships>
</file>

<file path=ppt/slides/_rels/slide2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1.xml"/><Relationship Id="rId3" Type="http://schemas.openxmlformats.org/officeDocument/2006/relationships/image" Target="../media/image6.png"/></Relationships>
</file>

<file path=ppt/slides/_rels/slide2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2.xml"/><Relationship Id="rId3" Type="http://schemas.openxmlformats.org/officeDocument/2006/relationships/image" Target="../media/image6.png"/></Relationships>
</file>

<file path=ppt/slides/_rels/slide2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3.xml"/></Relationships>
</file>

<file path=ppt/slides/_rels/slide2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4.xml"/></Relationships>
</file>

<file path=ppt/slides/_rels/slide2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5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2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6.xml"/><Relationship Id="rId3" Type="http://schemas.openxmlformats.org/officeDocument/2006/relationships/image" Target="../media/image6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7.xml"/><Relationship Id="rId3" Type="http://schemas.openxmlformats.org/officeDocument/2006/relationships/image" Target="../media/image6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8.xml"/><Relationship Id="rId3" Type="http://schemas.openxmlformats.org/officeDocument/2006/relationships/image" Target="../media/image6.png"/></Relationships>
</file>

<file path=ppt/slides/_rels/slide2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3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0.xml"/><Relationship Id="rId3" Type="http://schemas.openxmlformats.org/officeDocument/2006/relationships/image" Target="../media/image6.png"/></Relationships>
</file>

<file path=ppt/slides/_rels/slide3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1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3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2.xml"/><Relationship Id="rId3" Type="http://schemas.openxmlformats.org/officeDocument/2006/relationships/image" Target="../media/image5.png"/></Relationships>
</file>

<file path=ppt/slides/_rels/slide3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3.xml"/><Relationship Id="rId3" Type="http://schemas.openxmlformats.org/officeDocument/2006/relationships/image" Target="../media/image6.png"/></Relationships>
</file>

<file path=ppt/slides/_rels/slide3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4.xml"/><Relationship Id="rId3" Type="http://schemas.openxmlformats.org/officeDocument/2006/relationships/image" Target="../media/image6.png"/></Relationships>
</file>

<file path=ppt/slides/_rels/slide3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5.xml"/><Relationship Id="rId3" Type="http://schemas.openxmlformats.org/officeDocument/2006/relationships/image" Target="../media/image6.png"/></Relationships>
</file>

<file path=ppt/slides/_rels/slide3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6.xml"/><Relationship Id="rId3" Type="http://schemas.openxmlformats.org/officeDocument/2006/relationships/image" Target="../media/image6.png"/></Relationships>
</file>

<file path=ppt/slides/_rels/slide3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7.xml"/><Relationship Id="rId3" Type="http://schemas.openxmlformats.org/officeDocument/2006/relationships/image" Target="../media/image6.png"/></Relationships>
</file>

<file path=ppt/slides/_rels/slide3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8.xml"/><Relationship Id="rId3" Type="http://schemas.openxmlformats.org/officeDocument/2006/relationships/image" Target="../media/image6.png"/></Relationships>
</file>

<file path=ppt/slides/_rels/slide3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9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0.xml"/><Relationship Id="rId3" Type="http://schemas.openxmlformats.org/officeDocument/2006/relationships/image" Target="../media/image6.png"/></Relationships>
</file>

<file path=ppt/slides/_rels/slide3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1.xml"/><Relationship Id="rId3" Type="http://schemas.openxmlformats.org/officeDocument/2006/relationships/image" Target="../media/image6.png"/></Relationships>
</file>

<file path=ppt/slides/_rels/slide3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2.xml"/><Relationship Id="rId3" Type="http://schemas.openxmlformats.org/officeDocument/2006/relationships/image" Target="../media/image6.png"/></Relationships>
</file>

<file path=ppt/slides/_rels/slide3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3.xml"/><Relationship Id="rId3" Type="http://schemas.openxmlformats.org/officeDocument/2006/relationships/image" Target="../media/image6.png"/></Relationships>
</file>

<file path=ppt/slides/_rels/slide3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4.xml"/><Relationship Id="rId3" Type="http://schemas.openxmlformats.org/officeDocument/2006/relationships/image" Target="../media/image5.png"/></Relationships>
</file>

<file path=ppt/slides/_rels/slide3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5.xml"/><Relationship Id="rId3" Type="http://schemas.openxmlformats.org/officeDocument/2006/relationships/image" Target="../media/image6.png"/></Relationships>
</file>

<file path=ppt/slides/_rels/slide3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6.xml"/><Relationship Id="rId3" Type="http://schemas.openxmlformats.org/officeDocument/2006/relationships/image" Target="../media/image6.png"/></Relationships>
</file>

<file path=ppt/slides/_rels/slide3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7.xml"/><Relationship Id="rId3" Type="http://schemas.openxmlformats.org/officeDocument/2006/relationships/image" Target="../media/image6.png"/></Relationships>
</file>

<file path=ppt/slides/_rels/slide3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8.xml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_rels/slide3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9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0.xml"/><Relationship Id="rId3" Type="http://schemas.openxmlformats.org/officeDocument/2006/relationships/image" Target="../media/image6.png"/></Relationships>
</file>

<file path=ppt/slides/_rels/slide3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1.xml"/><Relationship Id="rId3" Type="http://schemas.openxmlformats.org/officeDocument/2006/relationships/image" Target="../media/image6.png"/></Relationships>
</file>

<file path=ppt/slides/_rels/slide3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2.xml"/><Relationship Id="rId3" Type="http://schemas.openxmlformats.org/officeDocument/2006/relationships/image" Target="../media/image5.png"/></Relationships>
</file>

<file path=ppt/slides/_rels/slide3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3.xml"/><Relationship Id="rId3" Type="http://schemas.openxmlformats.org/officeDocument/2006/relationships/image" Target="../media/image6.png"/></Relationships>
</file>

<file path=ppt/slides/_rels/slide3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4.xml"/><Relationship Id="rId3" Type="http://schemas.openxmlformats.org/officeDocument/2006/relationships/image" Target="../media/image6.png"/></Relationships>
</file>

<file path=ppt/slides/_rels/slide3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5.xml"/><Relationship Id="rId3" Type="http://schemas.openxmlformats.org/officeDocument/2006/relationships/image" Target="../media/image6.png"/></Relationships>
</file>

<file path=ppt/slides/_rels/slide3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6.xml"/><Relationship Id="rId3" Type="http://schemas.openxmlformats.org/officeDocument/2006/relationships/image" Target="../media/image6.png"/></Relationships>
</file>

<file path=ppt/slides/_rels/slide3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7.xml"/><Relationship Id="rId3" Type="http://schemas.openxmlformats.org/officeDocument/2006/relationships/image" Target="../media/image6.png"/></Relationships>
</file>

<file path=ppt/slides/_rels/slide3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8.xml"/><Relationship Id="rId3" Type="http://schemas.openxmlformats.org/officeDocument/2006/relationships/image" Target="../media/image6.png"/></Relationships>
</file>

<file path=ppt/slides/_rels/slide3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9.xml"/><Relationship Id="rId3" Type="http://schemas.openxmlformats.org/officeDocument/2006/relationships/image" Target="../media/image6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0.xml"/><Relationship Id="rId3" Type="http://schemas.openxmlformats.org/officeDocument/2006/relationships/image" Target="../media/image6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3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2.xml"/><Relationship Id="rId3" Type="http://schemas.openxmlformats.org/officeDocument/2006/relationships/image" Target="../media/image6.png"/></Relationships>
</file>

<file path=ppt/slides/_rels/slide3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3.xml"/><Relationship Id="rId3" Type="http://schemas.openxmlformats.org/officeDocument/2006/relationships/image" Target="../media/image6.png"/></Relationships>
</file>

<file path=ppt/slides/_rels/slide3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4.xml"/><Relationship Id="rId3" Type="http://schemas.openxmlformats.org/officeDocument/2006/relationships/image" Target="../media/image6.png"/></Relationships>
</file>

<file path=ppt/slides/_rels/slide3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5.xml"/><Relationship Id="rId3" Type="http://schemas.openxmlformats.org/officeDocument/2006/relationships/image" Target="../media/image6.png"/></Relationships>
</file>

<file path=ppt/slides/_rels/slide3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6.xml"/></Relationships>
</file>

<file path=ppt/slides/_rels/slide3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7.xml"/></Relationships>
</file>

<file path=ppt/slides/_rels/slide3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8.xml"/></Relationships>
</file>

<file path=ppt/slides/_rels/slide3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9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0.xml"/></Relationships>
</file>

<file path=ppt/slides/_rels/slide3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1.xml"/><Relationship Id="rId3" Type="http://schemas.openxmlformats.org/officeDocument/2006/relationships/image" Target="../media/image5.png"/></Relationships>
</file>

<file path=ppt/slides/_rels/slide3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2.xml"/><Relationship Id="rId3" Type="http://schemas.openxmlformats.org/officeDocument/2006/relationships/image" Target="../media/image6.png"/></Relationships>
</file>

<file path=ppt/slides/_rels/slide3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3.xml"/><Relationship Id="rId3" Type="http://schemas.openxmlformats.org/officeDocument/2006/relationships/image" Target="../media/image6.png"/></Relationships>
</file>

<file path=ppt/slides/_rels/slide3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4.xml"/><Relationship Id="rId3" Type="http://schemas.openxmlformats.org/officeDocument/2006/relationships/image" Target="../media/image6.png"/></Relationships>
</file>

<file path=ppt/slides/_rels/slide3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5.xml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_rels/slide3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6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3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7.xml"/><Relationship Id="rId3" Type="http://schemas.openxmlformats.org/officeDocument/2006/relationships/image" Target="../media/image6.png"/></Relationships>
</file>

<file path=ppt/slides/_rels/slide3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8.xml"/><Relationship Id="rId3" Type="http://schemas.openxmlformats.org/officeDocument/2006/relationships/image" Target="../media/image6.png"/></Relationships>
</file>

<file path=ppt/slides/_rels/slide3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9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0.xml"/></Relationships>
</file>

<file path=ppt/slides/_rels/slide3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1.xml"/><Relationship Id="rId3" Type="http://schemas.openxmlformats.org/officeDocument/2006/relationships/image" Target="../media/image5.png"/></Relationships>
</file>

<file path=ppt/slides/_rels/slide3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2.xml"/><Relationship Id="rId3" Type="http://schemas.openxmlformats.org/officeDocument/2006/relationships/image" Target="../media/image6.png"/></Relationships>
</file>

<file path=ppt/slides/_rels/slide3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3.xml"/><Relationship Id="rId3" Type="http://schemas.openxmlformats.org/officeDocument/2006/relationships/image" Target="../media/image6.png"/></Relationships>
</file>

<file path=ppt/slides/_rels/slide3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4.xml"/><Relationship Id="rId3" Type="http://schemas.openxmlformats.org/officeDocument/2006/relationships/image" Target="../media/image6.png"/></Relationships>
</file>

<file path=ppt/slides/_rels/slide3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5.xml"/><Relationship Id="rId3" Type="http://schemas.openxmlformats.org/officeDocument/2006/relationships/image" Target="../media/image6.png"/></Relationships>
</file>

<file path=ppt/slides/_rels/slide3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6.xml"/><Relationship Id="rId3" Type="http://schemas.openxmlformats.org/officeDocument/2006/relationships/image" Target="../media/image6.png"/></Relationships>
</file>

<file path=ppt/slides/_rels/slide3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7.xml"/><Relationship Id="rId3" Type="http://schemas.openxmlformats.org/officeDocument/2006/relationships/image" Target="../media/image6.png"/></Relationships>
</file>

<file path=ppt/slides/_rels/slide3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8.xml"/></Relationships>
</file>

<file path=ppt/slides/_rels/slide3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9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0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3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1.xml"/><Relationship Id="rId3" Type="http://schemas.openxmlformats.org/officeDocument/2006/relationships/image" Target="../media/image6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2.xml"/><Relationship Id="rId3" Type="http://schemas.openxmlformats.org/officeDocument/2006/relationships/image" Target="../media/image6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3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3.xml"/><Relationship Id="rId3" Type="http://schemas.openxmlformats.org/officeDocument/2006/relationships/image" Target="../media/image6.png"/></Relationships>
</file>

<file path=ppt/slides/_rels/slide3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4.xml"/><Relationship Id="rId3" Type="http://schemas.openxmlformats.org/officeDocument/2006/relationships/image" Target="../media/image6.png"/></Relationships>
</file>

<file path=ppt/slides/_rels/slide3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5.xml"/><Relationship Id="rId3" Type="http://schemas.openxmlformats.org/officeDocument/2006/relationships/image" Target="../media/image6.png"/></Relationships>
</file>

<file path=ppt/slides/_rels/slide3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6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3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7.xml"/><Relationship Id="rId3" Type="http://schemas.openxmlformats.org/officeDocument/2006/relationships/image" Target="../media/image5.png"/></Relationships>
</file>

<file path=ppt/slides/_rels/slide3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8.xml"/><Relationship Id="rId3" Type="http://schemas.openxmlformats.org/officeDocument/2006/relationships/image" Target="../media/image6.png"/></Relationships>
</file>

<file path=ppt/slides/_rels/slide3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9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0.xml"/><Relationship Id="rId3" Type="http://schemas.openxmlformats.org/officeDocument/2006/relationships/image" Target="../media/image6.png"/></Relationships>
</file>

<file path=ppt/slides/_rels/slide3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1.xml"/><Relationship Id="rId3" Type="http://schemas.openxmlformats.org/officeDocument/2006/relationships/image" Target="../media/image6.png"/></Relationships>
</file>

<file path=ppt/slides/_rels/slide3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2.xml"/><Relationship Id="rId3" Type="http://schemas.openxmlformats.org/officeDocument/2006/relationships/image" Target="../media/image6.png"/></Relationships>
</file>

<file path=ppt/slides/_rels/slide3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3.xml"/><Relationship Id="rId3" Type="http://schemas.openxmlformats.org/officeDocument/2006/relationships/image" Target="../media/image6.png"/></Relationships>
</file>

<file path=ppt/slides/_rels/slide3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4.xml"/><Relationship Id="rId3" Type="http://schemas.openxmlformats.org/officeDocument/2006/relationships/image" Target="../media/image6.png"/></Relationships>
</file>

<file path=ppt/slides/_rels/slide3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5.xml"/><Relationship Id="rId3" Type="http://schemas.openxmlformats.org/officeDocument/2006/relationships/image" Target="../media/image6.png"/></Relationships>
</file>

<file path=ppt/slides/_rels/slide3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6.xml"/><Relationship Id="rId3" Type="http://schemas.openxmlformats.org/officeDocument/2006/relationships/image" Target="../media/image6.png"/></Relationships>
</file>

<file path=ppt/slides/_rels/slide3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7.xml"/><Relationship Id="rId3" Type="http://schemas.openxmlformats.org/officeDocument/2006/relationships/image" Target="../media/image6.png"/></Relationships>
</file>

<file path=ppt/slides/_rels/slide3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8.xml"/><Relationship Id="rId3" Type="http://schemas.openxmlformats.org/officeDocument/2006/relationships/image" Target="../media/image6.png"/></Relationships>
</file>

<file path=ppt/slides/_rels/slide3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9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0.xml"/><Relationship Id="rId3" Type="http://schemas.openxmlformats.org/officeDocument/2006/relationships/image" Target="../media/image6.png"/></Relationships>
</file>

<file path=ppt/slides/_rels/slide3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1.xml"/><Relationship Id="rId3" Type="http://schemas.openxmlformats.org/officeDocument/2006/relationships/image" Target="../media/image6.png"/></Relationships>
</file>

<file path=ppt/slides/_rels/slide3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2.xml"/><Relationship Id="rId3" Type="http://schemas.openxmlformats.org/officeDocument/2006/relationships/image" Target="../media/image6.png"/></Relationships>
</file>

<file path=ppt/slides/_rels/slide3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3.xml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_rels/slide3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4.xml"/><Relationship Id="rId3" Type="http://schemas.openxmlformats.org/officeDocument/2006/relationships/image" Target="../media/image6.png"/><Relationship Id="rId4" Type="http://schemas.openxmlformats.org/officeDocument/2006/relationships/hyperlink" Target="https://docs.oracle.com/javase/7/docs/api/java/lang/String.html" TargetMode="External"/><Relationship Id="rId5" Type="http://schemas.openxmlformats.org/officeDocument/2006/relationships/image" Target="../media/image10.jpg"/></Relationships>
</file>

<file path=ppt/slides/_rels/slide3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5.xml"/><Relationship Id="rId3" Type="http://schemas.openxmlformats.org/officeDocument/2006/relationships/image" Target="../media/image6.png"/></Relationships>
</file>

<file path=ppt/slides/_rels/slide3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6.xml"/><Relationship Id="rId3" Type="http://schemas.openxmlformats.org/officeDocument/2006/relationships/image" Target="../media/image6.png"/></Relationships>
</file>

<file path=ppt/slides/_rels/slide3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7.xml"/><Relationship Id="rId3" Type="http://schemas.openxmlformats.org/officeDocument/2006/relationships/image" Target="../media/image5.png"/></Relationships>
</file>

<file path=ppt/slides/_rels/slide3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8.xml"/><Relationship Id="rId3" Type="http://schemas.openxmlformats.org/officeDocument/2006/relationships/image" Target="../media/image6.png"/></Relationships>
</file>

<file path=ppt/slides/_rels/slide3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9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3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0.xml"/><Relationship Id="rId3" Type="http://schemas.openxmlformats.org/officeDocument/2006/relationships/image" Target="../media/image6.png"/></Relationships>
</file>

<file path=ppt/slides/_rels/slide3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1.xml"/><Relationship Id="rId3" Type="http://schemas.openxmlformats.org/officeDocument/2006/relationships/image" Target="../media/image6.png"/></Relationships>
</file>

<file path=ppt/slides/_rels/slide3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2.xml"/><Relationship Id="rId3" Type="http://schemas.openxmlformats.org/officeDocument/2006/relationships/image" Target="../media/image6.png"/></Relationships>
</file>

<file path=ppt/slides/_rels/slide3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3.xml"/><Relationship Id="rId3" Type="http://schemas.openxmlformats.org/officeDocument/2006/relationships/image" Target="../media/image6.png"/></Relationships>
</file>

<file path=ppt/slides/_rels/slide3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4.xml"/><Relationship Id="rId3" Type="http://schemas.openxmlformats.org/officeDocument/2006/relationships/image" Target="../media/image6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5.xml"/><Relationship Id="rId3" Type="http://schemas.openxmlformats.org/officeDocument/2006/relationships/image" Target="../media/image6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6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5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6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-6550650" y="36290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-427550" y="488350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f630a1ee_3_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g126f630a1ee_3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26f630a1ee_3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26f630a1ee_3_73"/>
          <p:cNvSpPr txBox="1"/>
          <p:nvPr/>
        </p:nvSpPr>
        <p:spPr>
          <a:xfrm>
            <a:off x="354275" y="953500"/>
            <a:ext cx="8478000" cy="4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 ficar den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parametro vazio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2e935a282d_16_18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932" name="Google Shape;932;g12e935a282d_16_18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g12e935a282d_16_18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12e935a282d_16_18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2e935a282d_16_18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940" name="Google Shape;940;g12e935a282d_16_18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g12e935a282d_16_18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12e935a282d_16_1865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2e935a282d_16_187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48" name="Google Shape;948;g12e935a282d_16_18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g12e935a282d_16_18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12e935a282d_16_1872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951" name="Google Shape;951;g12e935a282d_16_1872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952" name="Google Shape;952;g12e935a282d_16_1872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e935a282d_16_188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958" name="Google Shape;958;g12e935a282d_16_18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g12e935a282d_16_18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g12e935a282d_16_188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2e935a282d_16_18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g12e935a282d_16_188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2e935a282d_16_18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12e935a282d_16_189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2e935a282d_16_189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8" name="Google Shape;978;g12e935a282d_16_189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9" name="Google Shape;979;g12e935a282d_16_189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0" name="Google Shape;980;g12e935a282d_16_189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g12e935a282d_16_189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g12e935a282d_16_189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3" name="Google Shape;983;g12e935a282d_16_18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g12e935a282d_16_189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g12e935a282d_16_1898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6" name="Google Shape;986;g12e935a282d_16_1898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7" name="Google Shape;987;g12e935a282d_16_1898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2e935a282d_16_19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3" name="Google Shape;993;g12e935a282d_16_19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g12e935a282d_16_19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g12e935a282d_16_19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2e935a282d_16_19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1" name="Google Shape;1001;g12e935a282d_16_19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g12e935a282d_16_19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g12e935a282d_16_191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2e935a282d_16_19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9" name="Google Shape;1009;g12e935a282d_16_19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g12e935a282d_16_1926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g12e935a282d_16_19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e935a282d_16_9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" name="Google Shape;134;g12e935a282d_16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2e935a282d_16_9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2e935a282d_16_94"/>
          <p:cNvSpPr txBox="1"/>
          <p:nvPr/>
        </p:nvSpPr>
        <p:spPr>
          <a:xfrm>
            <a:off x="150950" y="784538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2e935a282d_16_193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7" name="Google Shape;1017;g12e935a282d_16_19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g12e935a282d_16_1933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019" name="Google Shape;1019;g12e935a282d_16_193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g12e935a282d_16_1933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g12e935a282d_16_1933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g12e935a282d_16_1933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g12e935a282d_16_1933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g12e935a282d_16_1933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2e935a282d_16_1945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0" name="Google Shape;1030;g12e935a282d_16_19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g12e935a282d_16_1945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g12e935a282d_16_19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2e935a282d_16_195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8" name="Google Shape;1038;g12e935a282d_16_195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9" name="Google Shape;1039;g12e935a282d_16_195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0" name="Google Shape;1040;g12e935a282d_16_195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g12e935a282d_16_195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g12e935a282d_16_195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3" name="Google Shape;1043;g12e935a282d_16_19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g12e935a282d_16_195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g12e935a282d_16_195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6" name="Google Shape;1046;g12e935a282d_16_195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7" name="Google Shape;1047;g12e935a282d_16_195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2e935a282d_16_196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3" name="Google Shape;1053;g12e935a282d_16_196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4" name="Google Shape;1054;g12e935a282d_16_196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5" name="Google Shape;1055;g12e935a282d_16_196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g12e935a282d_16_196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g12e935a282d_16_196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8" name="Google Shape;1058;g12e935a282d_16_19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g12e935a282d_16_196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g12e935a282d_16_196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1" name="Google Shape;1061;g12e935a282d_16_196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2e935a282d_16_197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7" name="Google Shape;1067;g12e935a282d_16_19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g12e935a282d_16_197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g12e935a282d_16_19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2e935a282d_16_19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5" name="Google Shape;1075;g12e935a282d_16_19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g12e935a282d_16_19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g12e935a282d_16_19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2e935a282d_16_19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3" name="Google Shape;1083;g12e935a282d_16_19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g12e935a282d_16_19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g12e935a282d_16_19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2e935a282d_16_200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1" name="Google Shape;1091;g12e935a282d_16_2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g12e935a282d_16_20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g12e935a282d_16_200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2e935a282d_16_200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9" name="Google Shape;1099;g12e935a282d_16_20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g12e935a282d_16_20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12e935a282d_16_20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2e935a282d_16_20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7" name="Google Shape;1107;g12e935a282d_16_20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g12e935a282d_16_20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g12e935a282d_16_20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110" name="Google Shape;1110;g12e935a282d_16_2014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111" name="Google Shape;1111;g12e935a282d_16_2014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112" name="Google Shape;1112;g12e935a282d_16_2014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113" name="Google Shape;1113;g12e935a282d_16_2014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e935a282d_16_1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g12e935a282d_16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2e935a282d_16_1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2e935a282d_16_101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45" name="Google Shape;145;g12e935a282d_16_101"/>
          <p:cNvSpPr txBox="1"/>
          <p:nvPr/>
        </p:nvSpPr>
        <p:spPr>
          <a:xfrm>
            <a:off x="170388" y="2086215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46" name="Google Shape;146;g12e935a282d_16_101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47" name="Google Shape;147;g12e935a282d_16_101"/>
          <p:cNvSpPr txBox="1"/>
          <p:nvPr/>
        </p:nvSpPr>
        <p:spPr>
          <a:xfrm>
            <a:off x="-947025" y="3496637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48" name="Google Shape;148;g12e935a282d_16_101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2e935a282d_16_101"/>
          <p:cNvSpPr txBox="1"/>
          <p:nvPr/>
        </p:nvSpPr>
        <p:spPr>
          <a:xfrm>
            <a:off x="1729850" y="3281463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50" name="Google Shape;150;g12e935a282d_16_101"/>
          <p:cNvSpPr txBox="1"/>
          <p:nvPr/>
        </p:nvSpPr>
        <p:spPr>
          <a:xfrm>
            <a:off x="1786550" y="3919413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2e935a282d_16_202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19" name="Google Shape;1119;g12e935a282d_16_20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g12e935a282d_16_202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g12e935a282d_16_202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g12e935a282d_16_2025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123" name="Google Shape;1123;g12e935a282d_16_2025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g12e935a282d_16_2025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125" name="Google Shape;1125;g12e935a282d_16_2025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2e935a282d_16_20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1" name="Google Shape;1131;g12e935a282d_16_20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g12e935a282d_16_20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g12e935a282d_16_20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12e935a282d_16_20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9" name="Google Shape;1139;g12e935a282d_16_20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g12e935a282d_16_20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g12e935a282d_16_204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g12e935a282d_16_204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2e935a282d_16_20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148" name="Google Shape;1148;g12e935a282d_16_20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g12e935a282d_16_20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g12e935a282d_16_20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2e935a282d_16_20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156" name="Google Shape;1156;g12e935a282d_16_20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g12e935a282d_16_20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g12e935a282d_16_20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2e935a282d_16_206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4" name="Google Shape;1164;g12e935a282d_16_206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5" name="Google Shape;1165;g12e935a282d_16_206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6" name="Google Shape;1166;g12e935a282d_16_206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g12e935a282d_16_206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g12e935a282d_16_206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9" name="Google Shape;1169;g12e935a282d_16_20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g12e935a282d_16_206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g12e935a282d_16_206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2" name="Google Shape;1172;g12e935a282d_16_206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2e935a282d_16_207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8" name="Google Shape;1178;g12e935a282d_16_20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g12e935a282d_16_207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g12e935a282d_16_20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2e935a282d_16_208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6" name="Google Shape;1186;g12e935a282d_16_20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g12e935a282d_16_20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g12e935a282d_16_208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2e935a282d_16_20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4" name="Google Shape;1194;g12e935a282d_16_20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g12e935a282d_16_20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g12e935a282d_16_20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g12e935a282d_16_2092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198" name="Google Shape;1198;g12e935a282d_16_209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199" name="Google Shape;1199;g12e935a282d_16_209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200" name="Google Shape;1200;g12e935a282d_16_2092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1201" name="Google Shape;1201;g12e935a282d_16_209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202" name="Google Shape;1202;g12e935a282d_16_209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1203" name="Google Shape;1203;g12e935a282d_16_209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1204" name="Google Shape;1204;g12e935a282d_16_2092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2e935a282d_16_210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0" name="Google Shape;1210;g12e935a282d_16_2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g12e935a282d_16_21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g12e935a282d_16_21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1213" name="Google Shape;1213;g12e935a282d_16_2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e935a282d_16_1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g12e935a282d_16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2e935a282d_16_1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2e935a282d_16_114"/>
          <p:cNvSpPr txBox="1"/>
          <p:nvPr/>
        </p:nvSpPr>
        <p:spPr>
          <a:xfrm>
            <a:off x="33300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e935a282d_16_114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60" name="Google Shape;160;g12e935a282d_16_114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2e935a282d_16_114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62" name="Google Shape;162;g12e935a282d_16_114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63" name="Google Shape;163;g12e935a282d_16_114"/>
          <p:cNvSpPr txBox="1"/>
          <p:nvPr/>
        </p:nvSpPr>
        <p:spPr>
          <a:xfrm>
            <a:off x="2010550" y="2129500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  <p:sp>
        <p:nvSpPr>
          <p:cNvPr id="164" name="Google Shape;164;g12e935a282d_16_114"/>
          <p:cNvSpPr txBox="1"/>
          <p:nvPr/>
        </p:nvSpPr>
        <p:spPr>
          <a:xfrm>
            <a:off x="2827825" y="1403600"/>
            <a:ext cx="7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12e935a282d_16_21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9" name="Google Shape;1219;g12e935a282d_16_2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Google Shape;1220;g12e935a282d_16_21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g12e935a282d_16_211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222" name="Google Shape;1222;g12e935a282d_16_2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2e935a282d_16_2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8" name="Google Shape;1228;g12e935a282d_16_2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g12e935a282d_16_2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g12e935a282d_16_212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2e935a282d_16_21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236" name="Google Shape;1236;g12e935a282d_16_2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g12e935a282d_16_21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g12e935a282d_16_21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2e935a282d_16_213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4" name="Google Shape;1244;g12e935a282d_16_213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5" name="Google Shape;1245;g12e935a282d_16_213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6" name="Google Shape;1246;g12e935a282d_16_213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g12e935a282d_16_213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g12e935a282d_16_213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9" name="Google Shape;1249;g12e935a282d_16_2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g12e935a282d_16_213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g12e935a282d_16_2137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2" name="Google Shape;1252;g12e935a282d_16_2137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12e935a282d_16_21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8" name="Google Shape;1258;g12e935a282d_16_2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g12e935a282d_16_2150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260" name="Google Shape;1260;g12e935a282d_16_21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2e935a282d_16_21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266" name="Google Shape;1266;g12e935a282d_16_2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g12e935a282d_16_21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g12e935a282d_16_21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12e935a282d_16_21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274" name="Google Shape;1274;g12e935a282d_16_2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g12e935a282d_16_21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g12e935a282d_16_21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2e935a282d_16_217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282" name="Google Shape;1282;g12e935a282d_16_2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g12e935a282d_16_21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g12e935a282d_16_217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2e935a282d_16_217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0" name="Google Shape;1290;g12e935a282d_16_2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g12e935a282d_16_21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g12e935a282d_16_217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12e935a282d_16_218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298" name="Google Shape;1298;g12e935a282d_16_2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g12e935a282d_16_21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g12e935a282d_16_218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e935a282d_16_1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2e935a282d_16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2e935a282d_16_1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2e935a282d_16_126"/>
          <p:cNvSpPr txBox="1"/>
          <p:nvPr/>
        </p:nvSpPr>
        <p:spPr>
          <a:xfrm>
            <a:off x="354275" y="1318700"/>
            <a:ext cx="8478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e935a282d_16_126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74" name="Google Shape;174;g12e935a282d_16_126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2e935a282d_16_21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6" name="Google Shape;1306;g12e935a282d_16_2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g12e935a282d_16_21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g12e935a282d_16_21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hlinkClick r:id="rId5"/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2e935a282d_16_219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4" name="Google Shape;1314;g12e935a282d_16_2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g12e935a282d_16_21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g12e935a282d_16_219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126f630a1ee_3_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2" name="Google Shape;1322;g126f630a1ee_3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g126f630a1ee_3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g126f630a1ee_3_88"/>
          <p:cNvSpPr txBox="1"/>
          <p:nvPr/>
        </p:nvSpPr>
        <p:spPr>
          <a:xfrm>
            <a:off x="150950" y="784538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26f630a1ee_3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0" name="Google Shape;1330;g126f630a1ee_3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g126f630a1ee_3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g126f630a1ee_3_95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333" name="Google Shape;1333;g126f630a1ee_3_95"/>
          <p:cNvSpPr txBox="1"/>
          <p:nvPr/>
        </p:nvSpPr>
        <p:spPr>
          <a:xfrm>
            <a:off x="191938" y="2127490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334" name="Google Shape;1334;g126f630a1ee_3_95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335" name="Google Shape;1335;g126f630a1ee_3_95"/>
          <p:cNvSpPr txBox="1"/>
          <p:nvPr/>
        </p:nvSpPr>
        <p:spPr>
          <a:xfrm>
            <a:off x="-947025" y="3496637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336" name="Google Shape;1336;g126f630a1ee_3_95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g126f630a1ee_3_95"/>
          <p:cNvSpPr txBox="1"/>
          <p:nvPr/>
        </p:nvSpPr>
        <p:spPr>
          <a:xfrm>
            <a:off x="1729850" y="3281463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338" name="Google Shape;1338;g126f630a1ee_3_95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26f630a1ee_3_1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4" name="Google Shape;1344;g126f630a1ee_3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Google Shape;1345;g126f630a1ee_3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g126f630a1ee_3_10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g126f630a1ee_3_10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348" name="Google Shape;1348;g126f630a1ee_3_10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g126f630a1ee_3_108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350" name="Google Shape;1350;g126f630a1ee_3_10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351" name="Google Shape;1351;g126f630a1ee_3_108"/>
          <p:cNvSpPr txBox="1"/>
          <p:nvPr/>
        </p:nvSpPr>
        <p:spPr>
          <a:xfrm>
            <a:off x="2010550" y="2129500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26f630a1ee_3_1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7" name="Google Shape;1357;g126f630a1ee_3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g126f630a1ee_3_1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g126f630a1ee_3_120"/>
          <p:cNvSpPr txBox="1"/>
          <p:nvPr/>
        </p:nvSpPr>
        <p:spPr>
          <a:xfrm>
            <a:off x="354275" y="1318700"/>
            <a:ext cx="8478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g126f630a1ee_3_120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361" name="Google Shape;1361;g126f630a1ee_3_120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26f630a1ee_3_129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7" name="Google Shape;1367;g126f630a1ee_3_129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1368" name="Google Shape;1368;g126f630a1ee_3_12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g126f630a1ee_3_12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g126f630a1ee_3_12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1" name="Google Shape;1371;g126f630a1ee_3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26f630a1ee_3_1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7" name="Google Shape;1377;g126f630a1ee_3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g126f630a1ee_3_138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g126f630a1ee_3_1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26f630a1ee_3_14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5" name="Google Shape;1385;g126f630a1ee_3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g126f630a1ee_3_145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387" name="Google Shape;1387;g126f630a1ee_3_1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g126f630a1ee_3_145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g126f630a1ee_3_145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g126f630a1ee_3_145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g126f630a1ee_3_145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g126f630a1ee_3_145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26f630a1ee_3_157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8" name="Google Shape;1398;g126f630a1ee_3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g126f630a1ee_3_157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g126f630a1ee_3_1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e935a282d_16_2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g12e935a282d_16_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2e935a282d_16_2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2e935a282d_16_263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12e935a282d_16_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25" y="21795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2e935a282d_16_263"/>
          <p:cNvSpPr txBox="1"/>
          <p:nvPr/>
        </p:nvSpPr>
        <p:spPr>
          <a:xfrm>
            <a:off x="7591675" y="3676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85" name="Google Shape;185;g12e935a282d_16_263"/>
          <p:cNvSpPr txBox="1"/>
          <p:nvPr/>
        </p:nvSpPr>
        <p:spPr>
          <a:xfrm>
            <a:off x="7591675" y="42018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26f630a1ee_3_1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6" name="Google Shape;1406;g126f630a1ee_3_1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7" name="Google Shape;1407;g126f630a1ee_3_1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8" name="Google Shape;1408;g126f630a1ee_3_1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g126f630a1ee_3_1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g126f630a1ee_3_1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1" name="Google Shape;1411;g126f630a1ee_3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g126f630a1ee_3_1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g126f630a1ee_3_1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4" name="Google Shape;1414;g126f630a1ee_3_1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26f630a1ee_3_1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0" name="Google Shape;1420;g126f630a1ee_3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g126f630a1ee_3_1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g126f630a1ee_3_1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26f630a1ee_3_1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8" name="Google Shape;1428;g126f630a1ee_3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g126f630a1ee_3_1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g126f630a1ee_3_1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g126f630a1ee_3_1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g126f630a1ee_3_1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126f630a1ee_3_1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8" name="Google Shape;1438;g126f630a1ee_3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g126f630a1ee_3_1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g126f630a1ee_3_1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g126f630a1ee_3_193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26f630a1ee_3_2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7" name="Google Shape;1447;g126f630a1ee_3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8" name="Google Shape;1448;g126f630a1ee_3_2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g126f630a1ee_3_201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ã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padrão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parâmetro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26f630a1ee_3_2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5" name="Google Shape;1455;g126f630a1ee_3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6" name="Google Shape;1456;g126f630a1ee_3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g126f630a1ee_3_20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g126f630a1ee_3_208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126f630a1ee_3_21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4" name="Google Shape;1464;g126f630a1ee_3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Google Shape;1465;g126f630a1ee_3_2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g126f630a1ee_3_216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26f630a1ee_3_2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72" name="Google Shape;1472;g126f630a1ee_3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g126f630a1ee_3_2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g126f630a1ee_3_223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475" name="Google Shape;1475;g126f630a1ee_3_22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476" name="Google Shape;1476;g126f630a1ee_3_22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477" name="Google Shape;1477;g126f630a1ee_3_223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478" name="Google Shape;1478;g126f630a1ee_3_223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g126f630a1ee_3_223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480" name="Google Shape;1480;g126f630a1ee_3_223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126f630a1ee_3_2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6" name="Google Shape;1486;g126f630a1ee_3_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Google Shape;1487;g126f630a1ee_3_2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g126f630a1ee_3_2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g126f630a1ee_3_23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490" name="Google Shape;1490;g126f630a1ee_3_23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g126f630a1ee_3_236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492" name="Google Shape;1492;g126f630a1ee_3_23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493" name="Google Shape;1493;g126f630a1ee_3_236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26f630a1ee_3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9" name="Google Shape;1499;g126f630a1ee_3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0" name="Google Shape;1500;g126f630a1ee_3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g126f630a1ee_3_248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g126f630a1ee_3_248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503" name="Google Shape;1503;g126f630a1ee_3_248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e935a282d_16_2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g12e935a282d_16_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2e935a282d_16_2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2e935a282d_16_2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2e935a282d_16_27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26f630a1ee_3_2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9" name="Google Shape;1509;g126f630a1ee_3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g126f630a1ee_3_2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g126f630a1ee_3_257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2" name="Google Shape;1512;g126f630a1ee_3_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3" name="Google Shape;1513;g126f630a1ee_3_257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514" name="Google Shape;1514;g126f630a1ee_3_257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126f630a1ee_3_26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0" name="Google Shape;1520;g126f630a1ee_3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g126f630a1ee_3_26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g126f630a1ee_3_26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g126f630a1ee_3_26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126f630a1ee_3_27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9" name="Google Shape;1529;g126f630a1ee_3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0" name="Google Shape;1530;g126f630a1ee_3_2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g126f630a1ee_3_27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g126f630a1ee_3_27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g126f630a1ee_3_27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126f630a1ee_3_2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539" name="Google Shape;1539;g126f630a1ee_3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1540;g126f630a1ee_3_2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g126f630a1ee_3_28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126f630a1ee_3_2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547" name="Google Shape;1547;g126f630a1ee_3_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g126f630a1ee_3_2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g126f630a1ee_3_2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26f630a1ee_3_2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g126f630a1ee_3_298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126f630a1ee_3_3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g126f630a1ee_3_303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126f630a1ee_3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g126f630a1ee_3_30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26f630a1ee_3_3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g126f630a1ee_3_31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26f630a1ee_3_3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g126f630a1ee_3_318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e935a282d_16_28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g12e935a282d_16_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2e935a282d_16_2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2e935a282d_16_281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2e935a282d_16_281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2e935a282d_16_281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26f630a1ee_3_32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5" name="Google Shape;1585;g126f630a1ee_3_32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6" name="Google Shape;1586;g126f630a1ee_3_32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7" name="Google Shape;1587;g126f630a1ee_3_32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g126f630a1ee_3_32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g126f630a1ee_3_32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0" name="Google Shape;1590;g126f630a1ee_3_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g126f630a1ee_3_32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g126f630a1ee_3_32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3" name="Google Shape;1593;g126f630a1ee_3_32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126f630a1ee_3_3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9" name="Google Shape;1599;g126f630a1ee_3_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g126f630a1ee_3_33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Google Shape;1601;g126f630a1ee_3_3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126f630a1ee_3_3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07" name="Google Shape;1607;g126f630a1ee_3_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g126f630a1ee_3_3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g126f630a1ee_3_34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g126f630a1ee_3_34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g126f630a1ee_3_34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26f630a1ee_3_3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7" name="Google Shape;1617;g126f630a1ee_3_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g126f630a1ee_3_3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g126f630a1ee_3_352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g126f630a1ee_3_352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621" name="Google Shape;1621;g126f630a1ee_3_35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622" name="Google Shape;1622;g126f630a1ee_3_35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623" name="Google Shape;1623;g126f630a1ee_3_352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1624" name="Google Shape;1624;g126f630a1ee_3_35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625" name="Google Shape;1625;g126f630a1ee_3_35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1626" name="Google Shape;1626;g126f630a1ee_3_35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1627" name="Google Shape;1627;g126f630a1ee_3_352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1628" name="Google Shape;1628;g126f630a1ee_3_352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126f630a1ee_3_36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4" name="Google Shape;1634;g126f630a1ee_3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5" name="Google Shape;1635;g126f630a1ee_3_3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g126f630a1ee_3_368"/>
          <p:cNvSpPr txBox="1"/>
          <p:nvPr/>
        </p:nvSpPr>
        <p:spPr>
          <a:xfrm>
            <a:off x="354300" y="896996"/>
            <a:ext cx="8478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637" name="Google Shape;1637;g126f630a1ee_3_3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6300" y="1354075"/>
            <a:ext cx="6672275" cy="3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126f630a1ee_3_3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3" name="Google Shape;1643;g126f630a1ee_3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g126f630a1ee_3_3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g126f630a1ee_3_37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646" name="Google Shape;1646;g126f630a1ee_3_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371" y="185071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26f630a1ee_3_3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2" name="Google Shape;1652;g126f630a1ee_3_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3" name="Google Shape;1653;g126f630a1ee_3_3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g126f630a1ee_3_3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g126f630a1ee_3_384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métodos, estas são completamente diferentes. O sobrecarga, como disse tem relação ao mesmo método com parâmetros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26f630a1ee_3_3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661" name="Google Shape;1661;g126f630a1ee_3_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g126f630a1ee_3_3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g126f630a1ee_3_3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126f630a1ee_3_3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g126f630a1ee_3_39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126f630a1ee_3_4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g126f630a1ee_3_404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e935a282d_16_2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0" name="Google Shape;210;g12e935a282d_16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2e935a282d_16_2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2e935a282d_16_29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126f630a1ee_3_40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1" name="Google Shape;1681;g126f630a1ee_3_40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2" name="Google Shape;1682;g126f630a1ee_3_40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3" name="Google Shape;1683;g126f630a1ee_3_40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g126f630a1ee_3_40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g126f630a1ee_3_40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6" name="Google Shape;1686;g126f630a1ee_3_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g126f630a1ee_3_40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g126f630a1ee_3_409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9" name="Google Shape;1689;g126f630a1ee_3_409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126f630a1ee_3_429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695" name="Google Shape;1695;g126f630a1ee_3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6" name="Google Shape;1696;g126f630a1ee_3_4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g126f630a1ee_3_42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126f630a1ee_3_4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3" name="Google Shape;1703;g126f630a1ee_3_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4" name="Google Shape;1704;g126f630a1ee_3_422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705" name="Google Shape;1705;g126f630a1ee_3_4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126f630a1ee_3_4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711" name="Google Shape;1711;g126f630a1ee_3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2" name="Google Shape;1712;g126f630a1ee_3_4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g126f630a1ee_3_4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126f630a1ee_3_4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719" name="Google Shape;1719;g126f630a1ee_3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0" name="Google Shape;1720;g126f630a1ee_3_4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g126f630a1ee_3_443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126f630a1ee_3_4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7" name="Google Shape;1727;g126f630a1ee_3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Google Shape;1728;g126f630a1ee_3_4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g126f630a1ee_3_450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730" name="Google Shape;1730;g126f630a1ee_3_450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1731" name="Google Shape;1731;g126f630a1ee_3_450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126f630a1ee_3_4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737" name="Google Shape;1737;g126f630a1ee_3_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8" name="Google Shape;1738;g126f630a1ee_3_4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g126f630a1ee_3_45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26f630a1ee_3_4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g126f630a1ee_3_46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126f630a1ee_3_4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g126f630a1ee_3_47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126f630a1ee_3_47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7" name="Google Shape;1757;g126f630a1ee_3_47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8" name="Google Shape;1758;g126f630a1ee_3_47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9" name="Google Shape;1759;g126f630a1ee_3_47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g126f630a1ee_3_47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g126f630a1ee_3_47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2" name="Google Shape;1762;g126f630a1ee_3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63" name="Google Shape;1763;g126f630a1ee_3_47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g126f630a1ee_3_476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5" name="Google Shape;1765;g126f630a1ee_3_476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6" name="Google Shape;1766;g126f630a1ee_3_476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e935a282d_16_2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8" name="Google Shape;218;g12e935a282d_16_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2e935a282d_16_2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2e935a282d_16_2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126f630a1ee_3_4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2" name="Google Shape;1772;g126f630a1ee_3_4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3" name="Google Shape;1773;g126f630a1ee_3_4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g126f630a1ee_3_4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126f630a1ee_3_4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0" name="Google Shape;1780;g126f630a1ee_3_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Google Shape;1781;g126f630a1ee_3_4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g126f630a1ee_3_4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126f630a1ee_3_5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8" name="Google Shape;1788;g126f630a1ee_3_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9" name="Google Shape;1789;g126f630a1ee_3_50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Google Shape;1790;g126f630a1ee_3_5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126f630a1ee_3_5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6" name="Google Shape;1796;g126f630a1ee_3_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7" name="Google Shape;1797;g126f630a1ee_3_51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798" name="Google Shape;1798;g126f630a1ee_3_5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g126f630a1ee_3_51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g126f630a1ee_3_51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g126f630a1ee_3_51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g126f630a1ee_3_51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3" name="Google Shape;1803;g126f630a1ee_3_51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126f630a1ee_3_52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9" name="Google Shape;1809;g126f630a1ee_3_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0" name="Google Shape;1810;g126f630a1ee_3_52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1" name="Google Shape;1811;g126f630a1ee_3_5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126f630a1ee_3_53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7" name="Google Shape;1817;g126f630a1ee_3_53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8" name="Google Shape;1818;g126f630a1ee_3_53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9" name="Google Shape;1819;g126f630a1ee_3_53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g126f630a1ee_3_53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g126f630a1ee_3_53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2" name="Google Shape;1822;g126f630a1ee_3_5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23" name="Google Shape;1823;g126f630a1ee_3_53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g126f630a1ee_3_53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5" name="Google Shape;1825;g126f630a1ee_3_53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6" name="Google Shape;1826;g126f630a1ee_3_53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26f630a1ee_3_956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832" name="Google Shape;1832;g126f630a1ee_3_9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3" name="Google Shape;1833;g126f630a1ee_3_9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g126f630a1ee_3_9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126f630a1ee_3_9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840" name="Google Shape;1840;g126f630a1ee_3_9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g126f630a1ee_3_9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g126f630a1ee_3_9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26f630a1ee_3_97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848" name="Google Shape;1848;g126f630a1ee_3_9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9" name="Google Shape;1849;g126f630a1ee_3_9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g126f630a1ee_3_970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126f630a1ee_3_9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6" name="Google Shape;1856;g126f630a1ee_3_9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7" name="Google Shape;1857;g126f630a1ee_3_9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g126f630a1ee_3_977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859" name="Google Shape;1859;g126f630a1ee_3_977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1860" name="Google Shape;1860;g126f630a1ee_3_977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fdb70c65d5_0_0"/>
          <p:cNvSpPr txBox="1"/>
          <p:nvPr>
            <p:ph type="ctrTitle"/>
          </p:nvPr>
        </p:nvSpPr>
        <p:spPr>
          <a:xfrm>
            <a:off x="-6550650" y="36290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gfdb70c65d5_0_0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47" name="Google Shape;47;gfdb70c65d5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fdb70c65d5_0_0"/>
          <p:cNvSpPr/>
          <p:nvPr/>
        </p:nvSpPr>
        <p:spPr>
          <a:xfrm>
            <a:off x="-427550" y="488350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fdb70c65d5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gfdb70c65d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e935a282d_16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2e935a282d_16_304"/>
          <p:cNvSpPr txBox="1"/>
          <p:nvPr/>
        </p:nvSpPr>
        <p:spPr>
          <a:xfrm>
            <a:off x="372100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126f630a1ee_3_9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866" name="Google Shape;1866;g126f630a1ee_3_9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7" name="Google Shape;1867;g126f630a1ee_3_9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g126f630a1ee_3_9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126f630a1ee_3_9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g126f630a1ee_3_99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26f630a1ee_3_9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g126f630a1ee_3_99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26f630a1ee_3_100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6" name="Google Shape;1886;g126f630a1ee_3_100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7" name="Google Shape;1887;g126f630a1ee_3_100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8" name="Google Shape;1888;g126f630a1ee_3_100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g126f630a1ee_3_100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g126f630a1ee_3_100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1" name="Google Shape;1891;g126f630a1ee_3_10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26f630a1ee_3_100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g126f630a1ee_3_100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4" name="Google Shape;1894;g126f630a1ee_3_100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5" name="Google Shape;1895;g126f630a1ee_3_100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126f630a1ee_3_10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1" name="Google Shape;1901;g126f630a1ee_3_10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2" name="Google Shape;1902;g126f630a1ee_3_10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g126f630a1ee_3_101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126f630a1ee_3_10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9" name="Google Shape;1909;g126f630a1ee_3_10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0" name="Google Shape;1910;g126f630a1ee_3_10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g126f630a1ee_3_102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26f630a1ee_3_10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7" name="Google Shape;1917;g126f630a1ee_3_10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8" name="Google Shape;1918;g126f630a1ee_3_1031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9" name="Google Shape;1919;g126f630a1ee_3_10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126f630a1ee_3_10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5" name="Google Shape;1925;g126f630a1ee_3_10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26f630a1ee_3_1038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927" name="Google Shape;1927;g126f630a1ee_3_10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g126f630a1ee_3_1038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g126f630a1ee_3_1038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g126f630a1ee_3_1038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g126f630a1ee_3_1038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g126f630a1ee_3_1038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126f630a1ee_3_1050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38" name="Google Shape;1938;g126f630a1ee_3_10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26f630a1ee_3_1050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0" name="Google Shape;1940;g126f630a1ee_3_10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126f630a1ee_3_105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6" name="Google Shape;1946;g126f630a1ee_3_105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7" name="Google Shape;1947;g126f630a1ee_3_105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8" name="Google Shape;1948;g126f630a1ee_3_105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g126f630a1ee_3_105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g126f630a1ee_3_105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1" name="Google Shape;1951;g126f630a1ee_3_10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2" name="Google Shape;1952;g126f630a1ee_3_105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g126f630a1ee_3_1057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4" name="Google Shape;1954;g126f630a1ee_3_1057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5" name="Google Shape;1955;g126f630a1ee_3_1057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e935a282d_16_30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2e935a282d_16_309"/>
          <p:cNvSpPr txBox="1"/>
          <p:nvPr/>
        </p:nvSpPr>
        <p:spPr>
          <a:xfrm>
            <a:off x="99950" y="-59750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126f630a1ee_3_107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1" name="Google Shape;1961;g126f630a1ee_3_107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2" name="Google Shape;1962;g126f630a1ee_3_107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3" name="Google Shape;1963;g126f630a1ee_3_107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g126f630a1ee_3_107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g126f630a1ee_3_107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6" name="Google Shape;1966;g126f630a1ee_3_10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67" name="Google Shape;1967;g126f630a1ee_3_107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26f630a1ee_3_107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9" name="Google Shape;1969;g126f630a1ee_3_107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126f630a1ee_3_10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5" name="Google Shape;1975;g126f630a1ee_3_10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6" name="Google Shape;1976;g126f630a1ee_3_108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Google Shape;1977;g126f630a1ee_3_10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126f630a1ee_3_10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3" name="Google Shape;1983;g126f630a1ee_3_10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4" name="Google Shape;1984;g126f630a1ee_3_10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Google Shape;1985;g126f630a1ee_3_10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126f630a1ee_3_10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1" name="Google Shape;1991;g126f630a1ee_3_10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2" name="Google Shape;1992;g126f630a1ee_3_10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Google Shape;1993;g126f630a1ee_3_10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126f630a1ee_3_1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9" name="Google Shape;1999;g126f630a1ee_3_1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g126f630a1ee_3_1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1" name="Google Shape;2001;g126f630a1ee_3_1105"/>
          <p:cNvSpPr txBox="1"/>
          <p:nvPr/>
        </p:nvSpPr>
        <p:spPr>
          <a:xfrm>
            <a:off x="332988" y="1048108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retorna nada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for usado deficar den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vazio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26f630a1ee_3_1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7" name="Google Shape;2007;g126f630a1ee_3_1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8" name="Google Shape;2008;g126f630a1ee_3_1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g126f630a1ee_3_11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126f630a1ee_3_11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15" name="Google Shape;2015;g126f630a1ee_3_1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6" name="Google Shape;2016;g126f630a1ee_3_11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g126f630a1ee_3_111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018" name="Google Shape;2018;g126f630a1ee_3_1119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019" name="Google Shape;2019;g126f630a1ee_3_1119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020" name="Google Shape;2020;g126f630a1ee_3_1119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021" name="Google Shape;2021;g126f630a1ee_3_1119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126f630a1ee_3_11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7" name="Google Shape;2027;g126f630a1ee_3_1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8" name="Google Shape;2028;g126f630a1ee_3_11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g126f630a1ee_3_11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0" name="Google Shape;2030;g126f630a1ee_3_1130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031" name="Google Shape;2031;g126f630a1ee_3_1130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2" name="Google Shape;2032;g126f630a1ee_3_1130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033" name="Google Shape;2033;g126f630a1ee_3_1130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126f630a1ee_3_1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9" name="Google Shape;2039;g126f630a1ee_3_1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0" name="Google Shape;2040;g126f630a1ee_3_1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1" name="Google Shape;2041;g126f630a1ee_3_1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126f630a1ee_3_11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7" name="Google Shape;2047;g126f630a1ee_3_1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8" name="Google Shape;2048;g126f630a1ee_3_11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g126f630a1ee_3_11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g126f630a1ee_3_1148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e935a282d_16_3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2e935a282d_16_314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126f630a1ee_3_1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56" name="Google Shape;2056;g126f630a1ee_3_1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7" name="Google Shape;2057;g126f630a1ee_3_1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g126f630a1ee_3_1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126f630a1ee_3_11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64" name="Google Shape;2064;g126f630a1ee_3_1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26f630a1ee_3_1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6" name="Google Shape;2066;g126f630a1ee_3_11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126f630a1ee_3_117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2" name="Google Shape;2072;g126f630a1ee_3_117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3" name="Google Shape;2073;g126f630a1ee_3_117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4" name="Google Shape;2074;g126f630a1ee_3_117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g126f630a1ee_3_117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26f630a1ee_3_117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7" name="Google Shape;2077;g126f630a1ee_3_1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78" name="Google Shape;2078;g126f630a1ee_3_117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26f630a1ee_3_117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0" name="Google Shape;2080;g126f630a1ee_3_117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126f630a1ee_3_1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6" name="Google Shape;2086;g126f630a1ee_3_1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26f630a1ee_3_1183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8" name="Google Shape;2088;g126f630a1ee_3_1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126f630a1ee_3_1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4" name="Google Shape;2094;g126f630a1ee_3_1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5" name="Google Shape;2095;g126f630a1ee_3_1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6" name="Google Shape;2096;g126f630a1ee_3_11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126f630a1ee_3_11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2" name="Google Shape;2102;g126f630a1ee_3_1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3" name="Google Shape;2103;g126f630a1ee_3_11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g126f630a1ee_3_11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5" name="Google Shape;2105;g126f630a1ee_3_1197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106" name="Google Shape;2106;g126f630a1ee_3_1197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107" name="Google Shape;2107;g126f630a1ee_3_1197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108" name="Google Shape;2108;g126f630a1ee_3_1197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109" name="Google Shape;2109;g126f630a1ee_3_1197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110" name="Google Shape;2110;g126f630a1ee_3_1197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111" name="Google Shape;2111;g126f630a1ee_3_1197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112" name="Google Shape;2112;g126f630a1ee_3_1197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126f630a1ee_3_12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18" name="Google Shape;2118;g126f630a1ee_3_1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119;g126f630a1ee_3_12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0" name="Google Shape;2120;g126f630a1ee_3_12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121" name="Google Shape;2121;g126f630a1ee_3_1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26f630a1ee_3_12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27" name="Google Shape;2127;g126f630a1ee_3_1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g126f630a1ee_3_12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g126f630a1ee_3_12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130" name="Google Shape;2130;g126f630a1ee_3_1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126f630a1ee_3_1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6" name="Google Shape;2136;g126f630a1ee_3_1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7" name="Google Shape;2137;g126f630a1ee_3_1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g126f630a1ee_3_1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126f630a1ee_3_12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44" name="Google Shape;2144;g126f630a1ee_3_1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5" name="Google Shape;2145;g126f630a1ee_3_12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Google Shape;2146;g126f630a1ee_3_12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e935a282d_16_3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2e935a282d_16_319"/>
          <p:cNvSpPr txBox="1"/>
          <p:nvPr/>
        </p:nvSpPr>
        <p:spPr>
          <a:xfrm>
            <a:off x="147725" y="-8575"/>
            <a:ext cx="8884200" cy="5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26f630a1ee_3_124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2" name="Google Shape;2152;g126f630a1ee_3_124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3" name="Google Shape;2153;g126f630a1ee_3_124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4" name="Google Shape;2154;g126f630a1ee_3_124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g126f630a1ee_3_124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g126f630a1ee_3_124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7" name="Google Shape;2157;g126f630a1ee_3_1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58" name="Google Shape;2158;g126f630a1ee_3_124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g126f630a1ee_3_1242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0" name="Google Shape;2160;g126f630a1ee_3_1242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126f630a1ee_3_12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6" name="Google Shape;2166;g126f630a1ee_3_1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7" name="Google Shape;2167;g126f630a1ee_3_1255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168" name="Google Shape;2168;g126f630a1ee_3_1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126f630a1ee_3_1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174" name="Google Shape;2174;g126f630a1ee_3_1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5" name="Google Shape;2175;g126f630a1ee_3_1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g126f630a1ee_3_1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126f630a1ee_3_1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182" name="Google Shape;2182;g126f630a1ee_3_1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3" name="Google Shape;2183;g126f630a1ee_3_1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g126f630a1ee_3_12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g126f630a1ee_3_1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190" name="Google Shape;2190;g126f630a1ee_3_1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1" name="Google Shape;2191;g126f630a1ee_3_1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2" name="Google Shape;2192;g126f630a1ee_3_127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126f630a1ee_3_1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8" name="Google Shape;2198;g126f630a1ee_3_1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9" name="Google Shape;2199;g126f630a1ee_3_1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g126f630a1ee_3_1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return 2.36; 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126f630a1ee_3_12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206" name="Google Shape;2206;g126f630a1ee_3_1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07" name="Google Shape;2207;g126f630a1ee_3_12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g126f630a1ee_3_12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126f630a1ee_3_12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4" name="Google Shape;2214;g126f630a1ee_3_1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5" name="Google Shape;2215;g126f630a1ee_3_12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6" name="Google Shape;2216;g126f630a1ee_3_12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126f630a1ee_3_1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2" name="Google Shape;2222;g126f630a1ee_3_1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3" name="Google Shape;2223;g126f630a1ee_3_1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g126f630a1ee_3_1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10cd58d34af_2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30" name="Google Shape;2230;g10cd58d34af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1" name="Google Shape;2231;g10cd58d34af_2_2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2" name="Google Shape;2232;g10cd58d34af_2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e935a282d_16_3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2e935a282d_16_324"/>
          <p:cNvSpPr txBox="1"/>
          <p:nvPr/>
        </p:nvSpPr>
        <p:spPr>
          <a:xfrm>
            <a:off x="-178550" y="-657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´-p0rfdz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10cd58d34af_2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38" name="Google Shape;2238;g10cd58d34af_2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9" name="Google Shape;2239;g10cd58d34af_2_3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240" name="Google Shape;2240;g10cd58d34af_2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1" name="Google Shape;2241;g10cd58d34af_2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2" name="Google Shape;2242;g10cd58d34af_2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Google Shape;2243;g10cd58d34af_2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4" name="Google Shape;2244;g10cd58d34af_2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5" name="Google Shape;2245;g10cd58d34af_2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10cd58d34af_2_4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1" name="Google Shape;2251;g10cd58d34af_2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2" name="Google Shape;2252;g10cd58d34af_2_4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g10cd58d34af_2_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0cd58d34af_2_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9" name="Google Shape;2259;g10cd58d34af_2_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0" name="Google Shape;2260;g10cd58d34af_2_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1" name="Google Shape;2261;g10cd58d34af_2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2" name="Google Shape;2262;g10cd58d34af_2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g10cd58d34af_2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4" name="Google Shape;2264;g10cd58d34af_2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65" name="Google Shape;2265;g10cd58d34af_2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Google Shape;2266;g10cd58d34af_2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7" name="Google Shape;2267;g10cd58d34af_2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10cd58d34af_2_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3" name="Google Shape;2273;g10cd58d34af_2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4" name="Google Shape;2274;g10cd58d34af_2_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5" name="Google Shape;2275;g10cd58d34af_2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10cd58d34af_2_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1" name="Google Shape;2281;g10cd58d34af_2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2" name="Google Shape;2282;g10cd58d34af_2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Google Shape;2283;g10cd58d34af_2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g10cd58d34af_2_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g10cd58d34af_2_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10cd58d34af_2_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91" name="Google Shape;2291;g10cd58d34af_2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2" name="Google Shape;2292;g10cd58d34af_2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3" name="Google Shape;2293;g10cd58d34af_2_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4" name="Google Shape;2294;g10cd58d34af_2_91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10cd58d34af_2_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0" name="Google Shape;2300;g10cd58d34af_2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1" name="Google Shape;2301;g10cd58d34af_2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2" name="Google Shape;2302;g10cd58d34af_2_9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10ee2007716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8" name="Google Shape;2308;g10ee200771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9" name="Google Shape;2309;g10ee2007716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0" name="Google Shape;2310;g10ee2007716_0_1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g10ee2007716_0_1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10cd58d34af_2_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7" name="Google Shape;2317;g10cd58d34af_2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8" name="Google Shape;2318;g10cd58d34af_2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9" name="Google Shape;2319;g10cd58d34af_2_105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10cd58d34af_2_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5" name="Google Shape;2325;g10cd58d34af_2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6" name="Google Shape;2326;g10cd58d34af_2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g10cd58d34af_2_112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328" name="Google Shape;2328;g10cd58d34af_2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329" name="Google Shape;2329;g10cd58d34af_2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330" name="Google Shape;2330;g10cd58d34af_2_112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331" name="Google Shape;2331;g10cd58d34af_2_112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g10cd58d34af_2_112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333" name="Google Shape;2333;g10cd58d34af_2_112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e935a282d_16_32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2e935a282d_16_32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e935a282d_16_32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2e935a282d_16_32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2e935a282d_16_32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2e935a282d_16_32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12e935a282d_16_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2e935a282d_16_32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2e935a282d_16_329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e935a282d_16_329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10cd58d34af_2_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9" name="Google Shape;2339;g10cd58d34af_2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0" name="Google Shape;2340;g10cd58d34af_2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1" name="Google Shape;2341;g10cd58d34af_2_12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2" name="Google Shape;2342;g10cd58d34af_2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343" name="Google Shape;2343;g10cd58d34af_2_123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4" name="Google Shape;2344;g10cd58d34af_2_123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345" name="Google Shape;2345;g10cd58d34af_2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2346" name="Google Shape;2346;g10cd58d34af_2_123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10cd58d34af_2_1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2" name="Google Shape;2352;g10cd58d34af_2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3" name="Google Shape;2353;g10cd58d34af_2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4" name="Google Shape;2354;g10cd58d34af_2_134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g10cd58d34af_2_134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2356" name="Google Shape;2356;g10cd58d34af_2_134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11fa56c0486_2_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2" name="Google Shape;2362;g11fa56c0486_2_0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2363" name="Google Shape;2363;g11fa56c0486_2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4" name="Google Shape;2364;g11fa56c0486_2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5" name="Google Shape;2365;g11fa56c0486_2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6" name="Google Shape;2366;g11fa56c0486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g11fa56c0486_2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72" name="Google Shape;2372;g11fa56c0486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3" name="Google Shape;2373;g11fa56c0486_2_10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4" name="Google Shape;2374;g11fa56c0486_2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11fa56c0486_2_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0" name="Google Shape;2380;g11fa56c0486_2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1" name="Google Shape;2381;g11fa56c0486_2_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382" name="Google Shape;2382;g11fa56c0486_2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g11fa56c0486_2_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g11fa56c0486_2_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5" name="Google Shape;2385;g11fa56c0486_2_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Google Shape;2386;g11fa56c0486_2_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g11fa56c0486_2_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11fa56c0486_2_29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3" name="Google Shape;2393;g11fa56c0486_2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4" name="Google Shape;2394;g11fa56c0486_2_29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5" name="Google Shape;2395;g11fa56c0486_2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11fa56c0486_2_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1" name="Google Shape;2401;g11fa56c0486_2_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2" name="Google Shape;2402;g11fa56c0486_2_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3" name="Google Shape;2403;g11fa56c0486_2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4" name="Google Shape;2404;g11fa56c0486_2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5" name="Google Shape;2405;g11fa56c0486_2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6" name="Google Shape;2406;g11fa56c0486_2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407" name="Google Shape;2407;g11fa56c0486_2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Google Shape;2408;g11fa56c0486_2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9" name="Google Shape;2409;g11fa56c0486_2_3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11fa56c0486_2_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5" name="Google Shape;2415;g11fa56c0486_2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6" name="Google Shape;2416;g11fa56c0486_2_4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7" name="Google Shape;2417;g11fa56c0486_2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11fa56c0486_2_56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3" name="Google Shape;2423;g11fa56c0486_2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4" name="Google Shape;2424;g11fa56c0486_2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5" name="Google Shape;2425;g11fa56c0486_2_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6" name="Google Shape;2426;g11fa56c0486_2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g11fa56c0486_2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11fa56c0486_2_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33" name="Google Shape;2433;g11fa56c0486_2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4" name="Google Shape;2434;g11fa56c0486_2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5" name="Google Shape;2435;g11fa56c0486_2_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6" name="Google Shape;2436;g11fa56c0486_2_65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e935a282d_16_3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0" name="Google Shape;270;g12e935a282d_16_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2e935a282d_16_342"/>
          <p:cNvSpPr txBox="1"/>
          <p:nvPr>
            <p:ph idx="1" type="subTitle"/>
          </p:nvPr>
        </p:nvSpPr>
        <p:spPr>
          <a:xfrm>
            <a:off x="780100" y="1504129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2e935a282d_16_3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g11fa56c0486_2_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42" name="Google Shape;2442;g11fa56c0486_2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3" name="Google Shape;2443;g11fa56c0486_2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g11fa56c0486_2_73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11fa56c0486_2_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0" name="Google Shape;2450;g11fa56c0486_2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1" name="Google Shape;2451;g11fa56c0486_2_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2" name="Google Shape;2452;g11fa56c0486_2_8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g11fa56c0486_2_8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11fa56c0486_2_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9" name="Google Shape;2459;g11fa56c0486_2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0" name="Google Shape;2460;g11fa56c0486_2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1" name="Google Shape;2461;g11fa56c0486_2_88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11fa56c0486_2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7" name="Google Shape;2467;g11fa56c0486_2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8" name="Google Shape;2468;g11fa56c0486_2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9" name="Google Shape;2469;g11fa56c0486_2_95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470" name="Google Shape;2470;g11fa56c0486_2_95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471" name="Google Shape;2471;g11fa56c0486_2_95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472" name="Google Shape;2472;g11fa56c0486_2_95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473" name="Google Shape;2473;g11fa56c0486_2_95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4" name="Google Shape;2474;g11fa56c0486_2_95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475" name="Google Shape;2475;g11fa56c0486_2_95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11fa56c0486_2_1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81" name="Google Shape;2481;g11fa56c0486_2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2" name="Google Shape;2482;g11fa56c0486_2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3" name="Google Shape;2483;g11fa56c0486_2_1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4" name="Google Shape;2484;g11fa56c0486_2_10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485" name="Google Shape;2485;g11fa56c0486_2_10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Google Shape;2486;g11fa56c0486_2_108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487" name="Google Shape;2487;g11fa56c0486_2_10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2488" name="Google Shape;2488;g11fa56c0486_2_108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11fa56c0486_2_1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94" name="Google Shape;2494;g11fa56c0486_2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5" name="Google Shape;2495;g11fa56c0486_2_1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g11fa56c0486_2_120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7" name="Google Shape;2497;g11fa56c0486_2_120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2498" name="Google Shape;2498;g11fa56c0486_2_120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g11fa56c0486_2_1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04" name="Google Shape;2504;g11fa56c0486_2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05" name="Google Shape;2505;g11fa56c0486_2_1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6" name="Google Shape;2506;g11fa56c0486_2_129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7" name="Google Shape;2507;g11fa56c0486_2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25" y="26590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8" name="Google Shape;2508;g11fa56c0486_2_129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2509" name="Google Shape;2509;g11fa56c0486_2_129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11fa56c0486_2_13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5" name="Google Shape;2515;g11fa56c0486_2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6" name="Google Shape;2516;g11fa56c0486_2_13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7" name="Google Shape;2517;g11fa56c0486_2_13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8" name="Google Shape;2518;g11fa56c0486_2_139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11fa56c0486_2_1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24" name="Google Shape;2524;g11fa56c0486_2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5" name="Google Shape;2525;g11fa56c0486_2_1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6" name="Google Shape;2526;g11fa56c0486_2_147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g11fa56c0486_2_147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g11fa56c0486_2_147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11fa56c0486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534" name="Google Shape;2534;g11fa56c0486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1fa56c0486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6" name="Google Shape;2536;g11fa56c0486_2_15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e935a282d_16_3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8" name="Google Shape;278;g12e935a282d_16_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2e935a282d_16_3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2e935a282d_16_349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2e935a282d_16_349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2e935a282d_16_349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11fa56c0486_2_1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542" name="Google Shape;2542;g11fa56c0486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3" name="Google Shape;2543;g11fa56c0486_2_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1fa56c0486_2_1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g11fa56c0486_2_1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0" name="Google Shape;2550;g11fa56c0486_2_170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11fa56c0486_2_1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6" name="Google Shape;2556;g11fa56c0486_2_175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0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g11fa56c0486_2_1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2" name="Google Shape;2562;g11fa56c0486_2_18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11fa56c0486_2_1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8" name="Google Shape;2568;g11fa56c0486_2_18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11fa56c0486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4" name="Google Shape;2574;g11fa56c0486_2_190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8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g11fa56c0486_2_19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0" name="Google Shape;2580;g11fa56c0486_2_19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1" name="Google Shape;2581;g11fa56c0486_2_19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2" name="Google Shape;2582;g11fa56c0486_2_19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3" name="Google Shape;2583;g11fa56c0486_2_19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4" name="Google Shape;2584;g11fa56c0486_2_19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5" name="Google Shape;2585;g11fa56c0486_2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86" name="Google Shape;2586;g11fa56c0486_2_19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7" name="Google Shape;2587;g11fa56c0486_2_19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8" name="Google Shape;2588;g11fa56c0486_2_19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g11fa56c0486_2_2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4" name="Google Shape;2594;g11fa56c0486_2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95" name="Google Shape;2595;g11fa56c0486_2_20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6" name="Google Shape;2596;g11fa56c0486_2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1fa56c0486_2_2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2" name="Google Shape;2602;g11fa56c0486_2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03" name="Google Shape;2603;g11fa56c0486_2_2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4" name="Google Shape;2604;g11fa56c0486_2_215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5" name="Google Shape;2605;g11fa56c0486_2_215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g11fa56c0486_2_215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g11fa56c0486_2_2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12" name="Google Shape;2612;g11fa56c0486_2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3" name="Google Shape;2613;g11fa56c0486_2_2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4" name="Google Shape;2614;g11fa56c0486_2_224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5" name="Google Shape;2615;g11fa56c0486_2_224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616" name="Google Shape;2616;g11fa56c0486_2_224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617" name="Google Shape;2617;g11fa56c0486_2_224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618" name="Google Shape;2618;g11fa56c0486_2_224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619" name="Google Shape;2619;g11fa56c0486_2_224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620" name="Google Shape;2620;g11fa56c0486_2_224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621" name="Google Shape;2621;g11fa56c0486_2_224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622" name="Google Shape;2622;g11fa56c0486_2_224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623" name="Google Shape;2623;g11fa56c0486_2_224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e935a282d_16_3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8" name="Google Shape;288;g12e935a282d_16_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2e935a282d_16_3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2e935a282d_16_358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e935a282d_16_358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92" name="Google Shape;292;g12e935a282d_16_358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93" name="Google Shape;293;g12e935a282d_16_358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94" name="Google Shape;294;g12e935a282d_16_358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95" name="Google Shape;295;g12e935a282d_16_358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96" name="Google Shape;296;g12e935a282d_16_358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97" name="Google Shape;297;g12e935a282d_16_358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98" name="Google Shape;298;g12e935a282d_16_358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99" name="Google Shape;299;g12e935a282d_16_358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7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g11fa56c0486_2_24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29" name="Google Shape;2629;g11fa56c0486_2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0" name="Google Shape;2630;g11fa56c0486_2_2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1" name="Google Shape;2631;g11fa56c0486_2_24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632" name="Google Shape;2632;g11fa56c0486_2_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275" y="2785825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11fa56c0486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38" name="Google Shape;2638;g11fa56c0486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9" name="Google Shape;2639;g11fa56c0486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0" name="Google Shape;2640;g11fa56c0486_2_2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641" name="Google Shape;2641;g11fa56c0486_2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646" y="267366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5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11fa56c0486_2_2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7" name="Google Shape;2647;g11fa56c0486_2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8" name="Google Shape;2648;g11fa56c0486_2_2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g11fa56c0486_2_2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0" name="Google Shape;2650;g11fa56c0486_2_256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11fa56c0486_2_2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656" name="Google Shape;2656;g11fa56c0486_2_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57" name="Google Shape;2657;g11fa56c0486_2_2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8" name="Google Shape;2658;g11fa56c0486_2_2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1fa56c0486_2_2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4" name="Google Shape;2664;g11fa56c0486_2_27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11fa56c0486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0" name="Google Shape;2670;g11fa56c0486_2_27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g11fa56c0486_2_28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6" name="Google Shape;2676;g11fa56c0486_2_28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7" name="Google Shape;2677;g11fa56c0486_2_28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8" name="Google Shape;2678;g11fa56c0486_2_28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9" name="Google Shape;2679;g11fa56c0486_2_28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0" name="Google Shape;2680;g11fa56c0486_2_28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1" name="Google Shape;2681;g11fa56c0486_2_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2" name="Google Shape;2682;g11fa56c0486_2_28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3" name="Google Shape;2683;g11fa56c0486_2_28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4" name="Google Shape;2684;g11fa56c0486_2_28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8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1fa56c0486_2_29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90" name="Google Shape;2690;g11fa56c0486_2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1" name="Google Shape;2691;g11fa56c0486_2_29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692" name="Google Shape;2692;g11fa56c0486_2_29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6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1fa56c0486_2_301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698" name="Google Shape;2698;g11fa56c0486_2_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9" name="Google Shape;2699;g11fa56c0486_2_3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0" name="Google Shape;2700;g11fa56c0486_2_30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g11fa56c0486_2_3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706" name="Google Shape;2706;g11fa56c0486_2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07" name="Google Shape;2707;g11fa56c0486_2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8" name="Google Shape;2708;g11fa56c0486_2_3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e935a282d_16_37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5" name="Google Shape;305;g12e935a282d_16_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2e935a282d_16_37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2e935a282d_16_374"/>
          <p:cNvSpPr txBox="1"/>
          <p:nvPr/>
        </p:nvSpPr>
        <p:spPr>
          <a:xfrm>
            <a:off x="354300" y="896996"/>
            <a:ext cx="8478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08" name="Google Shape;308;g12e935a282d_16_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4275" y="1268350"/>
            <a:ext cx="6672275" cy="3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2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11fa56c0486_2_3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714" name="Google Shape;2714;g11fa56c0486_2_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5" name="Google Shape;2715;g11fa56c0486_2_3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6" name="Google Shape;2716;g11fa56c0486_2_315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0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11fa56c0486_2_3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2" name="Google Shape;2722;g11fa56c0486_2_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23" name="Google Shape;2723;g11fa56c0486_2_3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4" name="Google Shape;2724;g11fa56c0486_2_322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725" name="Google Shape;2725;g11fa56c0486_2_322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2726" name="Google Shape;2726;g11fa56c0486_2_322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g11fa56c0486_2_3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732" name="Google Shape;2732;g11fa56c0486_2_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3" name="Google Shape;2733;g11fa56c0486_2_3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4" name="Google Shape;2734;g11fa56c0486_2_33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g11fa56c0486_2_3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0" name="Google Shape;2740;g11fa56c0486_2_33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11fa56c0486_2_3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6" name="Google Shape;2746;g11fa56c0486_2_34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1fa56c0486_2_34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2" name="Google Shape;2752;g11fa56c0486_2_34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3" name="Google Shape;2753;g11fa56c0486_2_34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4" name="Google Shape;2754;g11fa56c0486_2_34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5" name="Google Shape;2755;g11fa56c0486_2_34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6" name="Google Shape;2756;g11fa56c0486_2_34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7" name="Google Shape;2757;g11fa56c0486_2_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758" name="Google Shape;2758;g11fa56c0486_2_34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9" name="Google Shape;2759;g11fa56c0486_2_348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0" name="Google Shape;2760;g11fa56c0486_2_348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1" name="Google Shape;2761;g11fa56c0486_2_348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g11fa56c0486_2_3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7" name="Google Shape;2767;g11fa56c0486_2_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68" name="Google Shape;2768;g11fa56c0486_2_3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9" name="Google Shape;2769;g11fa56c0486_2_3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11fa56c0486_2_3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75" name="Google Shape;2775;g11fa56c0486_2_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76" name="Google Shape;2776;g11fa56c0486_2_3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7" name="Google Shape;2777;g11fa56c0486_2_3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1fa56c0486_2_3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83" name="Google Shape;2783;g11fa56c0486_2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84" name="Google Shape;2784;g11fa56c0486_2_376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5" name="Google Shape;2785;g11fa56c0486_2_3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9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g11fa56c0486_2_3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1" name="Google Shape;2791;g11fa56c0486_2_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92" name="Google Shape;2792;g11fa56c0486_2_383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793" name="Google Shape;2793;g11fa56c0486_2_3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g11fa56c0486_2_383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5" name="Google Shape;2795;g11fa56c0486_2_383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6" name="Google Shape;2796;g11fa56c0486_2_383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7" name="Google Shape;2797;g11fa56c0486_2_383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8" name="Google Shape;2798;g11fa56c0486_2_383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6f630a1ee_3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g126f630a1ee_3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26f630a1ee_3_10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g126f630a1ee_3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e935a282d_16_38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4" name="Google Shape;314;g12e935a282d_16_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12e935a282d_16_38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2e935a282d_16_38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17" name="Google Shape;317;g12e935a282d_16_3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371" y="185071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2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g11fa56c0486_2_395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04" name="Google Shape;2804;g11fa56c0486_2_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05" name="Google Shape;2805;g11fa56c0486_2_395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6" name="Google Shape;2806;g11fa56c0486_2_3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g11fa56c0486_2_40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2" name="Google Shape;2812;g11fa56c0486_2_40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3" name="Google Shape;2813;g11fa56c0486_2_40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4" name="Google Shape;2814;g11fa56c0486_2_40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5" name="Google Shape;2815;g11fa56c0486_2_40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6" name="Google Shape;2816;g11fa56c0486_2_40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7" name="Google Shape;2817;g11fa56c0486_2_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818" name="Google Shape;2818;g11fa56c0486_2_40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9" name="Google Shape;2819;g11fa56c0486_2_40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0" name="Google Shape;2820;g11fa56c0486_2_40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1" name="Google Shape;2821;g11fa56c0486_2_40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g11fa56c0486_2_41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7" name="Google Shape;2827;g11fa56c0486_2_41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8" name="Google Shape;2828;g11fa56c0486_2_41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9" name="Google Shape;2829;g11fa56c0486_2_41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0" name="Google Shape;2830;g11fa56c0486_2_41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1" name="Google Shape;2831;g11fa56c0486_2_41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2" name="Google Shape;2832;g11fa56c0486_2_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833" name="Google Shape;2833;g11fa56c0486_2_41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4" name="Google Shape;2834;g11fa56c0486_2_41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5" name="Google Shape;2835;g11fa56c0486_2_41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9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g11fa56c0486_2_4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1" name="Google Shape;2841;g11fa56c0486_2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1fa56c0486_2_42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3" name="Google Shape;2843;g11fa56c0486_2_4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7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g11fa56c0486_2_4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9" name="Google Shape;2849;g11fa56c0486_2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50" name="Google Shape;2850;g11fa56c0486_2_4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1" name="Google Shape;2851;g11fa56c0486_2_4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g11fa56c0486_2_4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7" name="Google Shape;2857;g11fa56c0486_2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58" name="Google Shape;2858;g11fa56c0486_2_4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g11fa56c0486_2_44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11fa56c0486_2_4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5" name="Google Shape;2865;g11fa56c0486_2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66" name="Google Shape;2866;g11fa56c0486_2_4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" name="Google Shape;2867;g11fa56c0486_2_45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11fa56c0486_2_4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73" name="Google Shape;2873;g11fa56c0486_2_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4" name="Google Shape;2874;g11fa56c0486_2_4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5" name="Google Shape;2875;g11fa56c0486_2_4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g11fa56c0486_2_4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81" name="Google Shape;2881;g11fa56c0486_2_4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82" name="Google Shape;2882;g11fa56c0486_2_4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3" name="Google Shape;2883;g11fa56c0486_2_4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884" name="Google Shape;2884;g11fa56c0486_2_464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885" name="Google Shape;2885;g11fa56c0486_2_464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886" name="Google Shape;2886;g11fa56c0486_2_464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887" name="Google Shape;2887;g11fa56c0486_2_464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g11fa56c0486_2_47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93" name="Google Shape;2893;g11fa56c0486_2_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4" name="Google Shape;2894;g11fa56c0486_2_4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5" name="Google Shape;2895;g11fa56c0486_2_47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6" name="Google Shape;2896;g11fa56c0486_2_475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897" name="Google Shape;2897;g11fa56c0486_2_475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8" name="Google Shape;2898;g11fa56c0486_2_475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899" name="Google Shape;2899;g11fa56c0486_2_475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e935a282d_16_3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3" name="Google Shape;323;g12e935a282d_16_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2e935a282d_16_3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2e935a282d_16_39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2e935a282d_16_390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métodos, estas são completamente diferentes. O sobrecarga, como disse tem relação ao mesmo método com parâmetros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3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g11fa56c0486_2_4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05" name="Google Shape;2905;g11fa56c0486_2_4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06" name="Google Shape;2906;g11fa56c0486_2_4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7" name="Google Shape;2907;g11fa56c0486_2_4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Google Shape;2912;g11fa56c0486_2_4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13" name="Google Shape;2913;g11fa56c0486_2_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14" name="Google Shape;2914;g11fa56c0486_2_4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5" name="Google Shape;2915;g11fa56c0486_2_4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6" name="Google Shape;2916;g11fa56c0486_2_49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11fa56c0486_2_5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922" name="Google Shape;2922;g11fa56c0486_2_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23" name="Google Shape;2923;g11fa56c0486_2_5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4" name="Google Shape;2924;g11fa56c0486_2_50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8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Google Shape;2929;g11fa56c0486_2_5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930" name="Google Shape;2930;g11fa56c0486_2_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31" name="Google Shape;2931;g11fa56c0486_2_5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2" name="Google Shape;2932;g11fa56c0486_2_5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6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g11fa56c0486_2_51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8" name="Google Shape;2938;g11fa56c0486_2_51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9" name="Google Shape;2939;g11fa56c0486_2_51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0" name="Google Shape;2940;g11fa56c0486_2_5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1" name="Google Shape;2941;g11fa56c0486_2_51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2" name="Google Shape;2942;g11fa56c0486_2_5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3" name="Google Shape;2943;g11fa56c0486_2_5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944" name="Google Shape;2944;g11fa56c0486_2_5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5" name="Google Shape;2945;g11fa56c0486_2_51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6" name="Google Shape;2946;g11fa56c0486_2_51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g11fa56c0486_2_5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52" name="Google Shape;2952;g11fa56c0486_2_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3" name="Google Shape;2953;g11fa56c0486_2_52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4" name="Google Shape;2954;g11fa56c0486_2_5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8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11fa56c0486_2_5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0" name="Google Shape;2960;g11fa56c0486_2_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1" name="Google Shape;2961;g11fa56c0486_2_5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2" name="Google Shape;2962;g11fa56c0486_2_5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6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g11fa56c0486_2_5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8" name="Google Shape;2968;g11fa56c0486_2_5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9" name="Google Shape;2969;g11fa56c0486_2_5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0" name="Google Shape;2970;g11fa56c0486_2_5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1" name="Google Shape;2971;g11fa56c0486_2_542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972" name="Google Shape;2972;g11fa56c0486_2_54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973" name="Google Shape;2973;g11fa56c0486_2_54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974" name="Google Shape;2974;g11fa56c0486_2_542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975" name="Google Shape;2975;g11fa56c0486_2_54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976" name="Google Shape;2976;g11fa56c0486_2_54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977" name="Google Shape;2977;g11fa56c0486_2_54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978" name="Google Shape;2978;g11fa56c0486_2_542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2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g11fa56c0486_2_5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84" name="Google Shape;2984;g11fa56c0486_2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85" name="Google Shape;2985;g11fa56c0486_2_5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6" name="Google Shape;2986;g11fa56c0486_2_5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987" name="Google Shape;2987;g11fa56c0486_2_5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g11fa56c0486_2_5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3" name="Google Shape;2993;g11fa56c0486_2_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94" name="Google Shape;2994;g11fa56c0486_2_5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5" name="Google Shape;2995;g11fa56c0486_2_5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996" name="Google Shape;2996;g11fa56c0486_2_5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e935a282d_16_3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32" name="Google Shape;332;g12e935a282d_16_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2e935a282d_16_3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2e935a282d_16_3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g11fa56c0486_2_5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2" name="Google Shape;3002;g11fa56c0486_2_5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03" name="Google Shape;3003;g11fa56c0486_2_5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4" name="Google Shape;3004;g11fa56c0486_2_5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8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11fa56c0486_2_5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010" name="Google Shape;3010;g11fa56c0486_2_5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11" name="Google Shape;3011;g11fa56c0486_2_5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2" name="Google Shape;3012;g11fa56c0486_2_5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g11fa56c0486_2_58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8" name="Google Shape;3018;g11fa56c0486_2_58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9" name="Google Shape;3019;g11fa56c0486_2_58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0" name="Google Shape;3020;g11fa56c0486_2_58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1" name="Google Shape;3021;g11fa56c0486_2_58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2" name="Google Shape;3022;g11fa56c0486_2_58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3" name="Google Shape;3023;g11fa56c0486_2_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024" name="Google Shape;3024;g11fa56c0486_2_58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5" name="Google Shape;3025;g11fa56c0486_2_587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6" name="Google Shape;3026;g11fa56c0486_2_587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0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g11fa56c0486_2_60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32" name="Google Shape;3032;g11fa56c0486_2_6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3" name="Google Shape;3033;g11fa56c0486_2_600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034" name="Google Shape;3034;g11fa56c0486_2_6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g11fa56c0486_2_60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040" name="Google Shape;3040;g11fa56c0486_2_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1" name="Google Shape;3041;g11fa56c0486_2_6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2" name="Google Shape;3042;g11fa56c0486_2_6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6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Google Shape;3047;g11fa56c0486_2_6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048" name="Google Shape;3048;g11fa56c0486_2_6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9" name="Google Shape;3049;g11fa56c0486_2_6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0" name="Google Shape;3050;g11fa56c0486_2_6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4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g11fa56c0486_2_6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056" name="Google Shape;3056;g11fa56c0486_2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7" name="Google Shape;3057;g11fa56c0486_2_6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8" name="Google Shape;3058;g11fa56c0486_2_6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2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Google Shape;3063;g11fa56c0486_2_6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64" name="Google Shape;3064;g11fa56c0486_2_6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5" name="Google Shape;3065;g11fa56c0486_2_6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6" name="Google Shape;3066;g11fa56c0486_2_6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0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11fa56c0486_2_6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072" name="Google Shape;3072;g11fa56c0486_2_6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73" name="Google Shape;3073;g11fa56c0486_2_6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4" name="Google Shape;3074;g11fa56c0486_2_6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g11fa56c0486_2_6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80" name="Google Shape;3080;g11fa56c0486_2_6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1" name="Google Shape;3081;g11fa56c0486_2_6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2" name="Google Shape;3082;g11fa56c0486_2_6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e935a282d_16_4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2e935a282d_16_40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6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g11fa56c0486_2_6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88" name="Google Shape;3088;g11fa56c0486_2_6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9" name="Google Shape;3089;g11fa56c0486_2_6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0" name="Google Shape;3090;g11fa56c0486_2_6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4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g10ee2007716_0_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6" name="Google Shape;3096;g10ee200771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97" name="Google Shape;3097;g10ee2007716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8" name="Google Shape;3098;g10ee2007716_0_21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9" name="Google Shape;3099;g10ee200771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0" name="Google Shape;3100;g10ee2007716_0_21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3101" name="Google Shape;3101;g10ee2007716_0_21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5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g10cd58d34af_2_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7" name="Google Shape;3107;g10cd58d34af_2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08" name="Google Shape;3108;g10cd58d34af_2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9" name="Google Shape;3109;g10cd58d34af_2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0" name="Google Shape;3110;g10cd58d34af_2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4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g10ee2007716_0_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16" name="Google Shape;3116;g10ee2007716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17" name="Google Shape;3117;g10ee2007716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8" name="Google Shape;3118;g10ee2007716_0_3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g10ee2007716_0_3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0" name="Google Shape;3120;g10ee2007716_0_3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10cd58d34af_2_1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126" name="Google Shape;3126;g10cd58d34af_2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7" name="Google Shape;3127;g10cd58d34af_2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8" name="Google Shape;3128;g10cd58d34af_2_1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32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g10cd58d34af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134" name="Google Shape;3134;g10cd58d34af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5" name="Google Shape;3135;g10cd58d34af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6" name="Google Shape;3136;g10cd58d34af_2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0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g1091b3ca1af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2" name="Google Shape;3142;g1091b3ca1af_0_4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g1091b3ca1af_0_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8" name="Google Shape;3148;g1091b3ca1af_0_12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2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g1091b3ca1af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4" name="Google Shape;3154;g1091b3ca1af_0_1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8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g1091b3ca1af_0_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0" name="Google Shape;3160;g1091b3ca1af_0_2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e935a282d_16_4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2e935a282d_16_41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4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1091b3ca1af_0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6" name="Google Shape;3166;g1091b3ca1af_0_29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0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10cd58d34af_2_1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2" name="Google Shape;3172;g10cd58d34af_2_1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3" name="Google Shape;3173;g10cd58d34af_2_1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4" name="Google Shape;3174;g10cd58d34af_2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" name="Google Shape;3175;g10cd58d34af_2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6" name="Google Shape;3176;g10cd58d34af_2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7" name="Google Shape;3177;g10cd58d34af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78" name="Google Shape;3178;g10cd58d34af_2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9" name="Google Shape;3179;g10cd58d34af_2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0" name="Google Shape;3180;g10cd58d34af_2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4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" name="Google Shape;3185;g10cd58d34af_2_1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86" name="Google Shape;3186;g10cd58d34af_2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87" name="Google Shape;3187;g10cd58d34af_2_17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8" name="Google Shape;3188;g10cd58d34af_2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2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10cd58d34af_2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94" name="Google Shape;3194;g10cd58d34af_2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95" name="Google Shape;3195;g10cd58d34af_2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6" name="Google Shape;3196;g10cd58d34af_2_18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7" name="Google Shape;3197;g10cd58d34af_2_18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8" name="Google Shape;3198;g10cd58d34af_2_18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02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g10cd58d34af_2_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04" name="Google Shape;3204;g10cd58d34af_2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05" name="Google Shape;3205;g10cd58d34af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6" name="Google Shape;3206;g10cd58d34af_2_190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7" name="Google Shape;3207;g10cd58d34af_2_190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3208" name="Google Shape;3208;g10cd58d34af_2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3209" name="Google Shape;3209;g10cd58d34af_2_190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3210" name="Google Shape;3210;g10cd58d34af_2_190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3211" name="Google Shape;3211;g10cd58d34af_2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3212" name="Google Shape;3212;g10cd58d34af_2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3213" name="Google Shape;3213;g10cd58d34af_2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3214" name="Google Shape;3214;g10cd58d34af_2_190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3215" name="Google Shape;3215;g10cd58d34af_2_190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9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Google Shape;3220;g10cd58d34af_2_2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1" name="Google Shape;3221;g10cd58d34af_2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22" name="Google Shape;3222;g10cd58d34af_2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3" name="Google Shape;3223;g10cd58d34af_2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3224" name="Google Shape;3224;g10cd58d34af_2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75" y="987400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28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g10cd58d34af_2_2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30" name="Google Shape;3230;g10cd58d34af_2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0cd58d34af_2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2" name="Google Shape;3232;g10cd58d34af_2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233" name="Google Shape;3233;g10cd58d34af_2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7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g10cd58d34af_2_2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39" name="Google Shape;3239;g10cd58d34af_2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0" name="Google Shape;3240;g10cd58d34af_2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1" name="Google Shape;3241;g10cd58d34af_2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2" name="Google Shape;3242;g10cd58d34af_2_221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0cd58d34af_2_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248" name="Google Shape;3248;g10cd58d34af_2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9" name="Google Shape;3249;g10cd58d34af_2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0" name="Google Shape;3250;g10cd58d34af_2_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54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g1091b3ca1af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6" name="Google Shape;3256;g1091b3ca1af_0_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e935a282d_16_41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g12e935a282d_16_41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g12e935a282d_16_41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g12e935a282d_16_4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2e935a282d_16_41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2e935a282d_16_4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g12e935a282d_16_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2e935a282d_16_4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2e935a282d_16_41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g12e935a282d_16_41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0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Google Shape;3261;g1091b3ca1af_0_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2" name="Google Shape;3262;g1091b3ca1af_0_4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6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" name="Google Shape;3267;g10cd58d34af_2_2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8" name="Google Shape;3268;g10cd58d34af_2_2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9" name="Google Shape;3269;g10cd58d34af_2_2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0" name="Google Shape;3270;g10cd58d34af_2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1" name="Google Shape;3271;g10cd58d34af_2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2" name="Google Shape;3272;g10cd58d34af_2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3" name="Google Shape;3273;g10cd58d34af_2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274" name="Google Shape;3274;g10cd58d34af_2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5" name="Google Shape;3275;g10cd58d34af_2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6" name="Google Shape;3276;g10cd58d34af_2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0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Google Shape;3281;g10cd58d34af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82" name="Google Shape;3282;g10cd58d34af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83" name="Google Shape;3283;g10cd58d34af_2_24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284" name="Google Shape;3284;g10cd58d34af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8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g10cd58d34af_2_255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290" name="Google Shape;3290;g10cd58d34af_2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1" name="Google Shape;3291;g10cd58d34af_2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2" name="Google Shape;3292;g10cd58d34af_2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6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g10cd58d34af_2_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298" name="Google Shape;3298;g10cd58d34af_2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9" name="Google Shape;3299;g10cd58d34af_2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0" name="Google Shape;3300;g10cd58d34af_2_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4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10cd58d34af_2_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306" name="Google Shape;3306;g10cd58d34af_2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07" name="Google Shape;3307;g10cd58d34af_2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8" name="Google Shape;3308;g10cd58d34af_2_26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2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g10cd58d34af_2_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14" name="Google Shape;3314;g10cd58d34af_2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5" name="Google Shape;3315;g10cd58d34af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6" name="Google Shape;3316;g10cd58d34af_2_276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317" name="Google Shape;3317;g10cd58d34af_2_27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3318" name="Google Shape;3318;g10cd58d34af_2_27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2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g10cd58d34af_2_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324" name="Google Shape;3324;g10cd58d34af_2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25" name="Google Shape;3325;g10cd58d34af_2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6" name="Google Shape;3326;g10cd58d34af_2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g1091b3ca1af_0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2" name="Google Shape;3332;g1091b3ca1af_0_4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g1091b3ca1af_0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8" name="Google Shape;3338;g1091b3ca1af_0_5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e935a282d_16_428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66" name="Google Shape;366;g12e935a282d_16_4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2e935a282d_16_4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2e935a282d_16_4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2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Google Shape;3343;g10cd58d34af_2_29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4" name="Google Shape;3344;g10cd58d34af_2_29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5" name="Google Shape;3345;g10cd58d34af_2_29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6" name="Google Shape;3346;g10cd58d34af_2_29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7" name="Google Shape;3347;g10cd58d34af_2_29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8" name="Google Shape;3348;g10cd58d34af_2_29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9" name="Google Shape;3349;g10cd58d34af_2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350" name="Google Shape;3350;g10cd58d34af_2_29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1" name="Google Shape;3351;g10cd58d34af_2_29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2" name="Google Shape;3352;g10cd58d34af_2_29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3" name="Google Shape;3353;g10cd58d34af_2_29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7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g10cd58d34af_2_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59" name="Google Shape;3359;g10cd58d34af_2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0" name="Google Shape;3360;g10cd58d34af_2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1" name="Google Shape;3361;g10cd58d34af_2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5" name="Shape 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Google Shape;3366;g10cd58d34af_2_3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67" name="Google Shape;3367;g10cd58d34af_2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8" name="Google Shape;3368;g10cd58d34af_2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9" name="Google Shape;3369;g10cd58d34af_2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3" name="Shape 3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4" name="Google Shape;3374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75" name="Google Shape;33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6" name="Google Shape;3376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7" name="Google Shape;3377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1" name="Shape 3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" name="Google Shape;3382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83" name="Google Shape;33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84" name="Google Shape;3384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3385" name="Google Shape;338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6" name="Google Shape;3386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7" name="Google Shape;3387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8" name="Google Shape;3388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9" name="Google Shape;3389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0" name="Google Shape;3390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4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96" name="Google Shape;33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97" name="Google Shape;3397;p8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8" name="Google Shape;3398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2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4" name="Google Shape;3404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5" name="Google Shape;3405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6" name="Google Shape;3406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7" name="Google Shape;3407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8" name="Google Shape;3408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9" name="Google Shape;34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410" name="Google Shape;3410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1" name="Google Shape;3411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2" name="Google Shape;3412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3" name="Google Shape;3413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7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9" name="Google Shape;3419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0" name="Google Shape;3420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1" name="Google Shape;3421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3" name="Google Shape;3423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425" name="Google Shape;3425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6" name="Google Shape;3426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7" name="Google Shape;3427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33" name="Google Shape;34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5" name="Google Shape;3435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9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41" name="Google Shape;34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2" name="Google Shape;3442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3" name="Google Shape;3443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e935a282d_16_4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4" name="Google Shape;374;g12e935a282d_16_4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2e935a282d_16_435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76" name="Google Shape;376;g12e935a282d_16_4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7" name="Shape 3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8" name="Google Shape;3448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49" name="Google Shape;34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50" name="Google Shape;3450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55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57" name="Google Shape;34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58" name="Google Shape;3458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p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3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Google Shape;3464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65" name="Google Shape;34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66" name="Google Shape;3466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7" name="Google Shape;3467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73" name="Google Shape;34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74" name="Google Shape;3474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5" name="Google Shape;3475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3476" name="Google Shape;3476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3477" name="Google Shape;3477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3478" name="Google Shape;3478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3479" name="Google Shape;3479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85" name="Google Shape;34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8" name="Google Shape;3488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3489" name="Google Shape;3489;p2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0" name="Google Shape;3490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3491" name="Google Shape;3491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5" name="Shape 3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" name="Google Shape;3496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97" name="Google Shape;34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9" name="Google Shape;3499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3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05" name="Google Shape;350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6" name="Google Shape;3506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7" name="Google Shape;3507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8" name="Google Shape;3508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12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514" name="Google Shape;351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15" name="Google Shape;3515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6" name="Google Shape;3516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522" name="Google Shape;352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3" name="Google Shape;3523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4" name="Google Shape;3524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8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0" name="Google Shape;3530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1" name="Google Shape;3531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2" name="Google Shape;3532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3" name="Google Shape;3533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4" name="Google Shape;3534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5" name="Google Shape;353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36" name="Google Shape;3536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7" name="Google Shape;3537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8" name="Google Shape;3538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e935a282d_16_4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82" name="Google Shape;382;g12e935a282d_16_4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12e935a282d_16_4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2e935a282d_16_4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42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44" name="Google Shape;354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45" name="Google Shape;3545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50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52" name="Google Shape;355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53" name="Google Shape;3553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4" name="Google Shape;3554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58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60" name="Google Shape;356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61" name="Google Shape;3561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2" name="Google Shape;3562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3" name="Google Shape;3563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3564" name="Google Shape;3564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3565" name="Google Shape;3565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3566" name="Google Shape;3566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3567" name="Google Shape;3567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3568" name="Google Shape;3568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3569" name="Google Shape;3569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3570" name="Google Shape;3570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4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76" name="Google Shape;357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8" name="Google Shape;3578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3579" name="Google Shape;357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83" name="Shape 3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" name="Google Shape;3584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85" name="Google Shape;358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86" name="Google Shape;3586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7" name="Google Shape;3587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https://docs.oracle.com/javase/7/docs/api/java/lang/String.html​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588" name="Google Shape;358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94" name="Google Shape;359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6" name="Google Shape;3596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00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602" name="Google Shape;360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03" name="Google Shape;3603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4" name="Google Shape;3604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0" name="Google Shape;3610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1" name="Google Shape;3611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2" name="Google Shape;3612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3" name="Google Shape;3613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4" name="Google Shape;3614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5" name="Google Shape;361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616" name="Google Shape;3616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7" name="Google Shape;3617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8" name="Google Shape;3618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2" name="Shape 3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3" name="Google Shape;3623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24" name="Google Shape;362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25" name="Google Shape;3625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funcioname</a:t>
            </a:r>
            <a:endParaRPr/>
          </a:p>
        </p:txBody>
      </p:sp>
      <p:sp>
        <p:nvSpPr>
          <p:cNvPr id="3626" name="Google Shape;3626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0" name="Shape 3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" name="Google Shape;3631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632" name="Google Shape;363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33" name="Google Shape;3633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e935a282d_16_4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90" name="Google Shape;390;g12e935a282d_16_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12e935a282d_16_4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2e935a282d_16_44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8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Google Shape;3639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640" name="Google Shape;364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41" name="Google Shape;3641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2" name="Google Shape;3642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46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648" name="Google Shape;364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0" name="Google Shape;3650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56" name="Google Shape;365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57" name="Google Shape;3657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8" name="Google Shape;3658;p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62" name="Shape 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664" name="Google Shape;366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5" name="Google Shape;3665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6" name="Google Shape;3666;p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70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" name="Google Shape;3671;p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72" name="Google Shape;367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73" name="Google Shape;3673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4" name="Google Shape;3674;p6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hlinkClick r:id="rId5"/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78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80" name="Google Shape;36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2" name="Google Shape;3682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f630a1ee_3_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g126f630a1ee_3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26f630a1ee_3_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6" name="Google Shape;66;g126f630a1ee_3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26f630a1ee_3_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26f630a1ee_3_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26f630a1ee_3_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26f630a1ee_3_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126f630a1ee_3_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e935a282d_16_4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8" name="Google Shape;398;g12e935a282d_16_4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12e935a282d_16_4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2e935a282d_16_456"/>
          <p:cNvSpPr txBox="1"/>
          <p:nvPr/>
        </p:nvSpPr>
        <p:spPr>
          <a:xfrm>
            <a:off x="428625" y="1331076"/>
            <a:ext cx="8478000" cy="3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</a:t>
            </a: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   ERRO                        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</a:t>
            </a: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  </a:t>
            </a:r>
            <a:r>
              <a:rPr b="1"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</a:t>
            </a: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401" name="Google Shape;401;g12e935a282d_16_45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402" name="Google Shape;402;g12e935a282d_16_45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e935a282d_16_4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08" name="Google Shape;408;g12e935a282d_16_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12e935a282d_16_4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2e935a282d_16_4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e935a282d_16_4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2e935a282d_16_472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e935a282d_16_4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2e935a282d_16_477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e935a282d_16_48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g12e935a282d_16_48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g12e935a282d_16_48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g12e935a282d_16_48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2e935a282d_16_48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12e935a282d_16_48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g12e935a282d_16_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12e935a282d_16_48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2e935a282d_16_48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g12e935a282d_16_48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7" name="Google Shape;437;g12e935a282d_16_48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e935a282d_16_49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3" name="Google Shape;443;g12e935a282d_16_4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12e935a282d_16_49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2e935a282d_16_49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e935a282d_16_50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1" name="Google Shape;451;g12e935a282d_16_5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12e935a282d_16_5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2e935a282d_16_50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2e935a282d_16_8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9" name="Google Shape;459;g12e935a282d_16_8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g12e935a282d_16_8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2e935a282d_16_82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e935a282d_16_8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67" name="Google Shape;467;g12e935a282d_16_8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12e935a282d_16_8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2e935a282d_16_82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e935a282d_16_14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5" name="Google Shape;475;g12e935a282d_16_1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12e935a282d_16_1452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12e935a282d_16_14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f630a1ee_3_29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" name="Google Shape;77;g126f630a1ee_3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26f630a1ee_3_29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f630a1ee_3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e935a282d_16_14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3" name="Google Shape;483;g12e935a282d_16_1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12e935a282d_16_14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12e935a282d_16_145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e935a282d_16_146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1" name="Google Shape;491;g12e935a282d_16_14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g12e935a282d_16_14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12e935a282d_16_146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e935a282d_16_14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9" name="Google Shape;499;g12e935a282d_16_14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12e935a282d_16_14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2e935a282d_16_14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e935a282d_16_14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7" name="Google Shape;507;g12e935a282d_16_1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12e935a282d_16_14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2e935a282d_16_14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2e935a282d_16_148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5" name="Google Shape;515;g12e935a282d_16_14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12e935a282d_16_148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12e935a282d_16_148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518" name="Google Shape;518;g12e935a282d_16_1487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519" name="Google Shape;519;g12e935a282d_16_1487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520" name="Google Shape;520;g12e935a282d_16_1487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521" name="Google Shape;521;g12e935a282d_16_1487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2e935a282d_16_14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7" name="Google Shape;527;g12e935a282d_16_14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12e935a282d_16_14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12e935a282d_16_14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12e935a282d_16_149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531" name="Google Shape;531;g12e935a282d_16_149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12e935a282d_16_1498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533" name="Google Shape;533;g12e935a282d_16_149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2e935a282d_16_150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9" name="Google Shape;539;g12e935a282d_16_15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12e935a282d_16_150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12e935a282d_16_150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2e935a282d_16_151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7" name="Google Shape;547;g12e935a282d_16_1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12e935a282d_16_15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2e935a282d_16_151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12e935a282d_16_1516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2e935a282d_16_15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56" name="Google Shape;556;g12e935a282d_16_15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12e935a282d_16_15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12e935a282d_16_152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2e935a282d_16_15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64" name="Google Shape;564;g12e935a282d_16_15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g12e935a282d_16_15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2e935a282d_16_153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6f630a1ee_3_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g126f630a1ee_3_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26f630a1ee_3_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f630a1ee_3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26f630a1ee_3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26f630a1ee_3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126f630a1ee_3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26f630a1ee_3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26f630a1ee_3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g126f630a1ee_3_36"/>
          <p:cNvSpPr txBox="1"/>
          <p:nvPr/>
        </p:nvSpPr>
        <p:spPr>
          <a:xfrm>
            <a:off x="3190540" y="483975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e935a282d_16_153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2" name="Google Shape;572;g12e935a282d_16_153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3" name="Google Shape;573;g12e935a282d_16_153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4" name="Google Shape;574;g12e935a282d_16_153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12e935a282d_16_153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12e935a282d_16_153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g12e935a282d_16_1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g12e935a282d_16_153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12e935a282d_16_153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0" name="Google Shape;580;g12e935a282d_16_153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2e935a282d_16_15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6" name="Google Shape;586;g12e935a282d_16_15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g12e935a282d_16_15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12e935a282d_16_15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2e935a282d_16_15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4" name="Google Shape;594;g12e935a282d_16_15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g12e935a282d_16_15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12e935a282d_16_15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2e935a282d_16_15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2" name="Google Shape;602;g12e935a282d_16_1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12e935a282d_16_15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12e935a282d_16_15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12e935a282d_16_1565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606" name="Google Shape;606;g12e935a282d_16_1565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607" name="Google Shape;607;g12e935a282d_16_1565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608" name="Google Shape;608;g12e935a282d_16_1565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609" name="Google Shape;609;g12e935a282d_16_1565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610" name="Google Shape;610;g12e935a282d_16_1565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611" name="Google Shape;611;g12e935a282d_16_1565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612" name="Google Shape;612;g12e935a282d_16_1565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2e935a282d_16_15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8" name="Google Shape;618;g12e935a282d_16_15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g12e935a282d_16_15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2e935a282d_16_15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621" name="Google Shape;621;g12e935a282d_16_15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2e935a282d_16_15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7" name="Google Shape;627;g12e935a282d_16_15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12e935a282d_16_15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12e935a282d_16_158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630" name="Google Shape;630;g12e935a282d_16_15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2e935a282d_16_159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6" name="Google Shape;636;g12e935a282d_16_15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g12e935a282d_16_159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12e935a282d_16_159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2e935a282d_16_160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44" name="Google Shape;644;g12e935a282d_16_16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12e935a282d_16_16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12e935a282d_16_160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e935a282d_16_161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2" name="Google Shape;652;g12e935a282d_16_161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3" name="Google Shape;653;g12e935a282d_16_161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4" name="Google Shape;654;g12e935a282d_16_161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12e935a282d_16_161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12e935a282d_16_161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7" name="Google Shape;657;g12e935a282d_16_16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g12e935a282d_16_161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12e935a282d_16_161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0" name="Google Shape;660;g12e935a282d_16_161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2e935a282d_16_16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6" name="Google Shape;666;g12e935a282d_16_16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12e935a282d_16_1623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668" name="Google Shape;668;g12e935a282d_16_16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f630a1ee_3_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" name="Google Shape;99;g126f630a1ee_3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26f630a1ee_3_4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26f630a1ee_3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2e935a282d_16_16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674" name="Google Shape;674;g12e935a282d_16_16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12e935a282d_16_16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12e935a282d_16_16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2e935a282d_16_163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682" name="Google Shape;682;g12e935a282d_16_16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g12e935a282d_16_163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12e935a282d_16_163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2e935a282d_16_164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690" name="Google Shape;690;g12e935a282d_16_16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g12e935a282d_16_16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12e935a282d_16_164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e935a282d_16_16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8" name="Google Shape;698;g12e935a282d_16_16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g12e935a282d_16_16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12e935a282d_16_16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e935a282d_16_16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706" name="Google Shape;706;g12e935a282d_16_16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g12e935a282d_16_16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12e935a282d_16_16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2e935a282d_16_16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4" name="Google Shape;714;g12e935a282d_16_16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g12e935a282d_16_16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12e935a282d_16_16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2e935a282d_16_167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2" name="Google Shape;722;g12e935a282d_16_16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g12e935a282d_16_16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12e935a282d_16_167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2e935a282d_16_167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0" name="Google Shape;730;g12e935a282d_16_16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g12e935a282d_16_16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12e935a282d_16_1679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3" name="Google Shape;733;g12e935a282d_16_16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g12e935a282d_16_1679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735" name="Google Shape;735;g12e935a282d_16_1679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2e935a282d_16_168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41" name="Google Shape;741;g12e935a282d_16_16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g12e935a282d_16_168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12e935a282d_16_168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12e935a282d_16_1689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2e935a282d_16_16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0" name="Google Shape;750;g12e935a282d_16_16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g12e935a282d_16_16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12e935a282d_16_1697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g12e935a282d_16_1697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12e935a282d_16_1697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f630a1ee_3_56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126f630a1ee_3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26f630a1ee_3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26f630a1ee_3_56"/>
          <p:cNvSpPr txBox="1"/>
          <p:nvPr/>
        </p:nvSpPr>
        <p:spPr>
          <a:xfrm>
            <a:off x="311700" y="1348300"/>
            <a:ext cx="84657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6f630a1ee_3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6f630a1ee_3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2e935a282d_16_170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760" name="Google Shape;760;g12e935a282d_16_17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g12e935a282d_16_17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12e935a282d_16_170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2e935a282d_16_17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768" name="Google Shape;768;g12e935a282d_16_17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g12e935a282d_16_17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12e935a282d_16_17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e935a282d_16_17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12e935a282d_16_1720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2e935a282d_16_172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12e935a282d_16_1725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2e935a282d_16_17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12e935a282d_16_173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2e935a282d_16_17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12e935a282d_16_17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2e935a282d_16_17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12e935a282d_16_1740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2e935a282d_16_174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6" name="Google Shape;806;g12e935a282d_16_174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7" name="Google Shape;807;g12e935a282d_16_174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8" name="Google Shape;808;g12e935a282d_16_174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12e935a282d_16_174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12e935a282d_16_174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1" name="Google Shape;811;g12e935a282d_16_17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g12e935a282d_16_174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12e935a282d_16_174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4" name="Google Shape;814;g12e935a282d_16_174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2e935a282d_16_17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0" name="Google Shape;820;g12e935a282d_16_17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g12e935a282d_16_175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g12e935a282d_16_17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2e935a282d_16_17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8" name="Google Shape;828;g12e935a282d_16_17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g12e935a282d_16_17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12e935a282d_16_1765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g12e935a282d_16_1765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g12e935a282d_16_1765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f630a1ee_3_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g126f630a1ee_3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26f630a1ee_3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26f630a1ee_3_65"/>
          <p:cNvSpPr txBox="1"/>
          <p:nvPr/>
        </p:nvSpPr>
        <p:spPr>
          <a:xfrm>
            <a:off x="332988" y="13473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26f630a1ee_3_65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2e935a282d_16_177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8" name="Google Shape;838;g12e935a282d_16_17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g12e935a282d_16_177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12e935a282d_16_1774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g12e935a282d_16_1774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842" name="Google Shape;842;g12e935a282d_16_1774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843" name="Google Shape;843;g12e935a282d_16_1774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844" name="Google Shape;844;g12e935a282d_16_1774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845" name="Google Shape;845;g12e935a282d_16_1774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846" name="Google Shape;846;g12e935a282d_16_1774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847" name="Google Shape;847;g12e935a282d_16_1774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848" name="Google Shape;848;g12e935a282d_16_1774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849" name="Google Shape;849;g12e935a282d_16_1774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2e935a282d_16_17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5" name="Google Shape;855;g12e935a282d_16_17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g12e935a282d_16_17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g12e935a282d_16_17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858" name="Google Shape;858;g12e935a282d_16_17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75" y="987400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2e935a282d_16_17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4" name="Google Shape;864;g12e935a282d_16_17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g12e935a282d_16_17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12e935a282d_16_17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867" name="Google Shape;867;g12e935a282d_16_17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e935a282d_16_180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73" name="Google Shape;873;g12e935a282d_16_18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g12e935a282d_16_18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12e935a282d_16_180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g12e935a282d_16_1806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2e935a282d_16_18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882" name="Google Shape;882;g12e935a282d_16_18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g12e935a282d_16_18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12e935a282d_16_18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2e935a282d_16_18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g12e935a282d_16_182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2e935a282d_16_18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12e935a282d_16_182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2e935a282d_16_183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2" name="Google Shape;902;g12e935a282d_16_183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3" name="Google Shape;903;g12e935a282d_16_183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4" name="Google Shape;904;g12e935a282d_16_183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g12e935a282d_16_183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12e935a282d_16_183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7" name="Google Shape;907;g12e935a282d_16_18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g12e935a282d_16_183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12e935a282d_16_183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0" name="Google Shape;910;g12e935a282d_16_183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2e935a282d_16_184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6" name="Google Shape;916;g12e935a282d_16_18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g12e935a282d_16_184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918" name="Google Shape;918;g12e935a282d_16_18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2e935a282d_16_1851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924" name="Google Shape;924;g12e935a282d_16_18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g12e935a282d_16_18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g12e935a282d_16_18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