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0" r:id="rId11"/>
    <p:sldId id="264" r:id="rId12"/>
    <p:sldId id="276" r:id="rId13"/>
    <p:sldId id="275" r:id="rId14"/>
    <p:sldId id="277" r:id="rId15"/>
    <p:sldId id="265" r:id="rId16"/>
    <p:sldId id="278" r:id="rId17"/>
    <p:sldId id="266" r:id="rId18"/>
    <p:sldId id="269" r:id="rId19"/>
    <p:sldId id="267" r:id="rId20"/>
    <p:sldId id="271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BDAE5-C34A-0308-1DB3-6AF50BD8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B3E0CF-0290-ABDF-4AD0-7F0E1FFB8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7A89F-CB87-C11F-0562-DF5095F2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00925-4739-98C3-8A52-3D24CDCF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36FD6-9F3C-E829-75DE-0C8D11AD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77B04-BE69-3FAB-1BFB-1CD2713A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4D7D66-A776-E509-CA40-49B766C60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2D1E32-3381-0E32-498D-71C80833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04A35-9250-66E4-3A6A-217D841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B4A0D-8A3E-459A-F647-1CCCC73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90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FF92F8-4532-55FE-0FCA-21BC8837A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6FCD6A-EC82-DB3E-AD36-1DA084981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B3B60A-612E-8834-9A58-939663CE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F6D24-2BAD-40AE-E5B4-B2EC6964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F3848-DDC3-86F2-28FA-69C7BFC4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8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5D849-F07E-8510-4457-BF0E07E2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7D26B-371B-D37B-A868-D1CAC9B0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84252-8877-7BFC-D286-19BA893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3A7ACC-6EC4-DF69-6CF9-7B902DF1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84B49-C57C-C329-1BEE-3552E332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0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616B6-A243-0F86-A0AA-680F1B6D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426C3-0329-796E-5603-19758248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28372-F2C8-61A5-AF53-50214EF8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76AD6-6C7C-24BD-75E8-148FCB72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2BA4C-AFD6-FCDB-3017-6906F93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5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604AB-370F-00E1-E7E1-C5AB8EE4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424A9-5D2F-951A-4DB9-3D89D4116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759B1-0EF0-A5B5-9E92-9B0E3D72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E41DFA-48EA-32E7-2DC1-3D3DC5E7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641DD9-BB1D-AA16-7F3B-CA7A72DF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FD0207-EAE3-C1B7-A9FC-4984D773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5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88454-0847-DBE2-B2F9-115FA1C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6CE693-9D42-1D8B-3F40-C5A3C70D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AAA105-C453-580D-7FB0-33DFF7CF6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26E3AF-B5EC-E882-727F-269F558F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868EB8-CFBC-37B8-E8A6-3B3273FC3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1C147E-C8CB-3281-C153-501ABAD8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3FC7CF-5DB6-D007-B1C4-F04C90F0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C80875-B985-C265-AB04-96206008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89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D7A1B-BF22-063F-6041-ADA0F61D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35E319-4F80-A1A8-E955-ED9A502D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6EADFA-4551-769C-5C22-D2A103D6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C881F9-0AAB-97D7-4ED1-61EA3C24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31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F53DCD-9D89-C242-A1BD-DCEF6115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68E297-2CF9-FB27-01C5-A6E2867C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D32909-2C68-5C71-346C-127E1E1C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6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67ED9-C2E8-B4DC-1FF4-C0A9F710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B07E2-FC9E-4298-3611-69E0AE18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D6C1A1-91C1-DC03-75E7-07853ABE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BFCCD-0E4C-34BD-CF40-437DCDD9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DB3BF8-5E6B-689F-E2A1-BD175FDE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0884DC-2E45-8FB8-67ED-AD7E2A10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091A3-82A4-1488-1E3A-35DE2D55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9A0B17-A331-C4A1-F81A-F9ADF9EE3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6BAF91-E853-724B-246D-C7E97437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385D7E-5361-8A2C-B581-721D3BE4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FA2C80-EBD6-84C1-1893-29D78AA5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BD5B19-D690-0ACC-24FE-592997E7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77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EE353F-1875-B0FB-FC1B-6D39998B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18EEE-1005-ED0D-AB56-C8EE67C74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B5EC0-CC09-02B5-2C9B-25FFEEA1B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E4CBA-32E9-454F-849B-960CBD5CA83D}" type="datetimeFigureOut">
              <a:rPr lang="pt-BR" smtClean="0"/>
              <a:t>05/04/2025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C0832E-7119-F103-E5CD-044C9B2F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3AA0F-10FA-AEB5-0D95-ACC54457C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87231-F415-4FC1-B7EE-232966A0E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4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4346DD-2320-894D-2E4F-A76D5505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Algoritmos Genéticos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F3C0F-8124-3800-3E3E-78DBBD1C1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pt-BR"/>
              <a:t>Giovanna Paiva Alves e Matheus Sanchez Duda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79263A-BB73-B59E-D48A-7D7661FA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9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404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7D04E-2E2A-F408-50A6-2F42B24A3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D61DD-AB9B-9BD2-39B0-57285BE1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Modelagem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27AC5E-F834-1A0C-DC16-3A3BB1AB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351508"/>
            <a:ext cx="97726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População Inicial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Tamanho da população: 50 indivíduos (experimentação demonstrou melhor desempenho)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indivíduo é inicializado com uma agenda aleatória completa: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análises são embaralhadas aleatoriamente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cada análise, tenta-se agendar cada equipamento necessário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Verifica-se a validade de cada slot antes da alocação (equipamento disponível, análise não agendada no mesmo horário, limite diário respeitado)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D67D103D-15C4-3061-E8DB-A006CDE0796A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1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2AAE9-9DAC-596D-4EA6-6C06A2E23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7DE1C-EF65-E579-E7EF-B17A2C6E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Modelagem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DC41A-6A5E-86E5-9F4B-95D6CFF9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512452"/>
            <a:ext cx="97726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Seleção de Individuo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 seleção por torneio ("_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selecao_torneio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Seleciona aleatoriamente 3 indivíduos e escolhe o melhor deles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Mantém diversidade na população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Dá chance a soluções menos óbvias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Previne convergência prematura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melhores indivíduos da geração atual, dos mutados e dos resultantes de crossover são mantidos (elitismo)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43920E46-2C43-BD53-F2B1-B939B94852F5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5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E4576-F637-0F0A-96F6-7F9FD62E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76065-3203-1ACE-3561-43359F7F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Modelagem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BB5995-328C-0D08-C295-735106238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6" y="1351508"/>
            <a:ext cx="97726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Passar do tempo máximo do equipamento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Eliminar anomalias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Minimizar tempo </a:t>
            </a:r>
            <a:r>
              <a:rPr lang="pt-BR" altLang="pt-BR" sz="2400" dirty="0">
                <a:latin typeface="Arial" panose="020B0604020202020204" pitchFamily="34" charset="0"/>
              </a:rPr>
              <a:t>ocioso do equipamento que ainda tem analise para  realizar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Maximizar os dias finalizados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7697F6C0-AED7-3586-D888-CD72AE2D8756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4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F7813-5E2A-40C6-2EC2-F6A9BA43A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B3DC5-3830-B319-5C4E-A8E7B27B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FE556F-D69D-36FE-C581-1F9C7858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88" y="1145303"/>
            <a:ext cx="698506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 da função de fitness: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Taxa de completude (70%)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Proporção de análises completamente agendadas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Eficiência (20%)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Relação entre uso real e uso máximo possível de equipamentos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Compactação (10%)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Preferência por agendas que usam menos dias da semana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= 0 para agendas inválidas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Pesos atribuídos após experimentação para dar maior importância à conclusão das análises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8CDE3404-6FC9-9ACF-98BE-7BB077BCC35C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D96120-61FE-49AF-784C-436EEAFD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70" y="1027906"/>
            <a:ext cx="5034643" cy="43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15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77254-67D0-8E5D-4386-9A336DB4E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FE29F-1260-9333-E287-8CA462C5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Modelagem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026C55-6E56-E1D4-CA6D-C104DE00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510695"/>
            <a:ext cx="9772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Mutação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Trocar uma variável entre as horas do mesmo dia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CAC6F332-F9D7-4C92-DE4F-70560AB85836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76203-6D4D-2DD7-A4BA-7B50B8F10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A09D-51FC-DCCC-4202-ACB026AA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sz="4400" dirty="0"/>
              <a:t>código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89147D-46DD-5910-463B-5E9C610C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217703"/>
            <a:ext cx="603885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Mutação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Cria uma cópia completa do indivíduo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Reconstrói a agenda a partir do zero, com uma ordem diferente para os pares (análise, equipamento)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Realoca cada par em um slot disponível aleatório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algum equipamento não puder ser alocado, o indivíduo mutado é marcado como inválido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8C5BB736-6E24-CD77-574B-85E364C3F6A2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D9BE98-CC03-FEC0-1D9B-028BA358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241314"/>
            <a:ext cx="4744085" cy="289874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A1C9CE-A88F-D971-8A6F-16945D86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3140061"/>
            <a:ext cx="4744085" cy="35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4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B913B-45F5-350C-B146-4F3DC458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A2316-D9CE-1841-6F52-36B37DA7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Modelagem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1CCBF2-BFA3-B1F1-377C-40F1C2CD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510695"/>
            <a:ext cx="9772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Crossover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Pegar metade de um dia e trocar com metade de outro dia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80A13186-8C53-EA5C-EA20-F6A623813CF4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1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E00EC-572B-0F53-C51C-B09583F33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3AD1A-940E-9935-4D61-B481BCB1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sz="4400" dirty="0"/>
              <a:t>código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FB08CE-1B40-DE31-CFCE-856659EF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229896"/>
            <a:ext cx="48863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Crossover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Cria um novo indivíduo combinando características de dois "pais“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Primeiro tenta alocar equipamentos/análises nos mesmos slots que funcionaram para os pais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não for possível, tenta qualquer slot disponível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398C3CAD-86C2-D14B-E67C-E9D4A349F108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6794F8-0185-104A-CADF-1E9B7DE8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7" y="1190993"/>
            <a:ext cx="5400675" cy="53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2B4B-C2CF-47BF-E001-A3BBFB1F8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6DD5A-6CB0-032B-98B9-DDAB5B22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teoria envolvida e as escolhas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4227AA-1F0B-2CE0-4C9B-A91E3CA6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314956"/>
            <a:ext cx="97726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Parada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 máximo de gerações: 500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 mínimo: 0.001 (erro = 1 - fitness)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quando uma solução “perfeita” é encontrada ou quando o número máximo de gerações é atingido 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53469EEB-C723-16CB-ECC0-3AAC95045A97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9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967F-FB96-8697-AF3A-36C079ECF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1A8FD-3BF3-1C9B-9FD4-8434901C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teoria envolvida e as escolhas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D4B971-3057-B2DB-D4C9-8FFA0BD0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1536174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tamanho da população influencia diretamente a qualidade da solução e o tempo de execução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Testes mostraram que 50 indivíduos proporcionam bom equilíbrio entre diversidade e convergência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pesos da função fitness foram ajustados para priorizar a completude das análises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Agendas compactas (menos dias) são preferidas, mas não às custas de completude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algoritmo converge rapidamente nas primeiras gerações e depois mais lentamente 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140A667E-609E-A90B-8EEA-313872986582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2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8D358-0551-7733-B99F-33DE7E3D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CC65D4-D6D3-9BBB-5B7B-53CA2805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/>
              <a:t>Equipamentos no Laboratório de Química do SENAC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E73B3-C9BC-9E3F-EEAE-505F9EAC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Obrigada!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582F3-B493-B8DF-90FB-47ADE1B1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93" r="2" b="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5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DBF0F0-9096-8C0B-F11B-770B0C42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/>
              <a:t>Sumário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5820A-7000-205B-F131-39A4F303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O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A modelagem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A teoria envolvida e as escolhas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Explicação básica do código e funções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53623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ACFA-45F1-0727-C260-F17CC2B43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CCE2D-253F-E1EE-415C-DDEADB6B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problema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E8042E-2EDE-25D8-4CDC-80D65845B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6" y="1690688"/>
            <a:ext cx="9772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de agendamento para equipamentos do laboratório de química do SENAC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objetivo é criar um cronograma semanal (7 dias) das 8h às 18h que otimize o uso dos equipamentos</a:t>
            </a:r>
            <a:r>
              <a:rPr lang="pt-BR" altLang="pt-BR" sz="2400" dirty="0">
                <a:latin typeface="Arial" panose="020B0604020202020204" pitchFamily="34" charset="0"/>
              </a:rPr>
              <a:t>, de forma compacta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1937152A-FB1D-37AC-551F-EE5745025A80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8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D46AD-135B-6A95-2954-74307C0FC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7DDED-3BBB-8DD1-F99D-AA37527F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problema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3E0760-0A56-35C3-DEE5-F063216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313656"/>
            <a:ext cx="97726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 de otimização combinatória com muitas restrições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Espaço de busca muito grande (múltiplas análises, equipamentos e horários)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C9AD37-2DCD-B3BC-9FBF-2843B6E960A8}"/>
              </a:ext>
            </a:extLst>
          </p:cNvPr>
          <p:cNvSpPr txBox="1"/>
          <p:nvPr/>
        </p:nvSpPr>
        <p:spPr>
          <a:xfrm>
            <a:off x="-8191500" y="3822005"/>
            <a:ext cx="8191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>
                <a:latin typeface="Arial" panose="020B0604020202020204" pitchFamily="34" charset="0"/>
              </a:rPr>
              <a:t>Porem com um algoritmo genético: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>
                <a:latin typeface="Arial" panose="020B0604020202020204" pitchFamily="34" charset="0"/>
              </a:rPr>
              <a:t>Conseguimos então, explorar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 configurações de cronograma e achar para soluções ótimas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8288A4F1-17A2-39AD-3C59-72DED4359AC2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2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92AF-1A5B-8820-7AB5-A67CF43F2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C75E-D442-77F4-3D5F-9BA2E582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D505C8-AB1D-AD77-D068-C1B527BD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1313656"/>
            <a:ext cx="97726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 de otimização combinatória com muitas restrições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Espaço de busca muito grande (múltiplas análises, equipamentos e horários)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0C9BE1-9B66-D481-FD42-24BF96460081}"/>
              </a:ext>
            </a:extLst>
          </p:cNvPr>
          <p:cNvSpPr txBox="1"/>
          <p:nvPr/>
        </p:nvSpPr>
        <p:spPr>
          <a:xfrm>
            <a:off x="2000250" y="3621980"/>
            <a:ext cx="8191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Porem com um algoritmo genético: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Conseguimos então, explorar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 configurações de cronograma e achar para soluções ótimas 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16E6792D-C198-683D-4F16-4EF98C05B57C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62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9E82-20F5-F546-8146-DF52B46AC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716C1-45B5-DD59-C693-85CB84B4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01053D-3A66-D166-A49B-8DEA2C3C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6" y="1565315"/>
            <a:ext cx="97726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Restrições: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análise requer um conjunto específico de equipamentos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equipamento tem um limite diário de uso (em horas)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Uma análise não pode estar em 2 equipamentos ao mesmo tempo.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Cada análise fica 1 hora em cada equipamento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06C90D49-42E4-1FB3-6C8D-6FD9FD7361FE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1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1DD7E-91C7-F7A2-6DD6-DE7930FC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9AAE6-CDFE-0E9B-4735-D4E85B1F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Modelagem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859793-6297-B038-02C5-0F69387AB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6" y="1749981"/>
            <a:ext cx="97726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Indivíduo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Representa um cronograma completo de uma semana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Cada alocação de (equipamento, análise) em um horário específico (dia, hora)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Domínio de cada gene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Todos os possíveis horários 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dia,hora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em que cada par 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equipamento,análise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pode ser agendado 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51413A99-9558-2BA7-B8D9-EC8E6B1BA34F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3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BA08E-6AD6-F4CA-B160-FFAEBBC3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5D026-06D5-299B-4511-9E287D85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Modelagem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D35EF0-AA88-F97A-844A-80347652E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6" y="1336746"/>
            <a:ext cx="10239374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Escolha de tipo de variável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Estrutura principal: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agenda[dia][hora] = [(equipamento1, análise1), (equipamento2, análise2), ...]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equipamentos: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uso_equipamentos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[dia][equipamento]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horas_usadas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indivíduo mantém um estado de validade 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agenda_valida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 indivíduo é inválido se algum equipamento para alguma análise não puder ser agendado 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CC33116B-DBD7-6283-C1BE-3ECE48DC72DF}"/>
              </a:ext>
            </a:extLst>
          </p:cNvPr>
          <p:cNvSpPr/>
          <p:nvPr/>
        </p:nvSpPr>
        <p:spPr>
          <a:xfrm>
            <a:off x="0" y="0"/>
            <a:ext cx="1438275" cy="1325563"/>
          </a:xfrm>
          <a:prstGeom prst="halfFrame">
            <a:avLst>
              <a:gd name="adj1" fmla="val 14651"/>
              <a:gd name="adj2" fmla="val 132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2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8DA15969E8784B8E9FA9528C611C71" ma:contentTypeVersion="15" ma:contentTypeDescription="Crie um novo documento." ma:contentTypeScope="" ma:versionID="21de8e1614ce6bf5f2161b3c4ea7652d">
  <xsd:schema xmlns:xsd="http://www.w3.org/2001/XMLSchema" xmlns:xs="http://www.w3.org/2001/XMLSchema" xmlns:p="http://schemas.microsoft.com/office/2006/metadata/properties" xmlns:ns3="6744a68a-dac4-4a9a-81a7-5cba87aef042" xmlns:ns4="58b32d10-6c3f-4410-984c-41721c55b737" targetNamespace="http://schemas.microsoft.com/office/2006/metadata/properties" ma:root="true" ma:fieldsID="94472206974e10ae7a49f3cf45d630a5" ns3:_="" ns4:_="">
    <xsd:import namespace="6744a68a-dac4-4a9a-81a7-5cba87aef042"/>
    <xsd:import namespace="58b32d10-6c3f-4410-984c-41721c55b7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4a68a-dac4-4a9a-81a7-5cba87aef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32d10-6c3f-4410-984c-41721c55b7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44a68a-dac4-4a9a-81a7-5cba87aef042" xsi:nil="true"/>
  </documentManagement>
</p:properties>
</file>

<file path=customXml/itemProps1.xml><?xml version="1.0" encoding="utf-8"?>
<ds:datastoreItem xmlns:ds="http://schemas.openxmlformats.org/officeDocument/2006/customXml" ds:itemID="{862836B1-8612-41B6-B5EB-4214C0FDB3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B7E6D1-6F87-4739-A0EB-7793B04A4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44a68a-dac4-4a9a-81a7-5cba87aef042"/>
    <ds:schemaRef ds:uri="58b32d10-6c3f-4410-984c-41721c55b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E50BF1-CBEE-415D-82C7-08739B69E9A3}">
  <ds:schemaRefs>
    <ds:schemaRef ds:uri="6744a68a-dac4-4a9a-81a7-5cba87aef042"/>
    <ds:schemaRef ds:uri="http://purl.org/dc/elements/1.1/"/>
    <ds:schemaRef ds:uri="http://schemas.microsoft.com/office/2006/documentManagement/types"/>
    <ds:schemaRef ds:uri="58b32d10-6c3f-4410-984c-41721c55b737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769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Wingdings</vt:lpstr>
      <vt:lpstr>Tema do Office</vt:lpstr>
      <vt:lpstr>Algoritmos Genéticos</vt:lpstr>
      <vt:lpstr>Equipamentos no Laboratório de Química do SENAC</vt:lpstr>
      <vt:lpstr>Sumário</vt:lpstr>
      <vt:lpstr>O problema</vt:lpstr>
      <vt:lpstr>O problema</vt:lpstr>
      <vt:lpstr>O problema</vt:lpstr>
      <vt:lpstr>O problema</vt:lpstr>
      <vt:lpstr>A Modelagem</vt:lpstr>
      <vt:lpstr>A Modelagem</vt:lpstr>
      <vt:lpstr>A Modelagem</vt:lpstr>
      <vt:lpstr>A Modelagem</vt:lpstr>
      <vt:lpstr>A Modelagem</vt:lpstr>
      <vt:lpstr>O código</vt:lpstr>
      <vt:lpstr>A Modelagem</vt:lpstr>
      <vt:lpstr>O código</vt:lpstr>
      <vt:lpstr>A Modelagem</vt:lpstr>
      <vt:lpstr>O código</vt:lpstr>
      <vt:lpstr>A teoria envolvida e as escolhas</vt:lpstr>
      <vt:lpstr>A teoria envolvida e as escolhas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GIOVANNA PAIVA ALVES</dc:creator>
  <cp:lastModifiedBy>GIOVANNA PAIVA ALVES</cp:lastModifiedBy>
  <cp:revision>4</cp:revision>
  <dcterms:created xsi:type="dcterms:W3CDTF">2025-04-05T19:21:14Z</dcterms:created>
  <dcterms:modified xsi:type="dcterms:W3CDTF">2025-04-06T03:10:56Z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0x010100A28DA15969E8784B8E9FA9528C611C71</vt:lpwstr>
  </property>
</Properties>
</file>