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Haskell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3200">
                <a:latin typeface="Arial"/>
              </a:rPr>
              <a:t>Другое программирование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Что есть в Haskell такого, чего нет в языках семейства С?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Алгебраические типы и сопоставление с образцом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Виды типов — обобщения старших порядков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Чистые функции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Отложенность исполнения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Вывод типов при полной и строгой типизации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Красивый синтаксис для монад и стрелок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ru-RU" sz="4400">
                <a:latin typeface="Arial"/>
              </a:rPr>
              <a:t>Чего нет в Haskell?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Переменных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Оператора присваивания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Утверждений — вытеснены выражениями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ru-RU" sz="3200">
                <a:latin typeface="Arial"/>
              </a:rPr>
              <a:t>Циклов for, while etc.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