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Replica apple 1 build</a:t>
            </a:r>
            <a:br>
              <a:rPr lang="en-US" dirty="0" smtClean="0"/>
            </a:br>
            <a:r>
              <a:rPr lang="en-US" dirty="0" smtClean="0"/>
              <a:t>the ben heck show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Journey Back to an 8-bit 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79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004" y="451249"/>
            <a:ext cx="7429992" cy="59555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677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41" y="489628"/>
            <a:ext cx="8332518" cy="5878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5549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Enclosure design &amp; construction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Bringing a Blast from the 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4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pcb layout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22" y="685800"/>
            <a:ext cx="4644381" cy="53086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Basic dimensions of hand-wired PCB are drawn into computer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Only major shapes drawn for expediency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drives majority of layout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13" y="685800"/>
            <a:ext cx="4934999" cy="5308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Used old spare composite LCD taking up space in shop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Size of LCD drives size &amp; design of custom keyboard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Extra layers and texturing added to increase detail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4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Minimalist custom keyboard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014693"/>
            <a:ext cx="5943600" cy="465081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Spacing and size derived from case shape – custom allows us to make it perfectly fit our case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6mm tactile switches mount to laser-cut plastic template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4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case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51" y="685800"/>
            <a:ext cx="3670323" cy="5308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3D printed keys with laser-etched white glyphs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Dark stained wood &amp; gloss black color theme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Meant to look like a well-made, homemade computer from a wood-grain era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9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32" y="558140"/>
            <a:ext cx="8228936" cy="5741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491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62" y="427592"/>
            <a:ext cx="9489638" cy="5946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6415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65" y="541674"/>
            <a:ext cx="10058400" cy="5655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6169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268"/>
            <a:ext cx="8534400" cy="1163781"/>
          </a:xfrm>
        </p:spPr>
        <p:txBody>
          <a:bodyPr/>
          <a:lstStyle/>
          <a:p>
            <a:r>
              <a:rPr lang="en-US" dirty="0" smtClean="0"/>
              <a:t>About the ben heck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5550333" cy="4598719"/>
          </a:xfrm>
        </p:spPr>
        <p:txBody>
          <a:bodyPr>
            <a:normAutofit/>
          </a:bodyPr>
          <a:lstStyle/>
          <a:p>
            <a:r>
              <a:rPr lang="en-US" dirty="0" smtClean="0"/>
              <a:t>Weekly show on element14.com community and YouTube</a:t>
            </a:r>
          </a:p>
          <a:p>
            <a:r>
              <a:rPr lang="en-US" dirty="0" smtClean="0"/>
              <a:t>Focus on technology, problem solving and real-world assembly</a:t>
            </a:r>
          </a:p>
          <a:p>
            <a:r>
              <a:rPr lang="en-US" dirty="0"/>
              <a:t>Projects </a:t>
            </a:r>
            <a:r>
              <a:rPr lang="en-US" dirty="0" smtClean="0"/>
              <a:t>designed </a:t>
            </a:r>
            <a:r>
              <a:rPr lang="en-US" dirty="0"/>
              <a:t>to engage community</a:t>
            </a:r>
          </a:p>
          <a:p>
            <a:r>
              <a:rPr lang="en-US" dirty="0" smtClean="0"/>
              <a:t>175 episodes since debut in 2010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667" y="1407226"/>
            <a:ext cx="5105084" cy="34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56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58" y="519947"/>
            <a:ext cx="9689282" cy="57880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0567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54" y="516577"/>
            <a:ext cx="8204892" cy="5824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0252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613" y="611296"/>
            <a:ext cx="8214610" cy="5446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0060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128" y="469075"/>
            <a:ext cx="6983744" cy="5919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7025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6" y="480950"/>
            <a:ext cx="10058400" cy="5879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79991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41" y="686618"/>
            <a:ext cx="10058400" cy="54458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19723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85" y="522386"/>
            <a:ext cx="9441164" cy="5808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16501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871" y="503800"/>
            <a:ext cx="7976258" cy="585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5899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4211" y="326571"/>
            <a:ext cx="8534401" cy="1009403"/>
          </a:xfrm>
        </p:spPr>
        <p:txBody>
          <a:bodyPr/>
          <a:lstStyle/>
          <a:p>
            <a:r>
              <a:rPr lang="en-US" dirty="0" smtClean="0"/>
              <a:t>Things I liked about project: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84213" y="1561605"/>
            <a:ext cx="8534400" cy="44327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Great wood aesthetic, fairly compact size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Used almost all original components, fairly simple and fun electronics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Learned a lot about where Apple came from and was very impressed by the use of technology, especially the 256 byte “</a:t>
            </a:r>
            <a:r>
              <a:rPr lang="en-US" dirty="0" smtClean="0"/>
              <a:t>Woz</a:t>
            </a:r>
            <a:r>
              <a:rPr lang="en-US" dirty="0" smtClean="0"/>
              <a:t> Monitor”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Used up a clunky old LCD that was taking up space in my shop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Made great use of a variety of CNC tools.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Always fun to do woodworking</a:t>
            </a:r>
          </a:p>
        </p:txBody>
      </p:sp>
    </p:spTree>
    <p:extLst>
      <p:ext uri="{BB962C8B-B14F-4D97-AF65-F5344CB8AC3E}">
        <p14:creationId xmlns:p14="http://schemas.microsoft.com/office/powerpoint/2010/main" val="3910120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684211" y="326571"/>
            <a:ext cx="8534401" cy="1009403"/>
          </a:xfrm>
        </p:spPr>
        <p:txBody>
          <a:bodyPr/>
          <a:lstStyle/>
          <a:p>
            <a:r>
              <a:rPr lang="en-US" dirty="0" smtClean="0"/>
              <a:t>Things I could have done better: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idx="1"/>
          </p:nvPr>
        </p:nvSpPr>
        <p:spPr>
          <a:xfrm>
            <a:off x="684213" y="1561605"/>
            <a:ext cx="8534400" cy="44327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Custom keyboard ate up a lot of build time, was it worth it?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Old PS/2 keyboard would have worked better but at cost of design / size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“Junk” LCD has poor display (even by composite standards) and consumes a lot of power, making batteries not an option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Sometimes buying new is better than using up what you have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Audio in / cassette port would have been nice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6821 PIA could probably have been emulated in MCU assembly if I had the time to write code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378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fan of classic 8-bit computers</a:t>
            </a:r>
          </a:p>
          <a:p>
            <a:r>
              <a:rPr lang="en-US" dirty="0" smtClean="0"/>
              <a:t>Recent success with classic Sinclair Spectrum</a:t>
            </a:r>
          </a:p>
          <a:p>
            <a:r>
              <a:rPr lang="en-US" dirty="0" smtClean="0"/>
              <a:t>Fun opportunity to explore the roots of modern computing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73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 about this build, other builds, our show, etc?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9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schematics for original Apple 1</a:t>
            </a:r>
          </a:p>
          <a:p>
            <a:r>
              <a:rPr lang="en-US" dirty="0" smtClean="0"/>
              <a:t>Locate ROM images and map correctly to modern EPROM</a:t>
            </a:r>
          </a:p>
          <a:p>
            <a:r>
              <a:rPr lang="en-US" dirty="0" smtClean="0"/>
              <a:t>Find as many modern, compatible components as possible</a:t>
            </a:r>
          </a:p>
          <a:p>
            <a:r>
              <a:rPr lang="en-US" dirty="0" smtClean="0"/>
              <a:t>Hand-wire Apple 1 circuitry as a 6502 single-board module</a:t>
            </a:r>
          </a:p>
          <a:p>
            <a:r>
              <a:rPr lang="en-US" dirty="0" smtClean="0"/>
              <a:t>Hand-wire microcontroller alternative to Apple 1 video circuit</a:t>
            </a:r>
          </a:p>
          <a:p>
            <a:r>
              <a:rPr lang="en-US" dirty="0" smtClean="0"/>
              <a:t>Create custom keyboard and scan with the microcontroller</a:t>
            </a:r>
          </a:p>
          <a:p>
            <a:r>
              <a:rPr lang="en-US" dirty="0" smtClean="0"/>
              <a:t>Design project enclosure based off the size of the LCD</a:t>
            </a:r>
          </a:p>
          <a:p>
            <a:r>
              <a:rPr lang="en-US" dirty="0" smtClean="0"/>
              <a:t>CNC, laser cut and 3D print custom case, assembly and wire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0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1 overview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685800"/>
            <a:ext cx="5308600" cy="53086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632369" y="2209799"/>
            <a:ext cx="4110243" cy="3828804"/>
          </a:xfrm>
        </p:spPr>
        <p:txBody>
          <a:bodyPr/>
          <a:lstStyle/>
          <a:p>
            <a:r>
              <a:rPr lang="en-US" dirty="0" smtClean="0"/>
              <a:t>Part 1: 6502 system</a:t>
            </a:r>
          </a:p>
          <a:p>
            <a:r>
              <a:rPr lang="en-US" dirty="0" smtClean="0"/>
              <a:t>Part 2: PIA and Microcontroller for I/O</a:t>
            </a:r>
          </a:p>
          <a:p>
            <a:endParaRPr lang="en-US" dirty="0"/>
          </a:p>
          <a:p>
            <a:r>
              <a:rPr lang="en-US" dirty="0" smtClean="0"/>
              <a:t>Original parts:</a:t>
            </a:r>
          </a:p>
          <a:p>
            <a:r>
              <a:rPr lang="en-US" dirty="0" smtClean="0"/>
              <a:t>6502, PIA</a:t>
            </a:r>
          </a:p>
          <a:p>
            <a:endParaRPr lang="en-US" dirty="0"/>
          </a:p>
          <a:p>
            <a:r>
              <a:rPr lang="en-US" dirty="0" smtClean="0"/>
              <a:t>Modern parts:</a:t>
            </a:r>
          </a:p>
          <a:p>
            <a:r>
              <a:rPr lang="en-US" dirty="0" smtClean="0"/>
              <a:t>EPROM, RAM, MCU, glue logic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3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62" y="685800"/>
            <a:ext cx="5693901" cy="5308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78460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Original Apple had RAM at bottom and top of memory (below WOZ monitor)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Replicas place RAM at bottom of memory, EPROM programs at top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Cassette, BASIC and monitor programs arranged via HEX editor and burned to EPROM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Mapping done with a few logic circuits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3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78" y="486888"/>
            <a:ext cx="5206066" cy="5197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08" y="1692794"/>
            <a:ext cx="6635798" cy="46808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522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185" y="729615"/>
            <a:ext cx="7657630" cy="53987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869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29" y="895966"/>
            <a:ext cx="7358742" cy="5066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99180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163</TotalTime>
  <Words>537</Words>
  <Application>Microsoft Office PowerPoint</Application>
  <PresentationFormat>Widescreen</PresentationFormat>
  <Paragraphs>67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Century Gothic</vt:lpstr>
      <vt:lpstr>Wingdings</vt:lpstr>
      <vt:lpstr>Wingdings 3</vt:lpstr>
      <vt:lpstr>Slice</vt:lpstr>
      <vt:lpstr>Replica apple 1 build the ben heck show</vt:lpstr>
      <vt:lpstr>About the ben heck show</vt:lpstr>
      <vt:lpstr>Project origins</vt:lpstr>
      <vt:lpstr>Project overview</vt:lpstr>
      <vt:lpstr>Apple 1 overview</vt:lpstr>
      <vt:lpstr>Memory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Enclosure design &amp; construction</vt:lpstr>
      <vt:lpstr>Base pcb layout</vt:lpstr>
      <vt:lpstr>LCD drives majority of layout</vt:lpstr>
      <vt:lpstr>Minimalist custom keyboard</vt:lpstr>
      <vt:lpstr>Final case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I liked about project:</vt:lpstr>
      <vt:lpstr>Things I could have done better: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 apple 1 build the ben heck show</dc:title>
  <dc:creator>Benjamin</dc:creator>
  <cp:lastModifiedBy>Benjamin</cp:lastModifiedBy>
  <cp:revision>18</cp:revision>
  <dcterms:created xsi:type="dcterms:W3CDTF">2015-02-09T00:32:18Z</dcterms:created>
  <dcterms:modified xsi:type="dcterms:W3CDTF">2015-02-09T03:15:55Z</dcterms:modified>
</cp:coreProperties>
</file>