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7"/>
  </p:notesMasterIdLst>
  <p:sldIdLst>
    <p:sldId id="256" r:id="rId2"/>
    <p:sldId id="2398" r:id="rId3"/>
    <p:sldId id="2399" r:id="rId4"/>
    <p:sldId id="2400" r:id="rId5"/>
    <p:sldId id="2401" r:id="rId6"/>
  </p:sldIdLst>
  <p:sldSz cx="9144000" cy="5143500" type="screen16x9"/>
  <p:notesSz cx="6858000" cy="9144000"/>
  <p:embeddedFontLst>
    <p:embeddedFont>
      <p:font typeface="Catamaran" panose="020B0604020202020204" charset="0"/>
      <p:regular r:id="rId8"/>
      <p:bold r:id="rId9"/>
    </p:embeddedFont>
    <p:embeddedFont>
      <p:font typeface="Catamaran Thin" panose="020B0604020202020204" charset="0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5DCF"/>
    <a:srgbClr val="BD6DE0"/>
    <a:srgbClr val="9D91EE"/>
    <a:srgbClr val="D050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EC2C83-4F27-46E9-AB52-EA9CB43B9D6F}">
  <a:tblStyle styleId="{93EC2C83-4F27-46E9-AB52-EA9CB43B9D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77553AC-1573-4A18-AE2D-678138A4FA2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99" autoAdjust="0"/>
    <p:restoredTop sz="95226" autoAdjust="0"/>
  </p:normalViewPr>
  <p:slideViewPr>
    <p:cSldViewPr snapToGrid="0">
      <p:cViewPr varScale="1">
        <p:scale>
          <a:sx n="110" d="100"/>
          <a:sy n="110" d="100"/>
        </p:scale>
        <p:origin x="36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90550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9032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1" name="Google Shape;11;p2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1006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4F008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702900" y="3250075"/>
            <a:ext cx="4955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i="0" u="none" strike="noStrike" cap="none">
              <a:solidFill>
                <a:srgbClr val="000000"/>
              </a:solidFill>
            </a:endParaRPr>
          </a:p>
        </p:txBody>
      </p:sp>
      <p:grpSp>
        <p:nvGrpSpPr>
          <p:cNvPr id="126" name="Google Shape;126;p8"/>
          <p:cNvGrpSpPr/>
          <p:nvPr/>
        </p:nvGrpSpPr>
        <p:grpSpPr>
          <a:xfrm>
            <a:off x="6320991" y="-7"/>
            <a:ext cx="3630818" cy="5143498"/>
            <a:chOff x="6320991" y="-7"/>
            <a:chExt cx="3630818" cy="5143498"/>
          </a:xfrm>
        </p:grpSpPr>
        <p:sp>
          <p:nvSpPr>
            <p:cNvPr id="127" name="Google Shape;127;p8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0" name="Google Shape;130;p8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5" name="Google Shape;135;p8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5322C9">
                <a:alpha val="15080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i="0" u="none" strike="noStrike" cap="none">
                <a:solidFill>
                  <a:srgbClr val="000000"/>
                </a:solidFill>
              </a:endParaRPr>
            </a:p>
          </p:txBody>
        </p:sp>
      </p:grpSp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lvl="1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lvl="2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"/>
          <p:cNvSpPr txBox="1">
            <a:spLocks noGrp="1"/>
          </p:cNvSpPr>
          <p:nvPr>
            <p:ph type="ctrTitle"/>
          </p:nvPr>
        </p:nvSpPr>
        <p:spPr>
          <a:xfrm>
            <a:off x="702899" y="3250075"/>
            <a:ext cx="8129374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L</a:t>
            </a:r>
            <a:r>
              <a:rPr lang="en" dirty="0"/>
              <a:t>ezione 5G Systems</a:t>
            </a:r>
            <a:br>
              <a:rPr lang="en" dirty="0"/>
            </a:br>
            <a:r>
              <a:rPr lang="en" dirty="0"/>
              <a:t>Esercitazione su Docker</a:t>
            </a:r>
            <a:br>
              <a:rPr lang="en"/>
            </a:b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7EC70B-0F23-5832-D7F0-58A292FE42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B9AD16F8-EF13-6142-05D8-C488DF020D4F}"/>
              </a:ext>
            </a:extLst>
          </p:cNvPr>
          <p:cNvSpPr txBox="1">
            <a:spLocks/>
          </p:cNvSpPr>
          <p:nvPr/>
        </p:nvSpPr>
        <p:spPr>
          <a:xfrm>
            <a:off x="836674" y="229787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r>
              <a:rPr lang="it-IT"/>
              <a:t>Installazione Docker</a:t>
            </a:r>
            <a:endParaRPr lang="x-none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C08470-F43C-D12E-3E8E-49EFA6C3F4D7}"/>
              </a:ext>
            </a:extLst>
          </p:cNvPr>
          <p:cNvSpPr txBox="1"/>
          <p:nvPr/>
        </p:nvSpPr>
        <p:spPr>
          <a:xfrm>
            <a:off x="836674" y="804539"/>
            <a:ext cx="50021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u="sng">
                <a:solidFill>
                  <a:schemeClr val="accent6"/>
                </a:solidFill>
              </a:rPr>
              <a:t>https://docs.docker.com/engine/install/</a:t>
            </a:r>
          </a:p>
        </p:txBody>
      </p:sp>
      <p:pic>
        <p:nvPicPr>
          <p:cNvPr id="8" name="Immagine 7" descr="Immagine che contiene testo, software, Icona del computer, Pagina Web&#10;&#10;Descrizione generata automaticamente">
            <a:extLst>
              <a:ext uri="{FF2B5EF4-FFF2-40B4-BE49-F238E27FC236}">
                <a16:creationId xmlns:a16="http://schemas.microsoft.com/office/drawing/2014/main" id="{1DD4A4F5-7F61-4EA2-99BD-421090D21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66" y="1290768"/>
            <a:ext cx="7220373" cy="3583863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A63FEFC4-8D19-C6D6-528A-C648FA229532}"/>
              </a:ext>
            </a:extLst>
          </p:cNvPr>
          <p:cNvSpPr/>
          <p:nvPr/>
        </p:nvSpPr>
        <p:spPr>
          <a:xfrm>
            <a:off x="1645920" y="3854027"/>
            <a:ext cx="1341120" cy="2506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B8D614D-F377-C929-A79A-F45FF16273D8}"/>
              </a:ext>
            </a:extLst>
          </p:cNvPr>
          <p:cNvSpPr/>
          <p:nvPr/>
        </p:nvSpPr>
        <p:spPr>
          <a:xfrm>
            <a:off x="2875279" y="2196478"/>
            <a:ext cx="2482427" cy="2506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CC87008E-FCCF-D3C6-6844-703E17872D3F}"/>
              </a:ext>
            </a:extLst>
          </p:cNvPr>
          <p:cNvSpPr/>
          <p:nvPr/>
        </p:nvSpPr>
        <p:spPr>
          <a:xfrm>
            <a:off x="3054773" y="4088348"/>
            <a:ext cx="2482427" cy="5852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1953D2C-FB8B-EAC3-B46B-580DD9CAB838}"/>
              </a:ext>
            </a:extLst>
          </p:cNvPr>
          <p:cNvSpPr txBox="1"/>
          <p:nvPr/>
        </p:nvSpPr>
        <p:spPr>
          <a:xfrm>
            <a:off x="1361868" y="379686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418ABE6-C4F6-F429-2886-6246DD05377B}"/>
              </a:ext>
            </a:extLst>
          </p:cNvPr>
          <p:cNvSpPr txBox="1"/>
          <p:nvPr/>
        </p:nvSpPr>
        <p:spPr>
          <a:xfrm>
            <a:off x="2591227" y="213931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1FA4ED6-6DAC-3AC0-FC89-001E192F4BB9}"/>
              </a:ext>
            </a:extLst>
          </p:cNvPr>
          <p:cNvSpPr txBox="1"/>
          <p:nvPr/>
        </p:nvSpPr>
        <p:spPr>
          <a:xfrm>
            <a:off x="5584613" y="422708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04016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7EC70B-0F23-5832-D7F0-58A292FE42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B9AD16F8-EF13-6142-05D8-C488DF020D4F}"/>
              </a:ext>
            </a:extLst>
          </p:cNvPr>
          <p:cNvSpPr txBox="1">
            <a:spLocks/>
          </p:cNvSpPr>
          <p:nvPr/>
        </p:nvSpPr>
        <p:spPr>
          <a:xfrm>
            <a:off x="836674" y="229787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r>
              <a:rPr lang="it-IT"/>
              <a:t>Installazione Docker</a:t>
            </a:r>
            <a:endParaRPr lang="x-none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C08470-F43C-D12E-3E8E-49EFA6C3F4D7}"/>
              </a:ext>
            </a:extLst>
          </p:cNvPr>
          <p:cNvSpPr txBox="1"/>
          <p:nvPr/>
        </p:nvSpPr>
        <p:spPr>
          <a:xfrm>
            <a:off x="836674" y="804539"/>
            <a:ext cx="36879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>
                <a:solidFill>
                  <a:schemeClr val="tx1"/>
                </a:solidFill>
              </a:rPr>
              <a:t>Seguire passo passo tutti i comandi suggeriti.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4608A0F-3C84-E793-B6ED-B2B5BF0BD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627" y="626087"/>
            <a:ext cx="3678497" cy="445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132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7EC70B-0F23-5832-D7F0-58A292FE42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B9AD16F8-EF13-6142-05D8-C488DF020D4F}"/>
              </a:ext>
            </a:extLst>
          </p:cNvPr>
          <p:cNvSpPr txBox="1">
            <a:spLocks/>
          </p:cNvSpPr>
          <p:nvPr/>
        </p:nvSpPr>
        <p:spPr>
          <a:xfrm>
            <a:off x="836674" y="229787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r>
              <a:rPr lang="it-IT"/>
              <a:t>Build immagine</a:t>
            </a:r>
            <a:endParaRPr lang="x-none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EEE255F-111A-FDEB-CF83-50434E763005}"/>
              </a:ext>
            </a:extLst>
          </p:cNvPr>
          <p:cNvSpPr txBox="1"/>
          <p:nvPr/>
        </p:nvSpPr>
        <p:spPr>
          <a:xfrm>
            <a:off x="836674" y="804539"/>
            <a:ext cx="56611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u="sng">
                <a:solidFill>
                  <a:schemeClr val="accent6"/>
                </a:solidFill>
              </a:rPr>
              <a:t>https://github.com/GiSingh3124/5G-esercitazione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48819066-1C8C-29FE-E9AF-5E4062A4A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73" y="1389989"/>
            <a:ext cx="7630713" cy="3523724"/>
          </a:xfrm>
          <a:prstGeom prst="rect">
            <a:avLst/>
          </a:prstGeom>
        </p:spPr>
      </p:pic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CD711E12-26FC-3FBD-AD8D-33D5560AF969}"/>
              </a:ext>
            </a:extLst>
          </p:cNvPr>
          <p:cNvCxnSpPr/>
          <p:nvPr/>
        </p:nvCxnSpPr>
        <p:spPr>
          <a:xfrm flipV="1">
            <a:off x="676614" y="1649420"/>
            <a:ext cx="1127531" cy="1182533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364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7EC70B-0F23-5832-D7F0-58A292FE42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B9AD16F8-EF13-6142-05D8-C488DF020D4F}"/>
              </a:ext>
            </a:extLst>
          </p:cNvPr>
          <p:cNvSpPr txBox="1">
            <a:spLocks/>
          </p:cNvSpPr>
          <p:nvPr/>
        </p:nvSpPr>
        <p:spPr>
          <a:xfrm>
            <a:off x="836674" y="229787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r>
              <a:rPr lang="it-IT"/>
              <a:t>Build immagine e run container</a:t>
            </a:r>
            <a:endParaRPr lang="x-none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EEE255F-111A-FDEB-CF83-50434E763005}"/>
              </a:ext>
            </a:extLst>
          </p:cNvPr>
          <p:cNvSpPr txBox="1"/>
          <p:nvPr/>
        </p:nvSpPr>
        <p:spPr>
          <a:xfrm>
            <a:off x="836674" y="804539"/>
            <a:ext cx="641756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>
                <a:solidFill>
                  <a:schemeClr val="tx1"/>
                </a:solidFill>
              </a:rPr>
              <a:t>Dopo aver scaricato i file, inserirli tutti nella stessa cartella.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>
                <a:solidFill>
                  <a:schemeClr val="tx1"/>
                </a:solidFill>
              </a:rPr>
              <a:t>Lanciare i comandi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>
                <a:solidFill>
                  <a:schemeClr val="tx1"/>
                </a:solidFill>
              </a:rPr>
              <a:t> </a:t>
            </a:r>
            <a:r>
              <a:rPr lang="it-IT" sz="1800" b="1" i="1">
                <a:solidFill>
                  <a:schemeClr val="tx1"/>
                </a:solidFill>
              </a:rPr>
              <a:t>sudo docker build –t mobilenet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1" i="1">
                <a:solidFill>
                  <a:schemeClr val="tx1"/>
                </a:solidFill>
              </a:rPr>
              <a:t>sudo docker image 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b="1" i="1">
                <a:solidFill>
                  <a:schemeClr val="tx1"/>
                </a:solidFill>
              </a:rPr>
              <a:t>sudo docker run mobilenet</a:t>
            </a:r>
          </a:p>
          <a:p>
            <a:endParaRPr lang="it-IT" sz="1800">
              <a:solidFill>
                <a:schemeClr val="tx1"/>
              </a:solidFill>
            </a:endParaRPr>
          </a:p>
        </p:txBody>
      </p:sp>
      <p:pic>
        <p:nvPicPr>
          <p:cNvPr id="6" name="Immagine 5" descr="Immagine che contiene testo, schermata, software, Software multimediale&#10;&#10;Descrizione generata automaticamente">
            <a:extLst>
              <a:ext uri="{FF2B5EF4-FFF2-40B4-BE49-F238E27FC236}">
                <a16:creationId xmlns:a16="http://schemas.microsoft.com/office/drawing/2014/main" id="{4CDA49FD-6912-8F2C-C3FF-91CF28DA7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680" y="2273537"/>
            <a:ext cx="4144010" cy="276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854699"/>
      </p:ext>
    </p:extLst>
  </p:cSld>
  <p:clrMapOvr>
    <a:masterClrMapping/>
  </p:clrMapOvr>
</p:sld>
</file>

<file path=ppt/theme/theme1.xml><?xml version="1.0" encoding="utf-8"?>
<a:theme xmlns:a="http://schemas.openxmlformats.org/drawingml/2006/main" name="Dauphin template">
  <a:themeElements>
    <a:clrScheme name="Custom 347">
      <a:dk1>
        <a:srgbClr val="210635"/>
      </a:dk1>
      <a:lt1>
        <a:srgbClr val="FFFFFF"/>
      </a:lt1>
      <a:dk2>
        <a:srgbClr val="89828F"/>
      </a:dk2>
      <a:lt2>
        <a:srgbClr val="F4F3F8"/>
      </a:lt2>
      <a:accent1>
        <a:srgbClr val="725DCF"/>
      </a:accent1>
      <a:accent2>
        <a:srgbClr val="BD6DE0"/>
      </a:accent2>
      <a:accent3>
        <a:srgbClr val="F07249"/>
      </a:accent3>
      <a:accent4>
        <a:srgbClr val="FFB200"/>
      </a:accent4>
      <a:accent5>
        <a:srgbClr val="9D91EE"/>
      </a:accent5>
      <a:accent6>
        <a:srgbClr val="3691E0"/>
      </a:accent6>
      <a:hlink>
        <a:srgbClr val="6A5DC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8146</TotalTime>
  <Words>85</Words>
  <Application>Microsoft Office PowerPoint</Application>
  <PresentationFormat>Presentazione su schermo (16:9)</PresentationFormat>
  <Paragraphs>20</Paragraphs>
  <Slides>5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Arial</vt:lpstr>
      <vt:lpstr>Catamaran</vt:lpstr>
      <vt:lpstr>Catamaran Thin</vt:lpstr>
      <vt:lpstr>Calibri</vt:lpstr>
      <vt:lpstr>Dauphin template</vt:lpstr>
      <vt:lpstr>Lezione 5G Systems Esercitazione su Docker 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Olga Chukhno</dc:creator>
  <cp:lastModifiedBy>Gurtaj Singh</cp:lastModifiedBy>
  <cp:revision>319</cp:revision>
  <dcterms:modified xsi:type="dcterms:W3CDTF">2025-05-13T19:00:40Z</dcterms:modified>
</cp:coreProperties>
</file>