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398" r:id="rId3"/>
    <p:sldId id="2399" r:id="rId4"/>
    <p:sldId id="2400" r:id="rId5"/>
    <p:sldId id="240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tamaran Thin" panose="020B0604020202020204" charset="0"/>
      <p:regular r:id="rId12"/>
      <p:bold r:id="rId13"/>
    </p:embeddedFont>
    <p:embeddedFont>
      <p:font typeface="Catamaran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DCF"/>
    <a:srgbClr val="BD6DE0"/>
    <a:srgbClr val="9D91EE"/>
    <a:srgbClr val="D05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9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9055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03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899" y="3250075"/>
            <a:ext cx="812937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L</a:t>
            </a:r>
            <a:r>
              <a:rPr lang="en" dirty="0" smtClean="0"/>
              <a:t>ezione 5G Systems</a:t>
            </a:r>
            <a:br>
              <a:rPr lang="en" dirty="0" smtClean="0"/>
            </a:br>
            <a:r>
              <a:rPr lang="en" dirty="0" smtClean="0"/>
              <a:t>Esercitazione su Docker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02/05/2024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7EC70B-0F23-5832-D7F0-58A292FE4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xmlns="" id="{B9AD16F8-EF13-6142-05D8-C488DF020D4F}"/>
              </a:ext>
            </a:extLst>
          </p:cNvPr>
          <p:cNvSpPr txBox="1">
            <a:spLocks/>
          </p:cNvSpPr>
          <p:nvPr/>
        </p:nvSpPr>
        <p:spPr>
          <a:xfrm>
            <a:off x="836674" y="229787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/>
              <a:t>Installazione Docker</a:t>
            </a:r>
            <a:endParaRPr lang="x-none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BDC08470-F43C-D12E-3E8E-49EFA6C3F4D7}"/>
              </a:ext>
            </a:extLst>
          </p:cNvPr>
          <p:cNvSpPr txBox="1"/>
          <p:nvPr/>
        </p:nvSpPr>
        <p:spPr>
          <a:xfrm>
            <a:off x="836674" y="804539"/>
            <a:ext cx="5002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>
                <a:solidFill>
                  <a:schemeClr val="accent6"/>
                </a:solidFill>
              </a:rPr>
              <a:t>https://docs.docker.com/engine/install/</a:t>
            </a:r>
          </a:p>
        </p:txBody>
      </p:sp>
      <p:pic>
        <p:nvPicPr>
          <p:cNvPr id="8" name="Immagine 7" descr="Immagine che contiene testo, software, Icona del computer, Pagina Web&#10;&#10;Descrizione generata automaticamente">
            <a:extLst>
              <a:ext uri="{FF2B5EF4-FFF2-40B4-BE49-F238E27FC236}">
                <a16:creationId xmlns:a16="http://schemas.microsoft.com/office/drawing/2014/main" xmlns="" id="{1DD4A4F5-7F61-4EA2-99BD-421090D2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1290768"/>
            <a:ext cx="7220373" cy="358386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A63FEFC4-8D19-C6D6-528A-C648FA229532}"/>
              </a:ext>
            </a:extLst>
          </p:cNvPr>
          <p:cNvSpPr/>
          <p:nvPr/>
        </p:nvSpPr>
        <p:spPr>
          <a:xfrm>
            <a:off x="1645920" y="3854027"/>
            <a:ext cx="1341120" cy="250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7B8D614D-F377-C929-A79A-F45FF16273D8}"/>
              </a:ext>
            </a:extLst>
          </p:cNvPr>
          <p:cNvSpPr/>
          <p:nvPr/>
        </p:nvSpPr>
        <p:spPr>
          <a:xfrm>
            <a:off x="2875279" y="2196478"/>
            <a:ext cx="2482427" cy="250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CC87008E-FCCF-D3C6-6844-703E17872D3F}"/>
              </a:ext>
            </a:extLst>
          </p:cNvPr>
          <p:cNvSpPr/>
          <p:nvPr/>
        </p:nvSpPr>
        <p:spPr>
          <a:xfrm>
            <a:off x="3054773" y="4088348"/>
            <a:ext cx="2482427" cy="58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81953D2C-FB8B-EAC3-B46B-580DD9CAB838}"/>
              </a:ext>
            </a:extLst>
          </p:cNvPr>
          <p:cNvSpPr txBox="1"/>
          <p:nvPr/>
        </p:nvSpPr>
        <p:spPr>
          <a:xfrm>
            <a:off x="1361868" y="37968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C418ABE6-C4F6-F429-2886-6246DD05377B}"/>
              </a:ext>
            </a:extLst>
          </p:cNvPr>
          <p:cNvSpPr txBox="1"/>
          <p:nvPr/>
        </p:nvSpPr>
        <p:spPr>
          <a:xfrm>
            <a:off x="2591227" y="21393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D1FA4ED6-6DAC-3AC0-FC89-001E192F4BB9}"/>
              </a:ext>
            </a:extLst>
          </p:cNvPr>
          <p:cNvSpPr txBox="1"/>
          <p:nvPr/>
        </p:nvSpPr>
        <p:spPr>
          <a:xfrm>
            <a:off x="5584613" y="42270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401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7EC70B-0F23-5832-D7F0-58A292FE4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xmlns="" id="{B9AD16F8-EF13-6142-05D8-C488DF020D4F}"/>
              </a:ext>
            </a:extLst>
          </p:cNvPr>
          <p:cNvSpPr txBox="1">
            <a:spLocks/>
          </p:cNvSpPr>
          <p:nvPr/>
        </p:nvSpPr>
        <p:spPr>
          <a:xfrm>
            <a:off x="836674" y="229787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/>
              <a:t>Installazione Docker</a:t>
            </a:r>
            <a:endParaRPr lang="x-none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BDC08470-F43C-D12E-3E8E-49EFA6C3F4D7}"/>
              </a:ext>
            </a:extLst>
          </p:cNvPr>
          <p:cNvSpPr txBox="1"/>
          <p:nvPr/>
        </p:nvSpPr>
        <p:spPr>
          <a:xfrm>
            <a:off x="836674" y="804539"/>
            <a:ext cx="3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</a:rPr>
              <a:t>Seguire passo passo tutti i comandi suggeriti.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E4608A0F-3C84-E793-B6ED-B2B5BF0B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627" y="626087"/>
            <a:ext cx="3678497" cy="44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7EC70B-0F23-5832-D7F0-58A292FE4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xmlns="" id="{B9AD16F8-EF13-6142-05D8-C488DF020D4F}"/>
              </a:ext>
            </a:extLst>
          </p:cNvPr>
          <p:cNvSpPr txBox="1">
            <a:spLocks/>
          </p:cNvSpPr>
          <p:nvPr/>
        </p:nvSpPr>
        <p:spPr>
          <a:xfrm>
            <a:off x="836674" y="229787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/>
              <a:t>Build immagine</a:t>
            </a:r>
            <a:endParaRPr lang="x-none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1EEE255F-111A-FDEB-CF83-50434E763005}"/>
              </a:ext>
            </a:extLst>
          </p:cNvPr>
          <p:cNvSpPr txBox="1"/>
          <p:nvPr/>
        </p:nvSpPr>
        <p:spPr>
          <a:xfrm>
            <a:off x="836674" y="804539"/>
            <a:ext cx="5374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u="sng">
                <a:solidFill>
                  <a:schemeClr val="accent6"/>
                </a:solidFill>
              </a:rPr>
              <a:t>https://github.com/GiSingh3124/test/tree/main</a:t>
            </a:r>
          </a:p>
        </p:txBody>
      </p:sp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xmlns="" id="{6E8861B5-4869-75A5-8607-E3EB0854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13" y="1177076"/>
            <a:ext cx="6693159" cy="37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6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7EC70B-0F23-5832-D7F0-58A292FE4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xmlns="" id="{B9AD16F8-EF13-6142-05D8-C488DF020D4F}"/>
              </a:ext>
            </a:extLst>
          </p:cNvPr>
          <p:cNvSpPr txBox="1">
            <a:spLocks/>
          </p:cNvSpPr>
          <p:nvPr/>
        </p:nvSpPr>
        <p:spPr>
          <a:xfrm>
            <a:off x="836674" y="229787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/>
              <a:t>Build immagine e run container</a:t>
            </a:r>
            <a:endParaRPr lang="x-none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1EEE255F-111A-FDEB-CF83-50434E763005}"/>
              </a:ext>
            </a:extLst>
          </p:cNvPr>
          <p:cNvSpPr txBox="1"/>
          <p:nvPr/>
        </p:nvSpPr>
        <p:spPr>
          <a:xfrm>
            <a:off x="836674" y="804539"/>
            <a:ext cx="64175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</a:rPr>
              <a:t>Dopo aver scaricato i file, inserirli tutti nella stessa cartella.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</a:rPr>
              <a:t>Lanciare i comandi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</a:rPr>
              <a:t> </a:t>
            </a:r>
            <a:r>
              <a:rPr lang="it-IT" sz="1800" b="1" i="1">
                <a:solidFill>
                  <a:schemeClr val="tx1"/>
                </a:solidFill>
              </a:rPr>
              <a:t>sudo docker build –t mobilenet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1">
                <a:solidFill>
                  <a:schemeClr val="tx1"/>
                </a:solidFill>
              </a:rPr>
              <a:t>sudo docker image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1">
                <a:solidFill>
                  <a:schemeClr val="tx1"/>
                </a:solidFill>
              </a:rPr>
              <a:t>sudo docker run mobilenet</a:t>
            </a:r>
          </a:p>
          <a:p>
            <a:endParaRPr lang="it-IT" sz="1800">
              <a:solidFill>
                <a:schemeClr val="tx1"/>
              </a:solidFill>
            </a:endParaRPr>
          </a:p>
        </p:txBody>
      </p:sp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xmlns="" id="{4CDA49FD-6912-8F2C-C3FF-91CF28DA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80" y="2273537"/>
            <a:ext cx="4144010" cy="27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4699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8133</TotalTime>
  <Words>68</Words>
  <Application>Microsoft Office PowerPoint</Application>
  <PresentationFormat>Presentazione su schermo (16:9)</PresentationFormat>
  <Paragraphs>20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Calibri</vt:lpstr>
      <vt:lpstr>Catamaran Thin</vt:lpstr>
      <vt:lpstr>Catamaran</vt:lpstr>
      <vt:lpstr>Arial</vt:lpstr>
      <vt:lpstr>Dauphin template</vt:lpstr>
      <vt:lpstr>Lezione 5G Systems Esercitazione su Docker 02/05/2024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Olga Chukhno</dc:creator>
  <cp:lastModifiedBy>Claudia Campolo</cp:lastModifiedBy>
  <cp:revision>317</cp:revision>
  <dcterms:modified xsi:type="dcterms:W3CDTF">2024-04-30T11:44:30Z</dcterms:modified>
</cp:coreProperties>
</file>