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78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01/04/2024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01/04/2024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7200" dirty="0" err="1"/>
              <a:t>Pitch</a:t>
            </a:r>
            <a:r>
              <a:rPr lang="pt-BR" sz="7200" dirty="0"/>
              <a:t>-Projeto</a:t>
            </a:r>
            <a:endParaRPr lang="pt-BR" sz="28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pt-BR" sz="2300" dirty="0"/>
              <a:t>RM 99884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{B11A4202-E083-4DE7-B972-5BEE2F61B717}tf55705232_win32</Template>
  <TotalTime>0</TotalTime>
  <Words>4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Goudy Old Style</vt:lpstr>
      <vt:lpstr>Wingdings 2</vt:lpstr>
      <vt:lpstr>SlateVTI</vt:lpstr>
      <vt:lpstr>Pitch-Projeto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Pitch-Projeto</dc:title>
  <dc:creator>Gi Vasques</dc:creator>
  <cp:lastModifiedBy>Gi Vasques</cp:lastModifiedBy>
  <cp:revision>1</cp:revision>
  <dcterms:created xsi:type="dcterms:W3CDTF">2024-04-01T23:37:52Z</dcterms:created>
  <dcterms:modified xsi:type="dcterms:W3CDTF">2024-04-01T23:38:46Z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