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43" autoAdjust="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C2C6720-4F1B-4E24-B1B9-D574BB7AB8F5}" type="datetimeFigureOut">
              <a:rPr lang="el-GR" smtClean="0"/>
              <a:t>30/10/2019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1601971-F448-447B-A51A-5856B589E7E5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battle of </a:t>
            </a:r>
            <a:r>
              <a:rPr lang="en-US" dirty="0" err="1" smtClean="0"/>
              <a:t>neighbourhoods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Finding an ideal location of opening a healthy food and supplements store in London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/>
          <a:lstStyle/>
          <a:p>
            <a:r>
              <a:rPr lang="en-US" dirty="0" smtClean="0"/>
              <a:t>Object: to define some ideal locations for opening a healthy food and supplements store in London, based on venues data of each </a:t>
            </a:r>
            <a:r>
              <a:rPr lang="en-US" dirty="0" smtClean="0"/>
              <a:t>neighborhood</a:t>
            </a:r>
            <a:r>
              <a:rPr lang="en-US" dirty="0" smtClean="0"/>
              <a:t> , for a well-known Asian firm</a:t>
            </a:r>
          </a:p>
          <a:p>
            <a:r>
              <a:rPr lang="en-US" dirty="0" smtClean="0"/>
              <a:t>Target location: obviously, near gyms and fitness centers, as this portion of people visiting these places is more prone to buy company’s providing products 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</a:t>
            </a:r>
            <a:r>
              <a:rPr lang="en-US" dirty="0" err="1" smtClean="0"/>
              <a:t>wikipedia</a:t>
            </a:r>
            <a:r>
              <a:rPr lang="en-US" dirty="0" smtClean="0"/>
              <a:t> to get London’s neighborhoods</a:t>
            </a:r>
          </a:p>
          <a:p>
            <a:r>
              <a:rPr lang="en-US" dirty="0" smtClean="0"/>
              <a:t>Data from Google Maps </a:t>
            </a:r>
            <a:r>
              <a:rPr lang="en-US" dirty="0" err="1" smtClean="0"/>
              <a:t>geocoding</a:t>
            </a:r>
            <a:r>
              <a:rPr lang="en-US" dirty="0" smtClean="0"/>
              <a:t> API to get the exact location(latitude and longitude) of each neighborhood</a:t>
            </a:r>
          </a:p>
          <a:p>
            <a:r>
              <a:rPr lang="en-US" dirty="0" smtClean="0"/>
              <a:t>Data from Foursquare to get nearest venues of each neighborhood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all appropriate data and pre-processing </a:t>
            </a:r>
          </a:p>
          <a:p>
            <a:r>
              <a:rPr lang="en-US" dirty="0" smtClean="0"/>
              <a:t>Find 10 most common venues for each neighborhood</a:t>
            </a:r>
          </a:p>
          <a:p>
            <a:r>
              <a:rPr lang="en-US" dirty="0" smtClean="0"/>
              <a:t>Cluster neighborhoods using K-Means algorithm , having found first optimal K</a:t>
            </a:r>
          </a:p>
          <a:p>
            <a:r>
              <a:rPr lang="en-US" dirty="0" smtClean="0"/>
              <a:t>Examine the algorithm’s results and suggest solutions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Results(1)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clusters, containing similar venues</a:t>
            </a:r>
            <a:endParaRPr lang="el-GR" dirty="0"/>
          </a:p>
        </p:txBody>
      </p:sp>
      <p:pic>
        <p:nvPicPr>
          <p:cNvPr id="4" name="Picture 3" descr="clusters_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357430"/>
            <a:ext cx="7643866" cy="36696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Results(2)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different ideal locations, 3 on each cluster, having as 1</a:t>
            </a:r>
            <a:r>
              <a:rPr lang="en-US" baseline="30000" dirty="0" smtClean="0"/>
              <a:t>st</a:t>
            </a:r>
            <a:r>
              <a:rPr lang="en-US" dirty="0" smtClean="0"/>
              <a:t> common venue Gym / Fitness Center</a:t>
            </a:r>
            <a:endParaRPr lang="el-GR" dirty="0"/>
          </a:p>
        </p:txBody>
      </p:sp>
      <p:pic>
        <p:nvPicPr>
          <p:cNvPr id="4" name="Picture 3" descr="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3143248"/>
            <a:ext cx="8858248" cy="3143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clusters, based on venues in London =&gt; all venues are located similarly on each neighborhood =&gt; London a modern city</a:t>
            </a:r>
          </a:p>
          <a:p>
            <a:r>
              <a:rPr lang="en-US" dirty="0" smtClean="0"/>
              <a:t>By adding more data(-constraints) like neighborhood’s crime rates(-safety), average income(quality of target group) and housing prices(-rental prices),etc we can build a more accurate model</a:t>
            </a:r>
          </a:p>
          <a:p>
            <a:r>
              <a:rPr lang="en-US" dirty="0" smtClean="0"/>
              <a:t>Generally speaking, the more </a:t>
            </a:r>
            <a:r>
              <a:rPr lang="en-US" b="1" dirty="0" smtClean="0"/>
              <a:t>DATA </a:t>
            </a:r>
            <a:r>
              <a:rPr lang="en-US" dirty="0" smtClean="0"/>
              <a:t>we have</a:t>
            </a:r>
            <a:r>
              <a:rPr lang="en-US" b="1" dirty="0" smtClean="0"/>
              <a:t> is POWER </a:t>
            </a:r>
            <a:r>
              <a:rPr lang="en-US" dirty="0" smtClean="0"/>
              <a:t>the </a:t>
            </a:r>
            <a:r>
              <a:rPr lang="en-US" dirty="0" smtClean="0"/>
              <a:t>more accurate our model IS</a:t>
            </a:r>
            <a:endParaRPr lang="en-US" b="1" dirty="0" smtClean="0"/>
          </a:p>
          <a:p>
            <a:endParaRPr lang="el-GR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Goal: find some ideal locations, based on neighborhood’s venues occurancy</a:t>
            </a:r>
          </a:p>
          <a:p>
            <a:r>
              <a:rPr lang="en-US" dirty="0" smtClean="0"/>
              <a:t>Data: collect, combine and process data from </a:t>
            </a:r>
            <a:r>
              <a:rPr lang="en-US" dirty="0" err="1" smtClean="0"/>
              <a:t>wikipedia</a:t>
            </a:r>
            <a:r>
              <a:rPr lang="en-US" dirty="0" smtClean="0"/>
              <a:t>, Google Maps </a:t>
            </a:r>
            <a:r>
              <a:rPr lang="en-US" dirty="0" err="1" smtClean="0"/>
              <a:t>geocoding</a:t>
            </a:r>
            <a:r>
              <a:rPr lang="en-US" dirty="0" smtClean="0"/>
              <a:t> API and Foursquare</a:t>
            </a:r>
          </a:p>
          <a:p>
            <a:r>
              <a:rPr lang="en-US" dirty="0" smtClean="0"/>
              <a:t>Use of K-Means algorithm to segment neighborhoods by most common venues and find where target places are</a:t>
            </a:r>
          </a:p>
          <a:p>
            <a:r>
              <a:rPr lang="en-US" dirty="0" smtClean="0"/>
              <a:t>Remember: Data is POWER. By collecting, combing and analyzing data, we can build great models, achieving great results!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3188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</TotalTime>
  <Words>322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The battle of neighbourhoods</vt:lpstr>
      <vt:lpstr>Introduction</vt:lpstr>
      <vt:lpstr>Data </vt:lpstr>
      <vt:lpstr>Methodology</vt:lpstr>
      <vt:lpstr>Results(1)</vt:lpstr>
      <vt:lpstr>Results(2)</vt:lpstr>
      <vt:lpstr>Discussions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Giorgos</dc:creator>
  <cp:lastModifiedBy>Giorgos</cp:lastModifiedBy>
  <cp:revision>6</cp:revision>
  <dcterms:created xsi:type="dcterms:W3CDTF">2019-10-30T17:16:35Z</dcterms:created>
  <dcterms:modified xsi:type="dcterms:W3CDTF">2019-10-30T17:56:50Z</dcterms:modified>
</cp:coreProperties>
</file>