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나눔스퀘어" panose="020B0600000101010101" pitchFamily="50" charset="-127"/>
      <p:regular r:id="rId7"/>
    </p:embeddedFont>
    <p:embeddedFont>
      <p:font typeface="나눔스퀘어 Bold" panose="020B0600000101010101" pitchFamily="50" charset="-127"/>
      <p:bold r:id="rId8"/>
    </p:embeddedFon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0596" y="437391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PSNR,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SSIM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0B65FF-6444-BFF6-4CAA-738C3A6FD60D}"/>
              </a:ext>
            </a:extLst>
          </p:cNvPr>
          <p:cNvSpPr txBox="1"/>
          <p:nvPr/>
        </p:nvSpPr>
        <p:spPr>
          <a:xfrm>
            <a:off x="1069803" y="1376261"/>
            <a:ext cx="97205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PSNR</a:t>
            </a:r>
            <a:r>
              <a:rPr lang="en-US" altLang="ko-KR" sz="200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(Peak Signal-to-Noise Ratio)</a:t>
            </a:r>
            <a:endParaRPr lang="en-US" altLang="ko-KR" sz="200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원본 이미지와 왜곡된 이미지 간의 </a:t>
            </a:r>
            <a:r>
              <a:rPr lang="ko-KR" altLang="en-US" sz="200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손실정보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평가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MAX: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이미지의 최대 픽셀값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(8bit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 경우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255)</a:t>
            </a: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최소화할수록 높은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PSNR</a:t>
            </a: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SSIM(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Structural Similarity Index Map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시각적 화질 차이를 평가하기 위한 방법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 b="0" i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Luminance, Contrast, Structural </a:t>
            </a:r>
          </a:p>
          <a:p>
            <a:pPr lvl="1"/>
            <a:r>
              <a:rPr lang="en-US" altLang="ko-KR" sz="200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200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 가까울수록 품질점수 ↑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30" name="Picture 6" descr="이미지">
            <a:extLst>
              <a:ext uri="{FF2B5EF4-FFF2-40B4-BE49-F238E27FC236}">
                <a16:creationId xmlns:a16="http://schemas.microsoft.com/office/drawing/2014/main" id="{4487246B-E763-B7CE-0F3C-AF60A851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31" y="1055124"/>
            <a:ext cx="4529495" cy="16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7599F1-74D2-8734-7CF9-802CF0ED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" y="4900455"/>
            <a:ext cx="4374778" cy="171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이미지">
            <a:extLst>
              <a:ext uri="{FF2B5EF4-FFF2-40B4-BE49-F238E27FC236}">
                <a16:creationId xmlns:a16="http://schemas.microsoft.com/office/drawing/2014/main" id="{1407DEF8-B069-832C-D77B-44C682B6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70" y="3834304"/>
            <a:ext cx="4775656" cy="7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1AA3A20-F441-5AB2-19AD-F5339556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65" y="3051850"/>
            <a:ext cx="4545478" cy="61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013" y="404373"/>
            <a:ext cx="4557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Transposed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346333-E0FC-9EBF-CF48-BDA5D7BCA0D8}"/>
              </a:ext>
            </a:extLst>
          </p:cNvPr>
          <p:cNvSpPr txBox="1"/>
          <p:nvPr/>
        </p:nvSpPr>
        <p:spPr>
          <a:xfrm>
            <a:off x="1069803" y="1376261"/>
            <a:ext cx="97205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Upsampling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기법의 일종인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transposed convolution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Deconvolution VS transposed convolution?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Deconvolution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f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구한다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convolution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 역연산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Transposed convolution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200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추가하여 </a:t>
            </a:r>
            <a:r>
              <a:rPr lang="ko-KR" altLang="en-US" sz="20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일반적인 컨볼루션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여기서 사용하는 커널은 학습을 통해서 스스로 찾아간다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B5923-F698-2AD6-967E-3A982628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84" y="2498879"/>
            <a:ext cx="938485" cy="3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3438DC9-BB38-55A0-FD78-D4E4D639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97" y="4057752"/>
            <a:ext cx="2516972" cy="26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37F35F-3A6E-99C6-5B6E-8B6BD639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20" y="3986387"/>
            <a:ext cx="2508201" cy="28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8E68F6-461F-1E60-0E0B-CDE21CD3F933}"/>
              </a:ext>
            </a:extLst>
          </p:cNvPr>
          <p:cNvSpPr txBox="1"/>
          <p:nvPr/>
        </p:nvSpPr>
        <p:spPr>
          <a:xfrm>
            <a:off x="1703183" y="4367884"/>
            <a:ext cx="2420169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/>
              <a:t>No padding, no stride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877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8013" y="404373"/>
            <a:ext cx="4557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Transposed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346333-E0FC-9EBF-CF48-BDA5D7BCA0D8}"/>
              </a:ext>
            </a:extLst>
          </p:cNvPr>
          <p:cNvSpPr txBox="1"/>
          <p:nvPr/>
        </p:nvSpPr>
        <p:spPr>
          <a:xfrm>
            <a:off x="1069803" y="1376261"/>
            <a:ext cx="9720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CS231 2017 11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강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Transposed convolution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연산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45697-4076-056D-D10B-A8292AEC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5" y="2502570"/>
            <a:ext cx="5206326" cy="2751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E74302-C878-B362-A529-F58E8D7F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66" y="2520429"/>
            <a:ext cx="6537138" cy="26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2130" y="404373"/>
            <a:ext cx="3130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1x1 Convolution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346333-E0FC-9EBF-CF48-BDA5D7BCA0D8}"/>
              </a:ext>
            </a:extLst>
          </p:cNvPr>
          <p:cNvSpPr txBox="1"/>
          <p:nvPr/>
        </p:nvSpPr>
        <p:spPr>
          <a:xfrm>
            <a:off x="1069803" y="1376261"/>
            <a:ext cx="9720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CS231 2017 5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강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FSRCNN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shrinking, expanding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사용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4DA25-A263-87AA-1D44-21E9322E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94" y="2491441"/>
            <a:ext cx="7686803" cy="34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126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나눔스퀘어 Bold</vt:lpstr>
      <vt:lpstr>Arial</vt:lpstr>
      <vt:lpstr>Wingdings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kate kate</cp:lastModifiedBy>
  <cp:revision>41</cp:revision>
  <dcterms:created xsi:type="dcterms:W3CDTF">2017-05-29T09:12:16Z</dcterms:created>
  <dcterms:modified xsi:type="dcterms:W3CDTF">2022-07-04T07:57:58Z</dcterms:modified>
</cp:coreProperties>
</file>