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1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8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8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503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6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5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59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85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1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1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6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5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4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1B18C6F0-3C0F-2B58-C332-1579E8A0A7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</a:blip>
          <a:srcRect t="14122"/>
          <a:stretch/>
        </p:blipFill>
        <p:spPr>
          <a:xfrm>
            <a:off x="-109058" y="33557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F982E5-B0EB-40B7-A749-94C82BF56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795" y="847288"/>
            <a:ext cx="7272408" cy="3477207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TIẾN ĐỘ TIỂU LUẬN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ỨNG DỤNG DESKTOP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3B810B9A-0164-47A9-9860-0071FB14890A}"/>
              </a:ext>
            </a:extLst>
          </p:cNvPr>
          <p:cNvSpPr txBox="1">
            <a:spLocks/>
          </p:cNvSpPr>
          <p:nvPr/>
        </p:nvSpPr>
        <p:spPr>
          <a:xfrm>
            <a:off x="1028699" y="4588778"/>
            <a:ext cx="10134600" cy="10989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7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8466FD-EAC2-42A6-8A8D-E26F277D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94" y="0"/>
            <a:ext cx="9823509" cy="61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5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046A7-72B2-47A5-AD3C-6DF0DBE8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39" y="0"/>
            <a:ext cx="9739619" cy="61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7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109FCB-88D1-4556-82BA-E3A3034E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93" y="0"/>
            <a:ext cx="9848675" cy="61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3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DFD2A1-1417-4DE0-A9CB-5994ED4FC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07" y="-27264"/>
            <a:ext cx="9781562" cy="618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2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BA197-853B-4A3C-B6F2-304A6FE67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1" y="0"/>
            <a:ext cx="9764786" cy="61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0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8C7491-E539-4EFD-86B1-04D07017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199627"/>
            <a:ext cx="10134600" cy="696285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9AF213-B916-406C-B581-EB66F382A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47582"/>
            <a:ext cx="10134600" cy="393443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71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85C9-3673-4BF1-B368-22E246EA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37564"/>
            <a:ext cx="10134600" cy="69628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5D12-7866-4D7A-AE7D-3C2C385A8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61782"/>
            <a:ext cx="10134600" cy="393443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: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,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: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en-US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: 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en-US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, </a:t>
            </a:r>
            <a:r>
              <a:rPr lang="en-US" dirty="0" err="1"/>
              <a:t>trả</a:t>
            </a:r>
            <a:r>
              <a:rPr lang="en-US" dirty="0"/>
              <a:t>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,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,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pPr lvl="1"/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mượn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: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, </a:t>
            </a:r>
            <a:r>
              <a:rPr lang="en-US" dirty="0" err="1"/>
              <a:t>sách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9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AD7A3F-912C-47E1-81D6-EDCCEAE5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3410"/>
            <a:ext cx="9604375" cy="10493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3AB3C-F04F-4A24-8FB1-76909392A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26D1BC-1D20-4D96-89AE-903D36E3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1066800"/>
            <a:ext cx="10364452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3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A57D04-5DF1-46FB-8AD7-8D48239C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09245"/>
            <a:ext cx="9604375" cy="104933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1F8239-8577-473F-90C9-2FAB3C0B0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258582"/>
            <a:ext cx="9604375" cy="4882159"/>
          </a:xfrm>
        </p:spPr>
      </p:pic>
    </p:spTree>
    <p:extLst>
      <p:ext uri="{BB962C8B-B14F-4D97-AF65-F5344CB8AC3E}">
        <p14:creationId xmlns:p14="http://schemas.microsoft.com/office/powerpoint/2010/main" val="312761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42BBC-4D76-4DA7-A7DC-C39ADC17F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514" y="155646"/>
            <a:ext cx="10075178" cy="6002897"/>
          </a:xfrm>
        </p:spPr>
      </p:pic>
    </p:spTree>
    <p:extLst>
      <p:ext uri="{BB962C8B-B14F-4D97-AF65-F5344CB8AC3E}">
        <p14:creationId xmlns:p14="http://schemas.microsoft.com/office/powerpoint/2010/main" val="351147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DFD143-7757-4C53-A1A7-BAD1C4CC2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83" y="0"/>
            <a:ext cx="9831898" cy="61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5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1A703-941B-402C-AC17-CE7DAAD4B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72" y="0"/>
            <a:ext cx="9848676" cy="61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0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AD538F-2E56-4BB1-992F-D39659B8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83" y="0"/>
            <a:ext cx="9781564" cy="61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374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362</TotalTime>
  <Words>174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Tw Cen MT</vt:lpstr>
      <vt:lpstr>Droplet</vt:lpstr>
      <vt:lpstr>BÁO CÁO TIẾN ĐỘ TIỂU LUẬN PHÁT TRIỂN ỨNG DỤNG DESKTOP</vt:lpstr>
      <vt:lpstr>Tổng quan</vt:lpstr>
      <vt:lpstr>1. Phân tích chức năng hệ thống</vt:lpstr>
      <vt:lpstr>2. Thiết kế cơ sở dữ liệu</vt:lpstr>
      <vt:lpstr>3. Thiết kế giao diện, mô tả chức năng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TIẾN ĐỘ TIỂU LUẬN PHÁT TRIỂN ỨNG DỤNG DESKTOP</dc:title>
  <dc:creator>Gia Bảo</dc:creator>
  <cp:lastModifiedBy>Gia Bảo</cp:lastModifiedBy>
  <cp:revision>11</cp:revision>
  <dcterms:created xsi:type="dcterms:W3CDTF">2024-09-09T01:33:52Z</dcterms:created>
  <dcterms:modified xsi:type="dcterms:W3CDTF">2024-12-11T08:02:08Z</dcterms:modified>
</cp:coreProperties>
</file>