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4"/>
  </p:sldMasterIdLst>
  <p:notesMasterIdLst>
    <p:notesMasterId r:id="rId10"/>
  </p:notesMasterIdLst>
  <p:sldIdLst>
    <p:sldId id="269" r:id="rId5"/>
    <p:sldId id="270" r:id="rId6"/>
    <p:sldId id="271" r:id="rId7"/>
    <p:sldId id="272" r:id="rId8"/>
    <p:sldId id="273" r:id="rId9"/>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8"/>
    <a:srgbClr val="D2492A"/>
    <a:srgbClr val="F3741D"/>
    <a:srgbClr val="DBDBDB"/>
    <a:srgbClr val="649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C7F537-33DF-4B15-8B15-87BAC2A9BDF9}">
  <a:tblStyle styleId="{0AC7F537-33DF-4B15-8B15-87BAC2A9BDF9}" styleName="ELCA">
    <a:wholeTbl>
      <a:tcTxStyle>
        <a:fontRef idx="minor">
          <a:scrgbClr r="88" g="88" b="88"/>
        </a:fontRef>
        <a:schemeClr val="dk2"/>
      </a:tcTxStyle>
      <a:tcStyle>
        <a:tcBdr>
          <a:left>
            <a:ln>
              <a:noFill/>
            </a:ln>
          </a:left>
          <a:right>
            <a:ln>
              <a:noFill/>
            </a:ln>
          </a:right>
          <a:top>
            <a:ln>
              <a:noFill/>
            </a:ln>
          </a:top>
          <a:bottom>
            <a:ln w="38100" cmpd="sng">
              <a:solidFill>
                <a:schemeClr val="dk2"/>
              </a:solidFill>
            </a:ln>
          </a:bottom>
          <a:insideH>
            <a:ln w="12700" cmpd="sng">
              <a:solidFill>
                <a:schemeClr val="dk2"/>
              </a:solidFill>
            </a:ln>
          </a:insideH>
          <a:insideV>
            <a:ln w="12700" cmpd="sng">
              <a:solidFill>
                <a:schemeClr val="dk2"/>
              </a:solid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fontRef idx="minor"/>
        <a:schemeClr val="accent6"/>
      </a:tcTxStyle>
      <a:tcStyle>
        <a:tcBdr/>
      </a:tcStyle>
    </a:firstCol>
    <a:lastRow>
      <a:tcTxStyle b="on"/>
      <a:tcStyle>
        <a:tcBdr>
          <a:top>
            <a:ln w="38100" cmpd="sng">
              <a:solidFill>
                <a:schemeClr val="dk2"/>
              </a:solidFill>
            </a:ln>
          </a:top>
        </a:tcBdr>
        <a:fill>
          <a:noFill/>
        </a:fill>
      </a:tcStyle>
    </a:lastRow>
    <a:firstRow>
      <a:tcTxStyle b="on">
        <a:fontRef idx="minor"/>
        <a:schemeClr val="accent6"/>
      </a:tcTxStyle>
      <a:tcStyle>
        <a:tcBdr>
          <a:bottom>
            <a:ln w="38100" cmpd="sng">
              <a:solidFill>
                <a:schemeClr val="dk2"/>
              </a:solidFill>
            </a:ln>
          </a:bottom>
        </a:tcBdr>
        <a:fill>
          <a:no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88" g="88" b="88"/>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sng">
              <a:solidFill>
                <a:schemeClr val="tx1"/>
              </a:solidFill>
            </a:ln>
          </a:top>
        </a:tcBdr>
        <a:fill>
          <a:noFill/>
        </a:fill>
      </a:tcStyle>
    </a:lastRow>
    <a:firstRow>
      <a:tcTxStyle b="on">
        <a:fontRef idx="minor">
          <a:scrgbClr r="0" g="0" b="0"/>
        </a:fontRef>
        <a:schemeClr val="bg1"/>
      </a:tcTxStyle>
      <a:tcStyle>
        <a:tcBdr>
          <a:bottom>
            <a:ln w="50800" cmpd="sng">
              <a:solidFill>
                <a:schemeClr val="tx1"/>
              </a:solidFill>
            </a:ln>
          </a:bottom>
        </a:tcBdr>
        <a:fill>
          <a:noFill/>
        </a:fill>
      </a:tcStyle>
    </a:firstRow>
  </a:tblStyle>
  <a:tblStyle styleId="{638B1855-1B75-4FBE-930C-398BA8C253C6}" styleName="Designformatvorlage 2 - Akz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00" autoAdjust="0"/>
    <p:restoredTop sz="94676" autoAdjust="0"/>
  </p:normalViewPr>
  <p:slideViewPr>
    <p:cSldViewPr>
      <p:cViewPr varScale="1">
        <p:scale>
          <a:sx n="87" d="100"/>
          <a:sy n="87" d="100"/>
        </p:scale>
        <p:origin x="132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8499C072-79AC-4234-940F-024C0EF790BA}" type="datetimeFigureOut">
              <a:rPr lang="de-DE"/>
              <a:pPr>
                <a:defRPr/>
              </a:pPr>
              <a:t>14.06.2023</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4CC5EE5-6CCE-4A78-A610-57D38198F20A}" type="slidenum">
              <a:rPr lang="de-DE"/>
              <a:pPr>
                <a:defRPr/>
              </a:pPr>
              <a:t>‹#›</a:t>
            </a:fld>
            <a:endParaRPr lang="de-DE"/>
          </a:p>
        </p:txBody>
      </p:sp>
    </p:spTree>
    <p:extLst>
      <p:ext uri="{BB962C8B-B14F-4D97-AF65-F5344CB8AC3E}">
        <p14:creationId xmlns:p14="http://schemas.microsoft.com/office/powerpoint/2010/main" val="36099975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layout-1">
    <p:spTree>
      <p:nvGrpSpPr>
        <p:cNvPr id="1" name=""/>
        <p:cNvGrpSpPr/>
        <p:nvPr/>
      </p:nvGrpSpPr>
      <p:grpSpPr>
        <a:xfrm>
          <a:off x="0" y="0"/>
          <a:ext cx="0" cy="0"/>
          <a:chOff x="0" y="0"/>
          <a:chExt cx="0" cy="0"/>
        </a:xfrm>
      </p:grpSpPr>
      <p:pic>
        <p:nvPicPr>
          <p:cNvPr id="7" name="Grafik 10" descr="Titelse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hteck 8"/>
          <p:cNvSpPr/>
          <p:nvPr userDrawn="1"/>
        </p:nvSpPr>
        <p:spPr>
          <a:xfrm>
            <a:off x="395288" y="115888"/>
            <a:ext cx="8459787" cy="144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grpSp>
        <p:nvGrpSpPr>
          <p:cNvPr id="9" name="Gruppieren 9"/>
          <p:cNvGrpSpPr>
            <a:grpSpLocks/>
          </p:cNvGrpSpPr>
          <p:nvPr userDrawn="1"/>
        </p:nvGrpSpPr>
        <p:grpSpPr bwMode="auto">
          <a:xfrm>
            <a:off x="395288" y="6165850"/>
            <a:ext cx="1655762" cy="431800"/>
            <a:chOff x="395536" y="6165304"/>
            <a:chExt cx="1656184" cy="432048"/>
          </a:xfrm>
        </p:grpSpPr>
        <p:sp>
          <p:nvSpPr>
            <p:cNvPr id="10" name="Rechteck 11"/>
            <p:cNvSpPr/>
            <p:nvPr userDrawn="1"/>
          </p:nvSpPr>
          <p:spPr>
            <a:xfrm>
              <a:off x="395536" y="6165304"/>
              <a:ext cx="1656184"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11" name="Grafik 14" descr="ELCA_C2_rgb_positive_72dpi.png"/>
            <p:cNvPicPr>
              <a:picLocks noChangeAspect="1"/>
            </p:cNvPicPr>
            <p:nvPr userDrawn="1"/>
          </p:nvPicPr>
          <p:blipFill>
            <a:blip r:embed="rId3">
              <a:extLst>
                <a:ext uri="{28A0092B-C50C-407E-A947-70E740481C1C}">
                  <a14:useLocalDpi xmlns:a14="http://schemas.microsoft.com/office/drawing/2010/main" val="0"/>
                </a:ext>
              </a:extLst>
            </a:blip>
            <a:srcRect r="63333" b="-4967"/>
            <a:stretch>
              <a:fillRect/>
            </a:stretch>
          </p:blipFill>
          <p:spPr bwMode="auto">
            <a:xfrm>
              <a:off x="458019" y="6233430"/>
              <a:ext cx="1584176" cy="363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Bildplatzhalter 30"/>
          <p:cNvSpPr>
            <a:spLocks noGrp="1"/>
          </p:cNvSpPr>
          <p:nvPr>
            <p:ph type="pic" sz="quarter" idx="13"/>
          </p:nvPr>
        </p:nvSpPr>
        <p:spPr>
          <a:xfrm>
            <a:off x="7902000" y="6156000"/>
            <a:ext cx="792088" cy="648000"/>
          </a:xfrm>
          <a:prstGeom prst="rect">
            <a:avLst/>
          </a:prstGeom>
        </p:spPr>
        <p:txBody>
          <a:bodyPr wrap="none" lIns="0" tIns="0" rIns="0" bIns="0" rtlCol="0">
            <a:noAutofit/>
          </a:bodyPr>
          <a:lstStyle>
            <a:lvl1pPr marL="0" indent="0">
              <a:buNone/>
              <a:defRPr sz="900">
                <a:solidFill>
                  <a:schemeClr val="tx1"/>
                </a:solidFill>
              </a:defRPr>
            </a:lvl1pPr>
          </a:lstStyle>
          <a:p>
            <a:pPr lvl="0"/>
            <a:r>
              <a:rPr lang="en-US" noProof="0"/>
              <a:t>Click icon to add picture</a:t>
            </a:r>
            <a:endParaRPr lang="de-DE" noProof="0"/>
          </a:p>
        </p:txBody>
      </p:sp>
      <p:sp>
        <p:nvSpPr>
          <p:cNvPr id="14" name="Titel 13"/>
          <p:cNvSpPr>
            <a:spLocks noGrp="1"/>
          </p:cNvSpPr>
          <p:nvPr>
            <p:ph type="title"/>
          </p:nvPr>
        </p:nvSpPr>
        <p:spPr>
          <a:xfrm>
            <a:off x="755576" y="3554432"/>
            <a:ext cx="7848872" cy="369332"/>
          </a:xfrm>
        </p:spPr>
        <p:txBody>
          <a:bodyPr wrap="square" anchor="b">
            <a:spAutoFit/>
          </a:bodyPr>
          <a:lstStyle>
            <a:lvl1pPr>
              <a:defRPr sz="2400" cap="none" baseline="0">
                <a:latin typeface="Arial" pitchFamily="34" charset="0"/>
                <a:cs typeface="Arial" pitchFamily="34" charset="0"/>
              </a:defRPr>
            </a:lvl1pPr>
          </a:lstStyle>
          <a:p>
            <a:r>
              <a:rPr lang="en-US"/>
              <a:t>Click to edit Master title style</a:t>
            </a:r>
            <a:endParaRPr lang="de-DE"/>
          </a:p>
        </p:txBody>
      </p:sp>
      <p:sp>
        <p:nvSpPr>
          <p:cNvPr id="16" name="Textplatzhalter 15"/>
          <p:cNvSpPr>
            <a:spLocks noGrp="1"/>
          </p:cNvSpPr>
          <p:nvPr>
            <p:ph type="body" sz="quarter" idx="14"/>
          </p:nvPr>
        </p:nvSpPr>
        <p:spPr>
          <a:xfrm>
            <a:off x="755650" y="3923764"/>
            <a:ext cx="7848798" cy="369332"/>
          </a:xfrm>
          <a:prstGeom prst="rect">
            <a:avLst/>
          </a:prstGeom>
        </p:spPr>
        <p:txBody>
          <a:bodyPr tIns="0" bIns="0">
            <a:spAutoFit/>
          </a:bodyPr>
          <a:lstStyle>
            <a:lvl1pPr marL="0" indent="0">
              <a:spcBef>
                <a:spcPts val="0"/>
              </a:spcBef>
              <a:buNone/>
              <a:defRPr sz="2400">
                <a:solidFill>
                  <a:schemeClr val="tx1"/>
                </a:solidFill>
              </a:defRPr>
            </a:lvl1pPr>
          </a:lstStyle>
          <a:p>
            <a:pPr lvl="0"/>
            <a:r>
              <a:rPr lang="en-US"/>
              <a:t>Click to edit Master text styles</a:t>
            </a:r>
          </a:p>
        </p:txBody>
      </p:sp>
      <p:sp>
        <p:nvSpPr>
          <p:cNvPr id="13" name="Textplatzhalter 12"/>
          <p:cNvSpPr>
            <a:spLocks noGrp="1"/>
          </p:cNvSpPr>
          <p:nvPr>
            <p:ph type="body" sz="quarter" idx="15"/>
          </p:nvPr>
        </p:nvSpPr>
        <p:spPr>
          <a:xfrm>
            <a:off x="755650" y="4500332"/>
            <a:ext cx="7848798" cy="612000"/>
          </a:xfrm>
          <a:prstGeom prst="rect">
            <a:avLst/>
          </a:prstGeom>
        </p:spPr>
        <p:txBody>
          <a:bodyPr anchor="ctr"/>
          <a:lstStyle>
            <a:lvl1pPr marL="0" indent="0">
              <a:spcBef>
                <a:spcPts val="800"/>
              </a:spcBef>
              <a:buNone/>
              <a:defRPr sz="1400" baseline="0">
                <a:solidFill>
                  <a:schemeClr val="tx1"/>
                </a:solidFill>
              </a:defRPr>
            </a:lvl1pPr>
          </a:lstStyle>
          <a:p>
            <a:pPr lvl="0"/>
            <a:r>
              <a:rPr lang="en-US"/>
              <a:t>Click to edit Master text styles</a:t>
            </a:r>
          </a:p>
        </p:txBody>
      </p:sp>
      <p:sp>
        <p:nvSpPr>
          <p:cNvPr id="17" name="Textplatzhalter 16"/>
          <p:cNvSpPr>
            <a:spLocks noGrp="1"/>
          </p:cNvSpPr>
          <p:nvPr>
            <p:ph type="body" sz="quarter" idx="16"/>
          </p:nvPr>
        </p:nvSpPr>
        <p:spPr>
          <a:xfrm>
            <a:off x="755650" y="5364000"/>
            <a:ext cx="3600450" cy="252000"/>
          </a:xfrm>
          <a:prstGeom prst="rect">
            <a:avLst/>
          </a:prstGeom>
        </p:spPr>
        <p:txBody>
          <a:bodyPr wrap="none" anchor="ctr"/>
          <a:lstStyle>
            <a:lvl1pPr marL="0" indent="0">
              <a:buNone/>
              <a:defRPr sz="90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383102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x with Hightlights orange">
    <p:spTree>
      <p:nvGrpSpPr>
        <p:cNvPr id="1" name=""/>
        <p:cNvGrpSpPr/>
        <p:nvPr/>
      </p:nvGrpSpPr>
      <p:grpSpPr>
        <a:xfrm>
          <a:off x="0" y="0"/>
          <a:ext cx="0" cy="0"/>
          <a:chOff x="0" y="0"/>
          <a:chExt cx="0" cy="0"/>
        </a:xfrm>
      </p:grpSpPr>
      <p:sp>
        <p:nvSpPr>
          <p:cNvPr id="5" name="Freihandform 9"/>
          <p:cNvSpPr/>
          <p:nvPr userDrawn="1"/>
        </p:nvSpPr>
        <p:spPr>
          <a:xfrm>
            <a:off x="449263" y="1008063"/>
            <a:ext cx="8386762" cy="5256212"/>
          </a:xfrm>
          <a:custGeom>
            <a:avLst/>
            <a:gdLst>
              <a:gd name="connsiteX0" fmla="*/ 0 w 8139659"/>
              <a:gd name="connsiteY0" fmla="*/ 5231567 h 5246557"/>
              <a:gd name="connsiteX1" fmla="*/ 0 w 8139659"/>
              <a:gd name="connsiteY1" fmla="*/ 2758190 h 5246557"/>
              <a:gd name="connsiteX2" fmla="*/ 749508 w 8139659"/>
              <a:gd name="connsiteY2" fmla="*/ 359764 h 5246557"/>
              <a:gd name="connsiteX3" fmla="*/ 8139659 w 8139659"/>
              <a:gd name="connsiteY3" fmla="*/ 0 h 5246557"/>
              <a:gd name="connsiteX4" fmla="*/ 8139659 w 8139659"/>
              <a:gd name="connsiteY4" fmla="*/ 5246557 h 5246557"/>
              <a:gd name="connsiteX5" fmla="*/ 0 w 8139659"/>
              <a:gd name="connsiteY5" fmla="*/ 5231567 h 5246557"/>
              <a:gd name="connsiteX0" fmla="*/ 8639 w 8148298"/>
              <a:gd name="connsiteY0" fmla="*/ 5231567 h 5246557"/>
              <a:gd name="connsiteX1" fmla="*/ 0 w 8148298"/>
              <a:gd name="connsiteY1" fmla="*/ 2530959 h 5246557"/>
              <a:gd name="connsiteX2" fmla="*/ 758147 w 8148298"/>
              <a:gd name="connsiteY2" fmla="*/ 359764 h 5246557"/>
              <a:gd name="connsiteX3" fmla="*/ 8148298 w 8148298"/>
              <a:gd name="connsiteY3" fmla="*/ 0 h 5246557"/>
              <a:gd name="connsiteX4" fmla="*/ 8148298 w 8148298"/>
              <a:gd name="connsiteY4" fmla="*/ 5246557 h 5246557"/>
              <a:gd name="connsiteX5" fmla="*/ 8639 w 8148298"/>
              <a:gd name="connsiteY5" fmla="*/ 5231567 h 5246557"/>
              <a:gd name="connsiteX0" fmla="*/ 8639 w 8148298"/>
              <a:gd name="connsiteY0" fmla="*/ 5231567 h 5246557"/>
              <a:gd name="connsiteX1" fmla="*/ 0 w 8148298"/>
              <a:gd name="connsiteY1" fmla="*/ 2530959 h 5246557"/>
              <a:gd name="connsiteX2" fmla="*/ 857428 w 8148298"/>
              <a:gd name="connsiteY2" fmla="*/ 614065 h 5246557"/>
              <a:gd name="connsiteX3" fmla="*/ 8148298 w 8148298"/>
              <a:gd name="connsiteY3" fmla="*/ 0 h 5246557"/>
              <a:gd name="connsiteX4" fmla="*/ 8148298 w 8148298"/>
              <a:gd name="connsiteY4" fmla="*/ 5246557 h 5246557"/>
              <a:gd name="connsiteX5" fmla="*/ 8639 w 8148298"/>
              <a:gd name="connsiteY5" fmla="*/ 5231567 h 5246557"/>
              <a:gd name="connsiteX0" fmla="*/ 8639 w 8148298"/>
              <a:gd name="connsiteY0" fmla="*/ 5231567 h 5246557"/>
              <a:gd name="connsiteX1" fmla="*/ 0 w 8148298"/>
              <a:gd name="connsiteY1" fmla="*/ 2530959 h 5246557"/>
              <a:gd name="connsiteX2" fmla="*/ 714523 w 8148298"/>
              <a:gd name="connsiteY2" fmla="*/ 454324 h 5246557"/>
              <a:gd name="connsiteX3" fmla="*/ 8148298 w 8148298"/>
              <a:gd name="connsiteY3" fmla="*/ 0 h 5246557"/>
              <a:gd name="connsiteX4" fmla="*/ 8148298 w 8148298"/>
              <a:gd name="connsiteY4" fmla="*/ 5246557 h 5246557"/>
              <a:gd name="connsiteX5" fmla="*/ 8639 w 8148298"/>
              <a:gd name="connsiteY5" fmla="*/ 5231567 h 5246557"/>
              <a:gd name="connsiteX0" fmla="*/ 2880 w 8151178"/>
              <a:gd name="connsiteY0" fmla="*/ 5326429 h 5326429"/>
              <a:gd name="connsiteX1" fmla="*/ 2880 w 8151178"/>
              <a:gd name="connsiteY1" fmla="*/ 2530959 h 5326429"/>
              <a:gd name="connsiteX2" fmla="*/ 717403 w 8151178"/>
              <a:gd name="connsiteY2" fmla="*/ 454324 h 5326429"/>
              <a:gd name="connsiteX3" fmla="*/ 8151178 w 8151178"/>
              <a:gd name="connsiteY3" fmla="*/ 0 h 5326429"/>
              <a:gd name="connsiteX4" fmla="*/ 8151178 w 8151178"/>
              <a:gd name="connsiteY4" fmla="*/ 5246557 h 5326429"/>
              <a:gd name="connsiteX5" fmla="*/ 2880 w 8151178"/>
              <a:gd name="connsiteY5" fmla="*/ 5326429 h 5326429"/>
              <a:gd name="connsiteX0" fmla="*/ 2880 w 8151178"/>
              <a:gd name="connsiteY0" fmla="*/ 5326429 h 5326429"/>
              <a:gd name="connsiteX1" fmla="*/ 2880 w 8151178"/>
              <a:gd name="connsiteY1" fmla="*/ 2530959 h 5326429"/>
              <a:gd name="connsiteX2" fmla="*/ 717403 w 8151178"/>
              <a:gd name="connsiteY2" fmla="*/ 454324 h 5326429"/>
              <a:gd name="connsiteX3" fmla="*/ 8151178 w 8151178"/>
              <a:gd name="connsiteY3" fmla="*/ 0 h 5326429"/>
              <a:gd name="connsiteX4" fmla="*/ 8148444 w 8151178"/>
              <a:gd name="connsiteY4" fmla="*/ 5326428 h 5326429"/>
              <a:gd name="connsiteX5" fmla="*/ 2880 w 8151178"/>
              <a:gd name="connsiteY5" fmla="*/ 5326429 h 5326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51178" h="5326429">
                <a:moveTo>
                  <a:pt x="2880" y="5326429"/>
                </a:moveTo>
                <a:cubicBezTo>
                  <a:pt x="0" y="4426226"/>
                  <a:pt x="5760" y="3431162"/>
                  <a:pt x="2880" y="2530959"/>
                </a:cubicBezTo>
                <a:lnTo>
                  <a:pt x="717403" y="454324"/>
                </a:lnTo>
                <a:lnTo>
                  <a:pt x="8151178" y="0"/>
                </a:lnTo>
                <a:cubicBezTo>
                  <a:pt x="8150267" y="1775476"/>
                  <a:pt x="8149355" y="3550952"/>
                  <a:pt x="8148444" y="5326428"/>
                </a:cubicBezTo>
                <a:lnTo>
                  <a:pt x="2880" y="532642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1" name="Titel 10"/>
          <p:cNvSpPr>
            <a:spLocks noGrp="1"/>
          </p:cNvSpPr>
          <p:nvPr>
            <p:ph type="title"/>
          </p:nvPr>
        </p:nvSpPr>
        <p:spPr/>
        <p:txBody>
          <a:bodyPr/>
          <a:lstStyle>
            <a:lvl1pPr>
              <a:defRPr/>
            </a:lvl1pPr>
          </a:lstStyle>
          <a:p>
            <a:r>
              <a:rPr lang="en-US"/>
              <a:t>Click to edit Master title style</a:t>
            </a:r>
            <a:endParaRPr lang="de-DE"/>
          </a:p>
        </p:txBody>
      </p:sp>
      <p:sp>
        <p:nvSpPr>
          <p:cNvPr id="14" name="Textplatzhalter 13"/>
          <p:cNvSpPr>
            <a:spLocks noGrp="1"/>
          </p:cNvSpPr>
          <p:nvPr>
            <p:ph type="body" sz="quarter" idx="13"/>
          </p:nvPr>
        </p:nvSpPr>
        <p:spPr>
          <a:xfrm>
            <a:off x="432000" y="594000"/>
            <a:ext cx="8388000" cy="324000"/>
          </a:xfrm>
          <a:prstGeom prst="rect">
            <a:avLst/>
          </a:prstGeom>
        </p:spPr>
        <p:txBody>
          <a:bodyPr wrap="none" tIns="0" bIns="0" anchor="ctr"/>
          <a:lstStyle>
            <a:lvl1pPr marL="0" indent="0">
              <a:buNone/>
              <a:defRPr baseline="0">
                <a:solidFill>
                  <a:schemeClr val="tx1"/>
                </a:solidFill>
              </a:defRPr>
            </a:lvl1pPr>
          </a:lstStyle>
          <a:p>
            <a:pPr lvl="0"/>
            <a:r>
              <a:rPr lang="en-US"/>
              <a:t>Click to edit Master text styles</a:t>
            </a:r>
          </a:p>
        </p:txBody>
      </p:sp>
      <p:sp>
        <p:nvSpPr>
          <p:cNvPr id="9" name="Textplatzhalter 2"/>
          <p:cNvSpPr>
            <a:spLocks noGrp="1"/>
          </p:cNvSpPr>
          <p:nvPr>
            <p:ph type="body" idx="1"/>
          </p:nvPr>
        </p:nvSpPr>
        <p:spPr>
          <a:xfrm>
            <a:off x="1187624" y="1764000"/>
            <a:ext cx="7488000" cy="4320000"/>
          </a:xfrm>
          <a:prstGeom prst="rect">
            <a:avLst/>
          </a:prstGeom>
        </p:spPr>
        <p:txBody>
          <a:bodyPr/>
          <a:lstStyle>
            <a:lvl1pPr marL="360000" indent="-360000">
              <a:buClr>
                <a:schemeClr val="bg1"/>
              </a:buClr>
              <a:buFont typeface="+mj-lt"/>
              <a:buAutoNum type="arabicPeriod"/>
              <a:tabLst>
                <a:tab pos="7200000" algn="r"/>
              </a:tabLst>
              <a:defRPr sz="1800">
                <a:solidFill>
                  <a:schemeClr val="bg1"/>
                </a:solidFill>
              </a:defRPr>
            </a:lvl1pPr>
            <a:lvl2pPr marL="702900" indent="-342900">
              <a:buClr>
                <a:schemeClr val="bg1"/>
              </a:buClr>
              <a:buFont typeface="+mj-lt"/>
              <a:buAutoNum type="romanUcPeriod"/>
              <a:tabLst>
                <a:tab pos="7200000" algn="r"/>
              </a:tabLst>
              <a:defRPr sz="1800">
                <a:solidFill>
                  <a:schemeClr val="bg1"/>
                </a:solidFill>
              </a:defRPr>
            </a:lvl2pPr>
            <a:lvl3pPr marL="1062900" indent="-342900">
              <a:buClr>
                <a:schemeClr val="bg1"/>
              </a:buClr>
              <a:buFont typeface="+mj-lt"/>
              <a:buAutoNum type="arabicPeriod"/>
              <a:tabLst>
                <a:tab pos="7200000" algn="r"/>
              </a:tabLst>
              <a:defRPr sz="1800">
                <a:solidFill>
                  <a:schemeClr val="bg1"/>
                </a:solidFill>
              </a:defRPr>
            </a:lvl3pPr>
            <a:lvl4pPr marL="1422900" indent="-342900">
              <a:buClr>
                <a:schemeClr val="bg1"/>
              </a:buClr>
              <a:buFont typeface="+mj-lt"/>
              <a:buAutoNum type="romanUcPeriod"/>
              <a:tabLst>
                <a:tab pos="7200000" algn="r"/>
              </a:tabLst>
              <a:defRPr sz="1800">
                <a:solidFill>
                  <a:schemeClr val="bg1"/>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Datumsplatzhalter 11"/>
          <p:cNvSpPr>
            <a:spLocks noGrp="1"/>
          </p:cNvSpPr>
          <p:nvPr>
            <p:ph type="dt" sz="half" idx="14"/>
          </p:nvPr>
        </p:nvSpPr>
        <p:spPr/>
        <p:txBody>
          <a:bodyPr/>
          <a:lstStyle>
            <a:lvl1pPr>
              <a:defRPr/>
            </a:lvl1pPr>
          </a:lstStyle>
          <a:p>
            <a:pPr>
              <a:defRPr/>
            </a:pPr>
            <a:r>
              <a:rPr lang="de-DE"/>
              <a:t>| 	</a:t>
            </a:r>
            <a:fld id="{CBAF9153-C658-4087-BB39-AF92C011B394}" type="datetime1">
              <a:rPr lang="en-US" smtClean="0"/>
              <a:t>6/14/2023</a:t>
            </a:fld>
            <a:r>
              <a:rPr lang="de-DE"/>
              <a:t>	 |</a:t>
            </a:r>
          </a:p>
        </p:txBody>
      </p:sp>
      <p:sp>
        <p:nvSpPr>
          <p:cNvPr id="7" name="Foliennummernplatzhalter 12"/>
          <p:cNvSpPr>
            <a:spLocks noGrp="1"/>
          </p:cNvSpPr>
          <p:nvPr>
            <p:ph type="sldNum" sz="quarter" idx="15"/>
          </p:nvPr>
        </p:nvSpPr>
        <p:spPr/>
        <p:txBody>
          <a:bodyPr/>
          <a:lstStyle>
            <a:lvl1pPr>
              <a:defRPr/>
            </a:lvl1pPr>
          </a:lstStyle>
          <a:p>
            <a:pPr>
              <a:defRPr/>
            </a:pPr>
            <a:fld id="{0CCEC06F-AEA3-4BE1-B640-C06D91E456BA}" type="slidenum">
              <a:rPr lang="de-DE"/>
              <a:pPr>
                <a:defRPr/>
              </a:pPr>
              <a:t>‹#›</a:t>
            </a:fld>
            <a:endParaRPr lang="de-DE"/>
          </a:p>
        </p:txBody>
      </p:sp>
      <p:sp>
        <p:nvSpPr>
          <p:cNvPr id="8" name="Fußzeilenplatzhalter 14"/>
          <p:cNvSpPr>
            <a:spLocks noGrp="1"/>
          </p:cNvSpPr>
          <p:nvPr>
            <p:ph type="ftr" sz="quarter" idx="16"/>
          </p:nvPr>
        </p:nvSpPr>
        <p:spPr/>
        <p:txBody>
          <a:bodyPr/>
          <a:lstStyle>
            <a:lvl1pPr>
              <a:defRPr/>
            </a:lvl1pPr>
          </a:lstStyle>
          <a:p>
            <a:pPr>
              <a:defRPr/>
            </a:pPr>
            <a:r>
              <a:rPr lang="de-DE"/>
              <a:t>Presentation Title</a:t>
            </a:r>
          </a:p>
        </p:txBody>
      </p:sp>
    </p:spTree>
    <p:extLst>
      <p:ext uri="{BB962C8B-B14F-4D97-AF65-F5344CB8AC3E}">
        <p14:creationId xmlns:p14="http://schemas.microsoft.com/office/powerpoint/2010/main" val="3484488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with Highlights blue">
    <p:spTree>
      <p:nvGrpSpPr>
        <p:cNvPr id="1" name=""/>
        <p:cNvGrpSpPr/>
        <p:nvPr/>
      </p:nvGrpSpPr>
      <p:grpSpPr>
        <a:xfrm>
          <a:off x="0" y="0"/>
          <a:ext cx="0" cy="0"/>
          <a:chOff x="0" y="0"/>
          <a:chExt cx="0" cy="0"/>
        </a:xfrm>
      </p:grpSpPr>
      <p:sp>
        <p:nvSpPr>
          <p:cNvPr id="5" name="Freihandform 9"/>
          <p:cNvSpPr/>
          <p:nvPr userDrawn="1"/>
        </p:nvSpPr>
        <p:spPr>
          <a:xfrm>
            <a:off x="449263" y="1008063"/>
            <a:ext cx="8386762" cy="5256212"/>
          </a:xfrm>
          <a:custGeom>
            <a:avLst/>
            <a:gdLst>
              <a:gd name="connsiteX0" fmla="*/ 0 w 8139659"/>
              <a:gd name="connsiteY0" fmla="*/ 5231567 h 5246557"/>
              <a:gd name="connsiteX1" fmla="*/ 0 w 8139659"/>
              <a:gd name="connsiteY1" fmla="*/ 2758190 h 5246557"/>
              <a:gd name="connsiteX2" fmla="*/ 749508 w 8139659"/>
              <a:gd name="connsiteY2" fmla="*/ 359764 h 5246557"/>
              <a:gd name="connsiteX3" fmla="*/ 8139659 w 8139659"/>
              <a:gd name="connsiteY3" fmla="*/ 0 h 5246557"/>
              <a:gd name="connsiteX4" fmla="*/ 8139659 w 8139659"/>
              <a:gd name="connsiteY4" fmla="*/ 5246557 h 5246557"/>
              <a:gd name="connsiteX5" fmla="*/ 0 w 8139659"/>
              <a:gd name="connsiteY5" fmla="*/ 5231567 h 5246557"/>
              <a:gd name="connsiteX0" fmla="*/ 8639 w 8148298"/>
              <a:gd name="connsiteY0" fmla="*/ 5231567 h 5246557"/>
              <a:gd name="connsiteX1" fmla="*/ 0 w 8148298"/>
              <a:gd name="connsiteY1" fmla="*/ 2530959 h 5246557"/>
              <a:gd name="connsiteX2" fmla="*/ 758147 w 8148298"/>
              <a:gd name="connsiteY2" fmla="*/ 359764 h 5246557"/>
              <a:gd name="connsiteX3" fmla="*/ 8148298 w 8148298"/>
              <a:gd name="connsiteY3" fmla="*/ 0 h 5246557"/>
              <a:gd name="connsiteX4" fmla="*/ 8148298 w 8148298"/>
              <a:gd name="connsiteY4" fmla="*/ 5246557 h 5246557"/>
              <a:gd name="connsiteX5" fmla="*/ 8639 w 8148298"/>
              <a:gd name="connsiteY5" fmla="*/ 5231567 h 5246557"/>
              <a:gd name="connsiteX0" fmla="*/ 8639 w 8148298"/>
              <a:gd name="connsiteY0" fmla="*/ 5231567 h 5246557"/>
              <a:gd name="connsiteX1" fmla="*/ 0 w 8148298"/>
              <a:gd name="connsiteY1" fmla="*/ 2530959 h 5246557"/>
              <a:gd name="connsiteX2" fmla="*/ 857428 w 8148298"/>
              <a:gd name="connsiteY2" fmla="*/ 614065 h 5246557"/>
              <a:gd name="connsiteX3" fmla="*/ 8148298 w 8148298"/>
              <a:gd name="connsiteY3" fmla="*/ 0 h 5246557"/>
              <a:gd name="connsiteX4" fmla="*/ 8148298 w 8148298"/>
              <a:gd name="connsiteY4" fmla="*/ 5246557 h 5246557"/>
              <a:gd name="connsiteX5" fmla="*/ 8639 w 8148298"/>
              <a:gd name="connsiteY5" fmla="*/ 5231567 h 5246557"/>
              <a:gd name="connsiteX0" fmla="*/ 8639 w 8148298"/>
              <a:gd name="connsiteY0" fmla="*/ 5231567 h 5246557"/>
              <a:gd name="connsiteX1" fmla="*/ 0 w 8148298"/>
              <a:gd name="connsiteY1" fmla="*/ 2530959 h 5246557"/>
              <a:gd name="connsiteX2" fmla="*/ 714523 w 8148298"/>
              <a:gd name="connsiteY2" fmla="*/ 454324 h 5246557"/>
              <a:gd name="connsiteX3" fmla="*/ 8148298 w 8148298"/>
              <a:gd name="connsiteY3" fmla="*/ 0 h 5246557"/>
              <a:gd name="connsiteX4" fmla="*/ 8148298 w 8148298"/>
              <a:gd name="connsiteY4" fmla="*/ 5246557 h 5246557"/>
              <a:gd name="connsiteX5" fmla="*/ 8639 w 8148298"/>
              <a:gd name="connsiteY5" fmla="*/ 5231567 h 5246557"/>
              <a:gd name="connsiteX0" fmla="*/ 2880 w 8151178"/>
              <a:gd name="connsiteY0" fmla="*/ 5326429 h 5326429"/>
              <a:gd name="connsiteX1" fmla="*/ 2880 w 8151178"/>
              <a:gd name="connsiteY1" fmla="*/ 2530959 h 5326429"/>
              <a:gd name="connsiteX2" fmla="*/ 717403 w 8151178"/>
              <a:gd name="connsiteY2" fmla="*/ 454324 h 5326429"/>
              <a:gd name="connsiteX3" fmla="*/ 8151178 w 8151178"/>
              <a:gd name="connsiteY3" fmla="*/ 0 h 5326429"/>
              <a:gd name="connsiteX4" fmla="*/ 8151178 w 8151178"/>
              <a:gd name="connsiteY4" fmla="*/ 5246557 h 5326429"/>
              <a:gd name="connsiteX5" fmla="*/ 2880 w 8151178"/>
              <a:gd name="connsiteY5" fmla="*/ 5326429 h 5326429"/>
              <a:gd name="connsiteX0" fmla="*/ 2880 w 8151178"/>
              <a:gd name="connsiteY0" fmla="*/ 5326429 h 5326429"/>
              <a:gd name="connsiteX1" fmla="*/ 2880 w 8151178"/>
              <a:gd name="connsiteY1" fmla="*/ 2530959 h 5326429"/>
              <a:gd name="connsiteX2" fmla="*/ 717403 w 8151178"/>
              <a:gd name="connsiteY2" fmla="*/ 454324 h 5326429"/>
              <a:gd name="connsiteX3" fmla="*/ 8151178 w 8151178"/>
              <a:gd name="connsiteY3" fmla="*/ 0 h 5326429"/>
              <a:gd name="connsiteX4" fmla="*/ 8148444 w 8151178"/>
              <a:gd name="connsiteY4" fmla="*/ 5326428 h 5326429"/>
              <a:gd name="connsiteX5" fmla="*/ 2880 w 8151178"/>
              <a:gd name="connsiteY5" fmla="*/ 5326429 h 5326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51178" h="5326429">
                <a:moveTo>
                  <a:pt x="2880" y="5326429"/>
                </a:moveTo>
                <a:cubicBezTo>
                  <a:pt x="0" y="4426226"/>
                  <a:pt x="5760" y="3431162"/>
                  <a:pt x="2880" y="2530959"/>
                </a:cubicBezTo>
                <a:lnTo>
                  <a:pt x="717403" y="454324"/>
                </a:lnTo>
                <a:lnTo>
                  <a:pt x="8151178" y="0"/>
                </a:lnTo>
                <a:cubicBezTo>
                  <a:pt x="8150267" y="1775476"/>
                  <a:pt x="8149355" y="3550952"/>
                  <a:pt x="8148444" y="5326428"/>
                </a:cubicBezTo>
                <a:lnTo>
                  <a:pt x="2880" y="532642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1" name="Titel 10"/>
          <p:cNvSpPr>
            <a:spLocks noGrp="1"/>
          </p:cNvSpPr>
          <p:nvPr>
            <p:ph type="title"/>
          </p:nvPr>
        </p:nvSpPr>
        <p:spPr/>
        <p:txBody>
          <a:bodyPr/>
          <a:lstStyle>
            <a:lvl1pPr>
              <a:defRPr/>
            </a:lvl1pPr>
          </a:lstStyle>
          <a:p>
            <a:r>
              <a:rPr lang="en-US"/>
              <a:t>Click to edit Master title style</a:t>
            </a:r>
            <a:endParaRPr lang="de-DE"/>
          </a:p>
        </p:txBody>
      </p:sp>
      <p:sp>
        <p:nvSpPr>
          <p:cNvPr id="14" name="Textplatzhalter 13"/>
          <p:cNvSpPr>
            <a:spLocks noGrp="1"/>
          </p:cNvSpPr>
          <p:nvPr>
            <p:ph type="body" sz="quarter" idx="13"/>
          </p:nvPr>
        </p:nvSpPr>
        <p:spPr>
          <a:xfrm>
            <a:off x="432000" y="594000"/>
            <a:ext cx="8388000" cy="324000"/>
          </a:xfrm>
          <a:prstGeom prst="rect">
            <a:avLst/>
          </a:prstGeom>
        </p:spPr>
        <p:txBody>
          <a:bodyPr wrap="none" tIns="0" bIns="0" anchor="ctr"/>
          <a:lstStyle>
            <a:lvl1pPr marL="0" indent="0">
              <a:buNone/>
              <a:defRPr baseline="0">
                <a:solidFill>
                  <a:schemeClr val="tx1"/>
                </a:solidFill>
              </a:defRPr>
            </a:lvl1pPr>
          </a:lstStyle>
          <a:p>
            <a:pPr lvl="0"/>
            <a:r>
              <a:rPr lang="en-US"/>
              <a:t>Click to edit Master text styles</a:t>
            </a:r>
          </a:p>
        </p:txBody>
      </p:sp>
      <p:sp>
        <p:nvSpPr>
          <p:cNvPr id="16" name="Textplatzhalter 2"/>
          <p:cNvSpPr>
            <a:spLocks noGrp="1"/>
          </p:cNvSpPr>
          <p:nvPr>
            <p:ph type="body" idx="1"/>
          </p:nvPr>
        </p:nvSpPr>
        <p:spPr>
          <a:xfrm>
            <a:off x="1187624" y="1764000"/>
            <a:ext cx="7488000" cy="4320000"/>
          </a:xfrm>
          <a:prstGeom prst="rect">
            <a:avLst/>
          </a:prstGeom>
        </p:spPr>
        <p:txBody>
          <a:bodyPr/>
          <a:lstStyle>
            <a:lvl1pPr marL="360000" indent="-360000">
              <a:buClr>
                <a:schemeClr val="bg1"/>
              </a:buClr>
              <a:buFont typeface="+mj-lt"/>
              <a:buAutoNum type="arabicPeriod"/>
              <a:tabLst>
                <a:tab pos="7200000" algn="r"/>
              </a:tabLst>
              <a:defRPr sz="1800">
                <a:solidFill>
                  <a:schemeClr val="bg1"/>
                </a:solidFill>
              </a:defRPr>
            </a:lvl1pPr>
            <a:lvl2pPr marL="702900" indent="-342900">
              <a:buClr>
                <a:schemeClr val="bg1"/>
              </a:buClr>
              <a:buFont typeface="+mj-lt"/>
              <a:buAutoNum type="romanUcPeriod"/>
              <a:tabLst>
                <a:tab pos="7200000" algn="r"/>
              </a:tabLst>
              <a:defRPr sz="1800">
                <a:solidFill>
                  <a:schemeClr val="bg1"/>
                </a:solidFill>
              </a:defRPr>
            </a:lvl2pPr>
            <a:lvl3pPr marL="1062900" indent="-342900">
              <a:buClr>
                <a:schemeClr val="bg1"/>
              </a:buClr>
              <a:buFont typeface="+mj-lt"/>
              <a:buAutoNum type="arabicPeriod"/>
              <a:tabLst>
                <a:tab pos="7200000" algn="r"/>
              </a:tabLst>
              <a:defRPr sz="1800">
                <a:solidFill>
                  <a:schemeClr val="bg1"/>
                </a:solidFill>
              </a:defRPr>
            </a:lvl3pPr>
            <a:lvl4pPr marL="1422900" indent="-342900">
              <a:buClr>
                <a:schemeClr val="bg1"/>
              </a:buClr>
              <a:buFont typeface="+mj-lt"/>
              <a:buAutoNum type="romanUcPeriod"/>
              <a:tabLst>
                <a:tab pos="7200000" algn="r"/>
              </a:tabLst>
              <a:defRPr sz="1800">
                <a:solidFill>
                  <a:schemeClr val="bg1"/>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Datumsplatzhalter 11"/>
          <p:cNvSpPr>
            <a:spLocks noGrp="1"/>
          </p:cNvSpPr>
          <p:nvPr>
            <p:ph type="dt" sz="half" idx="14"/>
          </p:nvPr>
        </p:nvSpPr>
        <p:spPr/>
        <p:txBody>
          <a:bodyPr/>
          <a:lstStyle>
            <a:lvl1pPr>
              <a:defRPr/>
            </a:lvl1pPr>
          </a:lstStyle>
          <a:p>
            <a:pPr>
              <a:defRPr/>
            </a:pPr>
            <a:r>
              <a:rPr lang="de-DE"/>
              <a:t>| 	</a:t>
            </a:r>
            <a:fld id="{66F4916A-9C8B-43CD-8A28-D46DFA29FC77}" type="datetime1">
              <a:rPr lang="en-US" smtClean="0"/>
              <a:t>6/14/2023</a:t>
            </a:fld>
            <a:r>
              <a:rPr lang="de-DE"/>
              <a:t>	 |</a:t>
            </a:r>
          </a:p>
        </p:txBody>
      </p:sp>
      <p:sp>
        <p:nvSpPr>
          <p:cNvPr id="7" name="Foliennummernplatzhalter 12"/>
          <p:cNvSpPr>
            <a:spLocks noGrp="1"/>
          </p:cNvSpPr>
          <p:nvPr>
            <p:ph type="sldNum" sz="quarter" idx="15"/>
          </p:nvPr>
        </p:nvSpPr>
        <p:spPr/>
        <p:txBody>
          <a:bodyPr/>
          <a:lstStyle>
            <a:lvl1pPr>
              <a:defRPr/>
            </a:lvl1pPr>
          </a:lstStyle>
          <a:p>
            <a:pPr>
              <a:defRPr/>
            </a:pPr>
            <a:fld id="{3F50B658-B30B-420C-9C23-2782020F8C1E}" type="slidenum">
              <a:rPr lang="de-DE"/>
              <a:pPr>
                <a:defRPr/>
              </a:pPr>
              <a:t>‹#›</a:t>
            </a:fld>
            <a:endParaRPr lang="de-DE"/>
          </a:p>
        </p:txBody>
      </p:sp>
      <p:sp>
        <p:nvSpPr>
          <p:cNvPr id="8" name="Fußzeilenplatzhalter 14"/>
          <p:cNvSpPr>
            <a:spLocks noGrp="1"/>
          </p:cNvSpPr>
          <p:nvPr>
            <p:ph type="ftr" sz="quarter" idx="16"/>
          </p:nvPr>
        </p:nvSpPr>
        <p:spPr/>
        <p:txBody>
          <a:bodyPr/>
          <a:lstStyle>
            <a:lvl1pPr>
              <a:defRPr/>
            </a:lvl1pPr>
          </a:lstStyle>
          <a:p>
            <a:pPr>
              <a:defRPr/>
            </a:pPr>
            <a:r>
              <a:rPr lang="de-DE"/>
              <a:t>Presentation Title</a:t>
            </a:r>
          </a:p>
        </p:txBody>
      </p:sp>
    </p:spTree>
    <p:extLst>
      <p:ext uri="{BB962C8B-B14F-4D97-AF65-F5344CB8AC3E}">
        <p14:creationId xmlns:p14="http://schemas.microsoft.com/office/powerpoint/2010/main" val="425643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ly text with bullets">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432000" y="594000"/>
            <a:ext cx="8388472" cy="324000"/>
          </a:xfrm>
          <a:prstGeom prst="rect">
            <a:avLst/>
          </a:prstGeom>
        </p:spPr>
        <p:txBody>
          <a:bodyPr wrap="none" tIns="0" bIns="0" anchor="ctr"/>
          <a:lstStyle>
            <a:lvl1pPr marL="0" indent="0">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el 7"/>
          <p:cNvSpPr>
            <a:spLocks noGrp="1"/>
          </p:cNvSpPr>
          <p:nvPr>
            <p:ph type="title"/>
          </p:nvPr>
        </p:nvSpPr>
        <p:spPr/>
        <p:txBody>
          <a:bodyPr/>
          <a:lstStyle>
            <a:lvl1pPr>
              <a:defRPr/>
            </a:lvl1pPr>
          </a:lstStyle>
          <a:p>
            <a:r>
              <a:rPr lang="en-US"/>
              <a:t>Click to edit Master title style</a:t>
            </a:r>
            <a:endParaRPr lang="de-DE"/>
          </a:p>
        </p:txBody>
      </p:sp>
      <p:sp>
        <p:nvSpPr>
          <p:cNvPr id="12" name="Textplatzhalter 11"/>
          <p:cNvSpPr>
            <a:spLocks noGrp="1"/>
          </p:cNvSpPr>
          <p:nvPr>
            <p:ph type="body" sz="quarter" idx="13"/>
          </p:nvPr>
        </p:nvSpPr>
        <p:spPr>
          <a:xfrm>
            <a:off x="431998" y="1008000"/>
            <a:ext cx="8388473" cy="5256584"/>
          </a:xfrm>
        </p:spPr>
        <p:txBody>
          <a:bodyPr/>
          <a:lstStyle>
            <a:lvl1pPr>
              <a:buFont typeface="Arial" pitchFamily="34" charset="0"/>
              <a:buChar char="■"/>
              <a:defRPr/>
            </a:lvl1pPr>
            <a:lvl2pPr>
              <a:defRPr/>
            </a:lvl2pPr>
            <a:lvl3pPr>
              <a:defRPr/>
            </a:lvl3pPr>
            <a:lvl4pPr>
              <a:defRPr/>
            </a:lvl4pPr>
          </a:lstStyle>
          <a:p>
            <a:pPr lvl="0"/>
            <a:r>
              <a:rPr lang="en-US"/>
              <a:t>Click to edit Master text styles</a:t>
            </a:r>
          </a:p>
        </p:txBody>
      </p:sp>
      <p:sp>
        <p:nvSpPr>
          <p:cNvPr id="5" name="Datumsplatzhalter 3"/>
          <p:cNvSpPr>
            <a:spLocks noGrp="1"/>
          </p:cNvSpPr>
          <p:nvPr>
            <p:ph type="dt" sz="half" idx="14"/>
          </p:nvPr>
        </p:nvSpPr>
        <p:spPr/>
        <p:txBody>
          <a:bodyPr/>
          <a:lstStyle>
            <a:lvl1pPr>
              <a:defRPr/>
            </a:lvl1pPr>
          </a:lstStyle>
          <a:p>
            <a:pPr>
              <a:defRPr/>
            </a:pPr>
            <a:r>
              <a:rPr lang="de-DE"/>
              <a:t>| 	</a:t>
            </a:r>
            <a:fld id="{AE81D632-9CC4-4CDA-AE06-C7AFFDB26090}" type="datetime1">
              <a:rPr lang="en-US" smtClean="0"/>
              <a:t>6/14/2023</a:t>
            </a:fld>
            <a:r>
              <a:rPr lang="de-DE"/>
              <a:t>	 |</a:t>
            </a:r>
          </a:p>
        </p:txBody>
      </p:sp>
      <p:sp>
        <p:nvSpPr>
          <p:cNvPr id="6" name="Fußzeilenplatzhalter 4"/>
          <p:cNvSpPr>
            <a:spLocks noGrp="1"/>
          </p:cNvSpPr>
          <p:nvPr>
            <p:ph type="ftr" sz="quarter" idx="15"/>
          </p:nvPr>
        </p:nvSpPr>
        <p:spPr/>
        <p:txBody>
          <a:bodyPr/>
          <a:lstStyle>
            <a:lvl1pPr>
              <a:defRPr/>
            </a:lvl1pPr>
          </a:lstStyle>
          <a:p>
            <a:pPr>
              <a:defRPr/>
            </a:pPr>
            <a:r>
              <a:rPr lang="de-DE"/>
              <a:t>Presentation Title</a:t>
            </a:r>
          </a:p>
        </p:txBody>
      </p:sp>
      <p:sp>
        <p:nvSpPr>
          <p:cNvPr id="7" name="Foliennummernplatzhalter 5"/>
          <p:cNvSpPr>
            <a:spLocks noGrp="1"/>
          </p:cNvSpPr>
          <p:nvPr>
            <p:ph type="sldNum" sz="quarter" idx="16"/>
          </p:nvPr>
        </p:nvSpPr>
        <p:spPr/>
        <p:txBody>
          <a:bodyPr/>
          <a:lstStyle>
            <a:lvl1pPr>
              <a:defRPr/>
            </a:lvl1pPr>
          </a:lstStyle>
          <a:p>
            <a:pPr>
              <a:defRPr/>
            </a:pPr>
            <a:fld id="{754141EE-5654-495E-8EFD-8948465C2482}" type="slidenum">
              <a:rPr lang="de-DE"/>
              <a:pPr>
                <a:defRPr/>
              </a:pPr>
              <a:t>‹#›</a:t>
            </a:fld>
            <a:endParaRPr lang="de-DE"/>
          </a:p>
        </p:txBody>
      </p:sp>
    </p:spTree>
    <p:extLst>
      <p:ext uri="{BB962C8B-B14F-4D97-AF65-F5344CB8AC3E}">
        <p14:creationId xmlns:p14="http://schemas.microsoft.com/office/powerpoint/2010/main" val="56181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432000" y="594000"/>
            <a:ext cx="8388472" cy="324000"/>
          </a:xfrm>
          <a:prstGeom prst="rect">
            <a:avLst/>
          </a:prstGeom>
        </p:spPr>
        <p:txBody>
          <a:bodyPr wrap="none" tIns="0" bIns="0" anchor="ctr"/>
          <a:lstStyle>
            <a:lvl1pPr marL="0" indent="0">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el 7"/>
          <p:cNvSpPr>
            <a:spLocks noGrp="1"/>
          </p:cNvSpPr>
          <p:nvPr>
            <p:ph type="title"/>
          </p:nvPr>
        </p:nvSpPr>
        <p:spPr/>
        <p:txBody>
          <a:bodyPr/>
          <a:lstStyle>
            <a:lvl1pPr>
              <a:defRPr/>
            </a:lvl1pPr>
          </a:lstStyle>
          <a:p>
            <a:r>
              <a:rPr lang="en-US"/>
              <a:t>Click to edit Master title style</a:t>
            </a:r>
            <a:endParaRPr lang="de-DE"/>
          </a:p>
        </p:txBody>
      </p:sp>
      <p:sp>
        <p:nvSpPr>
          <p:cNvPr id="10" name="Textplatzhalter 9"/>
          <p:cNvSpPr>
            <a:spLocks noGrp="1"/>
          </p:cNvSpPr>
          <p:nvPr>
            <p:ph type="body" sz="quarter" idx="13"/>
          </p:nvPr>
        </p:nvSpPr>
        <p:spPr>
          <a:xfrm>
            <a:off x="432000" y="1403999"/>
            <a:ext cx="4140000" cy="4860000"/>
          </a:xfrm>
          <a:prstGeom prst="rect">
            <a:avLst/>
          </a:prstGeom>
        </p:spPr>
        <p:txBody>
          <a:bodyPr/>
          <a:lstStyle>
            <a:lvl2pPr>
              <a:defRPr>
                <a:solidFill>
                  <a:srgbClr val="585858"/>
                </a:solidFill>
              </a:defRPr>
            </a:lvl2pPr>
            <a:lvl3pPr>
              <a:defRPr>
                <a:solidFill>
                  <a:srgbClr val="585858"/>
                </a:solidFill>
              </a:defRPr>
            </a:lvl3pPr>
            <a:lvl4pPr>
              <a:defRPr>
                <a:solidFill>
                  <a:srgbClr val="585858"/>
                </a:solidFill>
              </a:defRPr>
            </a:lvl4pPr>
            <a:lvl5pPr>
              <a:defRPr>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platzhalter 9"/>
          <p:cNvSpPr>
            <a:spLocks noGrp="1"/>
          </p:cNvSpPr>
          <p:nvPr>
            <p:ph type="body" sz="quarter" idx="14"/>
          </p:nvPr>
        </p:nvSpPr>
        <p:spPr>
          <a:xfrm>
            <a:off x="4644000" y="1403999"/>
            <a:ext cx="4176000" cy="4860000"/>
          </a:xfrm>
          <a:prstGeom prst="rect">
            <a:avLst/>
          </a:prstGeom>
        </p:spPr>
        <p:txBody>
          <a:bodyPr/>
          <a:lstStyle>
            <a:lvl2pPr>
              <a:defRPr>
                <a:solidFill>
                  <a:srgbClr val="585858"/>
                </a:solidFill>
              </a:defRPr>
            </a:lvl2pPr>
            <a:lvl3pPr>
              <a:defRPr>
                <a:solidFill>
                  <a:srgbClr val="585858"/>
                </a:solidFill>
              </a:defRPr>
            </a:lvl3pPr>
            <a:lvl4pPr>
              <a:defRPr>
                <a:solidFill>
                  <a:srgbClr val="585858"/>
                </a:solidFill>
              </a:defRPr>
            </a:lvl4pPr>
            <a:lvl5pPr>
              <a:defRPr>
                <a:solidFill>
                  <a:srgbClr val="585858"/>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platzhalter 14"/>
          <p:cNvSpPr>
            <a:spLocks noGrp="1"/>
          </p:cNvSpPr>
          <p:nvPr>
            <p:ph type="body" sz="quarter" idx="15"/>
          </p:nvPr>
        </p:nvSpPr>
        <p:spPr>
          <a:xfrm>
            <a:off x="432000" y="1008000"/>
            <a:ext cx="4140000" cy="287337"/>
          </a:xfrm>
          <a:prstGeom prst="rect">
            <a:avLst/>
          </a:prstGeom>
        </p:spPr>
        <p:txBody>
          <a:bodyPr/>
          <a:lstStyle>
            <a:lvl1pPr marL="0" indent="0">
              <a:buNone/>
              <a:defRPr b="1">
                <a:solidFill>
                  <a:srgbClr val="585858"/>
                </a:solidFill>
              </a:defRPr>
            </a:lvl1pPr>
          </a:lstStyle>
          <a:p>
            <a:pPr lvl="0"/>
            <a:r>
              <a:rPr lang="en-US"/>
              <a:t>Click to edit Master text styles</a:t>
            </a:r>
          </a:p>
        </p:txBody>
      </p:sp>
      <p:sp>
        <p:nvSpPr>
          <p:cNvPr id="16" name="Textplatzhalter 14"/>
          <p:cNvSpPr>
            <a:spLocks noGrp="1"/>
          </p:cNvSpPr>
          <p:nvPr>
            <p:ph type="body" sz="quarter" idx="16"/>
          </p:nvPr>
        </p:nvSpPr>
        <p:spPr>
          <a:xfrm>
            <a:off x="4644000" y="1008000"/>
            <a:ext cx="4176000" cy="287337"/>
          </a:xfrm>
          <a:prstGeom prst="rect">
            <a:avLst/>
          </a:prstGeom>
        </p:spPr>
        <p:txBody>
          <a:bodyPr/>
          <a:lstStyle>
            <a:lvl1pPr marL="0" indent="0">
              <a:buNone/>
              <a:defRPr b="1">
                <a:solidFill>
                  <a:srgbClr val="585858"/>
                </a:solidFill>
              </a:defRPr>
            </a:lvl1pPr>
          </a:lstStyle>
          <a:p>
            <a:pPr lvl="0"/>
            <a:r>
              <a:rPr lang="en-US"/>
              <a:t>Click to edit Master text styles</a:t>
            </a:r>
          </a:p>
        </p:txBody>
      </p:sp>
      <p:sp>
        <p:nvSpPr>
          <p:cNvPr id="9" name="Datumsplatzhalter 3"/>
          <p:cNvSpPr>
            <a:spLocks noGrp="1"/>
          </p:cNvSpPr>
          <p:nvPr>
            <p:ph type="dt" sz="half" idx="17"/>
          </p:nvPr>
        </p:nvSpPr>
        <p:spPr/>
        <p:txBody>
          <a:bodyPr/>
          <a:lstStyle>
            <a:lvl1pPr>
              <a:defRPr/>
            </a:lvl1pPr>
          </a:lstStyle>
          <a:p>
            <a:pPr>
              <a:defRPr/>
            </a:pPr>
            <a:r>
              <a:rPr lang="de-DE"/>
              <a:t>| 	</a:t>
            </a:r>
            <a:fld id="{2DE4795F-6FD8-4FC1-AB74-771B0CA2E8EF}" type="datetime1">
              <a:rPr lang="en-US" smtClean="0"/>
              <a:t>6/14/2023</a:t>
            </a:fld>
            <a:r>
              <a:rPr lang="de-DE"/>
              <a:t>	 |</a:t>
            </a:r>
          </a:p>
        </p:txBody>
      </p:sp>
      <p:sp>
        <p:nvSpPr>
          <p:cNvPr id="11" name="Fußzeilenplatzhalter 4"/>
          <p:cNvSpPr>
            <a:spLocks noGrp="1"/>
          </p:cNvSpPr>
          <p:nvPr>
            <p:ph type="ftr" sz="quarter" idx="18"/>
          </p:nvPr>
        </p:nvSpPr>
        <p:spPr/>
        <p:txBody>
          <a:bodyPr/>
          <a:lstStyle>
            <a:lvl1pPr>
              <a:defRPr/>
            </a:lvl1pPr>
          </a:lstStyle>
          <a:p>
            <a:pPr>
              <a:defRPr/>
            </a:pPr>
            <a:r>
              <a:rPr lang="de-DE"/>
              <a:t>Presentation Title</a:t>
            </a:r>
          </a:p>
        </p:txBody>
      </p:sp>
      <p:sp>
        <p:nvSpPr>
          <p:cNvPr id="13" name="Foliennummernplatzhalter 5"/>
          <p:cNvSpPr>
            <a:spLocks noGrp="1"/>
          </p:cNvSpPr>
          <p:nvPr>
            <p:ph type="sldNum" sz="quarter" idx="19"/>
          </p:nvPr>
        </p:nvSpPr>
        <p:spPr/>
        <p:txBody>
          <a:bodyPr/>
          <a:lstStyle>
            <a:lvl1pPr>
              <a:defRPr/>
            </a:lvl1pPr>
          </a:lstStyle>
          <a:p>
            <a:pPr>
              <a:defRPr/>
            </a:pPr>
            <a:fld id="{CB62789E-4A5C-44D2-BCE8-BB61B2B4BBB1}" type="slidenum">
              <a:rPr lang="de-DE"/>
              <a:pPr>
                <a:defRPr/>
              </a:pPr>
              <a:t>‹#›</a:t>
            </a:fld>
            <a:endParaRPr lang="de-DE"/>
          </a:p>
        </p:txBody>
      </p:sp>
    </p:spTree>
    <p:extLst>
      <p:ext uri="{BB962C8B-B14F-4D97-AF65-F5344CB8AC3E}">
        <p14:creationId xmlns:p14="http://schemas.microsoft.com/office/powerpoint/2010/main" val="838233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left - text right">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432000" y="594000"/>
            <a:ext cx="8388472" cy="324000"/>
          </a:xfrm>
          <a:prstGeom prst="rect">
            <a:avLst/>
          </a:prstGeom>
        </p:spPr>
        <p:txBody>
          <a:bodyPr wrap="none" tIns="0" bIns="0" anchor="ctr"/>
          <a:lstStyle>
            <a:lvl1pPr marL="0" indent="0">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el 7"/>
          <p:cNvSpPr>
            <a:spLocks noGrp="1"/>
          </p:cNvSpPr>
          <p:nvPr>
            <p:ph type="title"/>
          </p:nvPr>
        </p:nvSpPr>
        <p:spPr/>
        <p:txBody>
          <a:bodyPr/>
          <a:lstStyle>
            <a:lvl1pPr>
              <a:defRPr/>
            </a:lvl1pPr>
          </a:lstStyle>
          <a:p>
            <a:r>
              <a:rPr lang="en-US"/>
              <a:t>Click to edit Master title style</a:t>
            </a:r>
            <a:endParaRPr lang="de-DE"/>
          </a:p>
        </p:txBody>
      </p:sp>
      <p:sp>
        <p:nvSpPr>
          <p:cNvPr id="13" name="Textplatzhalter 12"/>
          <p:cNvSpPr>
            <a:spLocks noGrp="1"/>
          </p:cNvSpPr>
          <p:nvPr>
            <p:ph type="body" sz="quarter" idx="14"/>
          </p:nvPr>
        </p:nvSpPr>
        <p:spPr>
          <a:xfrm>
            <a:off x="4428000" y="1008000"/>
            <a:ext cx="4392472" cy="5256000"/>
          </a:xfrm>
          <a:prstGeom prst="rect">
            <a:avLst/>
          </a:prstGeom>
        </p:spPr>
        <p:txBody>
          <a:bodyPr/>
          <a:lstStyle>
            <a:lvl1pPr>
              <a:defRPr/>
            </a:lvl1pPr>
            <a:lvl2pPr marL="628650" indent="-324000">
              <a:spcBef>
                <a:spcPts val="900"/>
              </a:spcBef>
              <a:buFont typeface="Wingdings" pitchFamily="2" charset="2"/>
              <a:buChar char="§"/>
              <a:defRPr/>
            </a:lvl2pPr>
            <a:lvl3pPr>
              <a:defRPr/>
            </a:lvl3pPr>
          </a:lstStyle>
          <a:p>
            <a:pPr lvl="0"/>
            <a:r>
              <a:rPr lang="en-US"/>
              <a:t>Click to edit Master text styles</a:t>
            </a:r>
          </a:p>
        </p:txBody>
      </p:sp>
      <p:sp>
        <p:nvSpPr>
          <p:cNvPr id="3" name="Bildplatzhalter 2"/>
          <p:cNvSpPr>
            <a:spLocks noGrp="1"/>
          </p:cNvSpPr>
          <p:nvPr>
            <p:ph type="pic" sz="quarter" idx="18"/>
          </p:nvPr>
        </p:nvSpPr>
        <p:spPr>
          <a:xfrm>
            <a:off x="468313" y="1080000"/>
            <a:ext cx="3815655" cy="5184000"/>
          </a:xfrm>
        </p:spPr>
        <p:txBody>
          <a:bodyPr rtlCol="0">
            <a:noAutofit/>
          </a:bodyPr>
          <a:lstStyle>
            <a:lvl1pPr marL="0" indent="0">
              <a:buFont typeface="Arial" pitchFamily="34" charset="0"/>
              <a:buNone/>
              <a:defRPr/>
            </a:lvl1pPr>
          </a:lstStyle>
          <a:p>
            <a:pPr lvl="0"/>
            <a:r>
              <a:rPr lang="en-US" noProof="0"/>
              <a:t>Click icon to add picture</a:t>
            </a:r>
            <a:endParaRPr lang="de-DE" noProof="0"/>
          </a:p>
        </p:txBody>
      </p:sp>
      <p:sp>
        <p:nvSpPr>
          <p:cNvPr id="6" name="Datumsplatzhalter 3"/>
          <p:cNvSpPr>
            <a:spLocks noGrp="1"/>
          </p:cNvSpPr>
          <p:nvPr>
            <p:ph type="dt" sz="half" idx="19"/>
          </p:nvPr>
        </p:nvSpPr>
        <p:spPr/>
        <p:txBody>
          <a:bodyPr/>
          <a:lstStyle>
            <a:lvl1pPr>
              <a:defRPr/>
            </a:lvl1pPr>
          </a:lstStyle>
          <a:p>
            <a:pPr>
              <a:defRPr/>
            </a:pPr>
            <a:r>
              <a:rPr lang="de-DE"/>
              <a:t>| 	</a:t>
            </a:r>
            <a:fld id="{2F72A460-683C-4AD7-B9FE-97A789EEEB38}" type="datetime1">
              <a:rPr lang="en-US" smtClean="0"/>
              <a:t>6/14/2023</a:t>
            </a:fld>
            <a:r>
              <a:rPr lang="de-DE"/>
              <a:t>	 |</a:t>
            </a:r>
          </a:p>
        </p:txBody>
      </p:sp>
      <p:sp>
        <p:nvSpPr>
          <p:cNvPr id="7" name="Fußzeilenplatzhalter 4"/>
          <p:cNvSpPr>
            <a:spLocks noGrp="1"/>
          </p:cNvSpPr>
          <p:nvPr>
            <p:ph type="ftr" sz="quarter" idx="20"/>
          </p:nvPr>
        </p:nvSpPr>
        <p:spPr/>
        <p:txBody>
          <a:bodyPr/>
          <a:lstStyle>
            <a:lvl1pPr>
              <a:defRPr/>
            </a:lvl1pPr>
          </a:lstStyle>
          <a:p>
            <a:pPr>
              <a:defRPr/>
            </a:pPr>
            <a:r>
              <a:rPr lang="de-DE"/>
              <a:t>Presentation Title</a:t>
            </a:r>
          </a:p>
        </p:txBody>
      </p:sp>
      <p:sp>
        <p:nvSpPr>
          <p:cNvPr id="9" name="Foliennummernplatzhalter 5"/>
          <p:cNvSpPr>
            <a:spLocks noGrp="1"/>
          </p:cNvSpPr>
          <p:nvPr>
            <p:ph type="sldNum" sz="quarter" idx="21"/>
          </p:nvPr>
        </p:nvSpPr>
        <p:spPr/>
        <p:txBody>
          <a:bodyPr/>
          <a:lstStyle>
            <a:lvl1pPr>
              <a:defRPr/>
            </a:lvl1pPr>
          </a:lstStyle>
          <a:p>
            <a:pPr>
              <a:defRPr/>
            </a:pPr>
            <a:fld id="{A35FF3D2-8251-4C80-9E1B-20D9B318050B}" type="slidenum">
              <a:rPr lang="de-DE"/>
              <a:pPr>
                <a:defRPr/>
              </a:pPr>
              <a:t>‹#›</a:t>
            </a:fld>
            <a:endParaRPr lang="de-DE"/>
          </a:p>
        </p:txBody>
      </p:sp>
    </p:spTree>
    <p:extLst>
      <p:ext uri="{BB962C8B-B14F-4D97-AF65-F5344CB8AC3E}">
        <p14:creationId xmlns:p14="http://schemas.microsoft.com/office/powerpoint/2010/main" val="1124871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right - text left">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432000" y="594000"/>
            <a:ext cx="8388000" cy="324000"/>
          </a:xfrm>
          <a:prstGeom prst="rect">
            <a:avLst/>
          </a:prstGeom>
        </p:spPr>
        <p:txBody>
          <a:bodyPr wrap="none" anchor="ctr"/>
          <a:lstStyle>
            <a:lvl1pPr marL="0" indent="0">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el 7"/>
          <p:cNvSpPr>
            <a:spLocks noGrp="1"/>
          </p:cNvSpPr>
          <p:nvPr>
            <p:ph type="title"/>
          </p:nvPr>
        </p:nvSpPr>
        <p:spPr/>
        <p:txBody>
          <a:bodyPr/>
          <a:lstStyle>
            <a:lvl1pPr>
              <a:defRPr/>
            </a:lvl1pPr>
          </a:lstStyle>
          <a:p>
            <a:r>
              <a:rPr lang="en-US"/>
              <a:t>Click to edit Master title style</a:t>
            </a:r>
            <a:endParaRPr lang="de-DE"/>
          </a:p>
        </p:txBody>
      </p:sp>
      <p:sp>
        <p:nvSpPr>
          <p:cNvPr id="10" name="Bildplatzhalter 9"/>
          <p:cNvSpPr>
            <a:spLocks noGrp="1"/>
          </p:cNvSpPr>
          <p:nvPr>
            <p:ph type="pic" sz="quarter" idx="13"/>
          </p:nvPr>
        </p:nvSpPr>
        <p:spPr>
          <a:xfrm>
            <a:off x="5040472" y="1044000"/>
            <a:ext cx="3780000" cy="5220000"/>
          </a:xfrm>
          <a:prstGeom prst="rect">
            <a:avLst/>
          </a:prstGeom>
        </p:spPr>
        <p:txBody>
          <a:bodyPr rtlCol="0">
            <a:noAutofit/>
          </a:bodyPr>
          <a:lstStyle>
            <a:lvl1pPr marL="0" indent="0">
              <a:buNone/>
              <a:defRPr baseline="0"/>
            </a:lvl1pPr>
          </a:lstStyle>
          <a:p>
            <a:pPr lvl="0"/>
            <a:r>
              <a:rPr lang="en-US" noProof="0"/>
              <a:t>Click icon to add picture</a:t>
            </a:r>
            <a:endParaRPr lang="de-DE" noProof="0"/>
          </a:p>
        </p:txBody>
      </p:sp>
      <p:sp>
        <p:nvSpPr>
          <p:cNvPr id="13" name="Textplatzhalter 12"/>
          <p:cNvSpPr>
            <a:spLocks noGrp="1"/>
          </p:cNvSpPr>
          <p:nvPr>
            <p:ph type="body" sz="quarter" idx="14"/>
          </p:nvPr>
        </p:nvSpPr>
        <p:spPr>
          <a:xfrm>
            <a:off x="432000" y="1008000"/>
            <a:ext cx="4500040" cy="5256000"/>
          </a:xfrm>
          <a:prstGeom prst="rect">
            <a:avLst/>
          </a:prstGeom>
        </p:spPr>
        <p:txBody>
          <a:bodyPr/>
          <a:lstStyle>
            <a:lvl1pPr marL="324000" indent="-324000">
              <a:buFont typeface="Arial" pitchFamily="34" charset="0"/>
              <a:buChar char="■"/>
              <a:defRPr/>
            </a:lvl1pPr>
            <a:lvl2pPr marL="720000" indent="-323850">
              <a:spcBef>
                <a:spcPts val="900"/>
              </a:spcBef>
              <a:buFont typeface="Wingdings" pitchFamily="2" charset="2"/>
              <a:buChar char="§"/>
              <a:defRPr lang="de-DE" sz="1800" kern="1200" smtClean="0">
                <a:solidFill>
                  <a:srgbClr val="585858"/>
                </a:solidFill>
                <a:latin typeface="+mn-lt"/>
                <a:ea typeface="+mn-ea"/>
                <a:cs typeface="Arial" pitchFamily="34" charset="0"/>
              </a:defRPr>
            </a:lvl2pPr>
            <a:lvl3pPr>
              <a:defRPr/>
            </a:lvl3pPr>
          </a:lstStyle>
          <a:p>
            <a:pPr lvl="0"/>
            <a:r>
              <a:rPr lang="en-US"/>
              <a:t>Click to edit Master text styles</a:t>
            </a:r>
          </a:p>
        </p:txBody>
      </p:sp>
      <p:sp>
        <p:nvSpPr>
          <p:cNvPr id="6" name="Datumsplatzhalter 3"/>
          <p:cNvSpPr>
            <a:spLocks noGrp="1"/>
          </p:cNvSpPr>
          <p:nvPr>
            <p:ph type="dt" sz="half" idx="15"/>
          </p:nvPr>
        </p:nvSpPr>
        <p:spPr/>
        <p:txBody>
          <a:bodyPr/>
          <a:lstStyle>
            <a:lvl1pPr>
              <a:defRPr/>
            </a:lvl1pPr>
          </a:lstStyle>
          <a:p>
            <a:pPr>
              <a:defRPr/>
            </a:pPr>
            <a:r>
              <a:rPr lang="de-DE"/>
              <a:t>| 	</a:t>
            </a:r>
            <a:fld id="{C3A6E3F9-77E9-4F6D-9423-D847C956EA55}" type="datetime1">
              <a:rPr lang="en-US" smtClean="0"/>
              <a:t>6/14/2023</a:t>
            </a:fld>
            <a:r>
              <a:rPr lang="de-DE"/>
              <a:t>	 |</a:t>
            </a:r>
          </a:p>
        </p:txBody>
      </p:sp>
      <p:sp>
        <p:nvSpPr>
          <p:cNvPr id="7" name="Fußzeilenplatzhalter 4"/>
          <p:cNvSpPr>
            <a:spLocks noGrp="1"/>
          </p:cNvSpPr>
          <p:nvPr>
            <p:ph type="ftr" sz="quarter" idx="16"/>
          </p:nvPr>
        </p:nvSpPr>
        <p:spPr/>
        <p:txBody>
          <a:bodyPr/>
          <a:lstStyle>
            <a:lvl1pPr>
              <a:defRPr/>
            </a:lvl1pPr>
          </a:lstStyle>
          <a:p>
            <a:pPr>
              <a:defRPr/>
            </a:pPr>
            <a:r>
              <a:rPr lang="de-DE"/>
              <a:t>Presentation Title</a:t>
            </a:r>
          </a:p>
        </p:txBody>
      </p:sp>
      <p:sp>
        <p:nvSpPr>
          <p:cNvPr id="9" name="Foliennummernplatzhalter 5"/>
          <p:cNvSpPr>
            <a:spLocks noGrp="1"/>
          </p:cNvSpPr>
          <p:nvPr>
            <p:ph type="sldNum" sz="quarter" idx="17"/>
          </p:nvPr>
        </p:nvSpPr>
        <p:spPr/>
        <p:txBody>
          <a:bodyPr/>
          <a:lstStyle>
            <a:lvl1pPr>
              <a:defRPr/>
            </a:lvl1pPr>
          </a:lstStyle>
          <a:p>
            <a:pPr>
              <a:defRPr/>
            </a:pPr>
            <a:fld id="{BDB75CF6-1FFE-4134-8001-1115DC43E638}" type="slidenum">
              <a:rPr lang="de-DE"/>
              <a:pPr>
                <a:defRPr/>
              </a:pPr>
              <a:t>‹#›</a:t>
            </a:fld>
            <a:endParaRPr lang="de-DE"/>
          </a:p>
        </p:txBody>
      </p:sp>
    </p:spTree>
    <p:extLst>
      <p:ext uri="{BB962C8B-B14F-4D97-AF65-F5344CB8AC3E}">
        <p14:creationId xmlns:p14="http://schemas.microsoft.com/office/powerpoint/2010/main" val="800942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432000" y="594000"/>
            <a:ext cx="8388472" cy="324000"/>
          </a:xfrm>
          <a:prstGeom prst="rect">
            <a:avLst/>
          </a:prstGeom>
        </p:spPr>
        <p:txBody>
          <a:bodyPr wrap="none" tIns="0" bIns="0" anchor="ctr"/>
          <a:lstStyle>
            <a:lvl1pPr marL="0" indent="0">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el 7"/>
          <p:cNvSpPr>
            <a:spLocks noGrp="1"/>
          </p:cNvSpPr>
          <p:nvPr>
            <p:ph type="title"/>
          </p:nvPr>
        </p:nvSpPr>
        <p:spPr/>
        <p:txBody>
          <a:bodyPr/>
          <a:lstStyle>
            <a:lvl1pPr>
              <a:defRPr/>
            </a:lvl1pPr>
          </a:lstStyle>
          <a:p>
            <a:r>
              <a:rPr lang="en-US"/>
              <a:t>Click to edit Master title style</a:t>
            </a:r>
            <a:endParaRPr lang="de-DE"/>
          </a:p>
        </p:txBody>
      </p:sp>
      <p:sp>
        <p:nvSpPr>
          <p:cNvPr id="10" name="Tabellenplatzhalter 9"/>
          <p:cNvSpPr>
            <a:spLocks noGrp="1"/>
          </p:cNvSpPr>
          <p:nvPr>
            <p:ph type="tbl" sz="quarter" idx="13"/>
          </p:nvPr>
        </p:nvSpPr>
        <p:spPr>
          <a:xfrm>
            <a:off x="432000" y="1008000"/>
            <a:ext cx="8388000" cy="5256000"/>
          </a:xfrm>
          <a:prstGeom prst="rect">
            <a:avLst/>
          </a:prstGeom>
        </p:spPr>
        <p:txBody>
          <a:bodyPr rtlCol="0">
            <a:noAutofit/>
          </a:bodyPr>
          <a:lstStyle>
            <a:lvl1pPr>
              <a:buNone/>
              <a:defRPr/>
            </a:lvl1pPr>
          </a:lstStyle>
          <a:p>
            <a:pPr lvl="0"/>
            <a:r>
              <a:rPr lang="en-US" noProof="0"/>
              <a:t>Click icon to add table</a:t>
            </a:r>
            <a:endParaRPr lang="de-DE" noProof="0"/>
          </a:p>
        </p:txBody>
      </p:sp>
      <p:sp>
        <p:nvSpPr>
          <p:cNvPr id="5" name="Datumsplatzhalter 3"/>
          <p:cNvSpPr>
            <a:spLocks noGrp="1"/>
          </p:cNvSpPr>
          <p:nvPr>
            <p:ph type="dt" sz="half" idx="14"/>
          </p:nvPr>
        </p:nvSpPr>
        <p:spPr/>
        <p:txBody>
          <a:bodyPr/>
          <a:lstStyle>
            <a:lvl1pPr>
              <a:defRPr/>
            </a:lvl1pPr>
          </a:lstStyle>
          <a:p>
            <a:pPr>
              <a:defRPr/>
            </a:pPr>
            <a:r>
              <a:rPr lang="de-DE"/>
              <a:t>| 	</a:t>
            </a:r>
            <a:fld id="{77F3C067-BCA7-4852-AD5E-D91C1E3A38C3}" type="datetime1">
              <a:rPr lang="en-US" smtClean="0"/>
              <a:t>6/14/2023</a:t>
            </a:fld>
            <a:r>
              <a:rPr lang="de-DE"/>
              <a:t>	 |</a:t>
            </a:r>
          </a:p>
        </p:txBody>
      </p:sp>
      <p:sp>
        <p:nvSpPr>
          <p:cNvPr id="6" name="Fußzeilenplatzhalter 4"/>
          <p:cNvSpPr>
            <a:spLocks noGrp="1"/>
          </p:cNvSpPr>
          <p:nvPr>
            <p:ph type="ftr" sz="quarter" idx="15"/>
          </p:nvPr>
        </p:nvSpPr>
        <p:spPr/>
        <p:txBody>
          <a:bodyPr/>
          <a:lstStyle>
            <a:lvl1pPr>
              <a:defRPr/>
            </a:lvl1pPr>
          </a:lstStyle>
          <a:p>
            <a:pPr>
              <a:defRPr/>
            </a:pPr>
            <a:r>
              <a:rPr lang="de-DE"/>
              <a:t>Presentation Title</a:t>
            </a:r>
          </a:p>
        </p:txBody>
      </p:sp>
      <p:sp>
        <p:nvSpPr>
          <p:cNvPr id="7" name="Foliennummernplatzhalter 5"/>
          <p:cNvSpPr>
            <a:spLocks noGrp="1"/>
          </p:cNvSpPr>
          <p:nvPr>
            <p:ph type="sldNum" sz="quarter" idx="16"/>
          </p:nvPr>
        </p:nvSpPr>
        <p:spPr/>
        <p:txBody>
          <a:bodyPr/>
          <a:lstStyle>
            <a:lvl1pPr>
              <a:defRPr/>
            </a:lvl1pPr>
          </a:lstStyle>
          <a:p>
            <a:pPr>
              <a:defRPr/>
            </a:pPr>
            <a:fld id="{1CCAD1CC-C753-41B6-BEE8-7CD75E753CA1}" type="slidenum">
              <a:rPr lang="de-DE"/>
              <a:pPr>
                <a:defRPr/>
              </a:pPr>
              <a:t>‹#›</a:t>
            </a:fld>
            <a:endParaRPr lang="de-DE"/>
          </a:p>
        </p:txBody>
      </p:sp>
    </p:spTree>
    <p:extLst>
      <p:ext uri="{BB962C8B-B14F-4D97-AF65-F5344CB8AC3E}">
        <p14:creationId xmlns:p14="http://schemas.microsoft.com/office/powerpoint/2010/main" val="1649141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gramm small with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a:t>Click to edit Master title style</a:t>
            </a:r>
            <a:endParaRPr lang="de-DE"/>
          </a:p>
        </p:txBody>
      </p:sp>
      <p:sp>
        <p:nvSpPr>
          <p:cNvPr id="7" name="Diagrammplatzhalter 6"/>
          <p:cNvSpPr>
            <a:spLocks noGrp="1"/>
          </p:cNvSpPr>
          <p:nvPr>
            <p:ph type="chart" sz="quarter" idx="13"/>
          </p:nvPr>
        </p:nvSpPr>
        <p:spPr>
          <a:xfrm>
            <a:off x="468313" y="1008000"/>
            <a:ext cx="3959671" cy="5256000"/>
          </a:xfrm>
          <a:prstGeom prst="rect">
            <a:avLst/>
          </a:prstGeom>
        </p:spPr>
        <p:txBody>
          <a:bodyPr rtlCol="0">
            <a:noAutofit/>
          </a:bodyPr>
          <a:lstStyle>
            <a:lvl1pPr marL="0" indent="0">
              <a:buNone/>
              <a:defRPr/>
            </a:lvl1pPr>
          </a:lstStyle>
          <a:p>
            <a:pPr lvl="0"/>
            <a:r>
              <a:rPr lang="en-US" noProof="0"/>
              <a:t>Click icon to add chart</a:t>
            </a:r>
            <a:endParaRPr lang="de-DE" noProof="0"/>
          </a:p>
        </p:txBody>
      </p:sp>
      <p:sp>
        <p:nvSpPr>
          <p:cNvPr id="9" name="Textplatzhalter 3"/>
          <p:cNvSpPr>
            <a:spLocks noGrp="1"/>
          </p:cNvSpPr>
          <p:nvPr>
            <p:ph type="body" sz="half" idx="2"/>
          </p:nvPr>
        </p:nvSpPr>
        <p:spPr>
          <a:xfrm>
            <a:off x="432000" y="594000"/>
            <a:ext cx="8388472" cy="324000"/>
          </a:xfrm>
          <a:prstGeom prst="rect">
            <a:avLst/>
          </a:prstGeom>
        </p:spPr>
        <p:txBody>
          <a:bodyPr wrap="none" tIns="0" bIns="0" anchor="ctr"/>
          <a:lstStyle>
            <a:lvl1pPr marL="0" indent="0">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platzhalter 10"/>
          <p:cNvSpPr>
            <a:spLocks noGrp="1"/>
          </p:cNvSpPr>
          <p:nvPr>
            <p:ph type="body" sz="quarter" idx="14"/>
          </p:nvPr>
        </p:nvSpPr>
        <p:spPr>
          <a:xfrm>
            <a:off x="4524374" y="1008000"/>
            <a:ext cx="4296098" cy="5256000"/>
          </a:xfrm>
          <a:prstGeom prst="rect">
            <a:avLst/>
          </a:prstGeom>
        </p:spPr>
        <p:txBody>
          <a:bodyPr/>
          <a:lstStyle>
            <a:lvl1pPr marL="324000" indent="-324000">
              <a:buFont typeface="Arial" pitchFamily="34" charset="0"/>
              <a:buChar char="■"/>
              <a:defRPr/>
            </a:lvl1pPr>
          </a:lstStyle>
          <a:p>
            <a:pPr lvl="0"/>
            <a:r>
              <a:rPr lang="en-US"/>
              <a:t>Click to edit Master text styles</a:t>
            </a:r>
          </a:p>
        </p:txBody>
      </p:sp>
      <p:sp>
        <p:nvSpPr>
          <p:cNvPr id="6" name="Datumsplatzhalter 3"/>
          <p:cNvSpPr>
            <a:spLocks noGrp="1"/>
          </p:cNvSpPr>
          <p:nvPr>
            <p:ph type="dt" sz="half" idx="15"/>
          </p:nvPr>
        </p:nvSpPr>
        <p:spPr/>
        <p:txBody>
          <a:bodyPr/>
          <a:lstStyle>
            <a:lvl1pPr>
              <a:defRPr/>
            </a:lvl1pPr>
          </a:lstStyle>
          <a:p>
            <a:pPr>
              <a:defRPr/>
            </a:pPr>
            <a:r>
              <a:rPr lang="de-DE"/>
              <a:t>| 	</a:t>
            </a:r>
            <a:fld id="{F5B52285-D626-4DF1-AAE9-538E53FB1297}" type="datetime1">
              <a:rPr lang="en-US" smtClean="0"/>
              <a:t>6/14/2023</a:t>
            </a:fld>
            <a:r>
              <a:rPr lang="de-DE"/>
              <a:t>	 |</a:t>
            </a:r>
          </a:p>
        </p:txBody>
      </p:sp>
      <p:sp>
        <p:nvSpPr>
          <p:cNvPr id="8" name="Fußzeilenplatzhalter 4"/>
          <p:cNvSpPr>
            <a:spLocks noGrp="1"/>
          </p:cNvSpPr>
          <p:nvPr>
            <p:ph type="ftr" sz="quarter" idx="16"/>
          </p:nvPr>
        </p:nvSpPr>
        <p:spPr/>
        <p:txBody>
          <a:bodyPr/>
          <a:lstStyle>
            <a:lvl1pPr>
              <a:defRPr/>
            </a:lvl1pPr>
          </a:lstStyle>
          <a:p>
            <a:pPr>
              <a:defRPr/>
            </a:pPr>
            <a:r>
              <a:rPr lang="de-DE"/>
              <a:t>Presentation Title</a:t>
            </a:r>
          </a:p>
        </p:txBody>
      </p:sp>
      <p:sp>
        <p:nvSpPr>
          <p:cNvPr id="10" name="Foliennummernplatzhalter 5"/>
          <p:cNvSpPr>
            <a:spLocks noGrp="1"/>
          </p:cNvSpPr>
          <p:nvPr>
            <p:ph type="sldNum" sz="quarter" idx="17"/>
          </p:nvPr>
        </p:nvSpPr>
        <p:spPr/>
        <p:txBody>
          <a:bodyPr/>
          <a:lstStyle>
            <a:lvl1pPr>
              <a:defRPr/>
            </a:lvl1pPr>
          </a:lstStyle>
          <a:p>
            <a:pPr>
              <a:defRPr/>
            </a:pPr>
            <a:fld id="{E11AF7EC-3703-4E28-AF82-571632B09968}" type="slidenum">
              <a:rPr lang="de-DE"/>
              <a:pPr>
                <a:defRPr/>
              </a:pPr>
              <a:t>‹#›</a:t>
            </a:fld>
            <a:endParaRPr lang="de-DE"/>
          </a:p>
        </p:txBody>
      </p:sp>
    </p:spTree>
    <p:extLst>
      <p:ext uri="{BB962C8B-B14F-4D97-AF65-F5344CB8AC3E}">
        <p14:creationId xmlns:p14="http://schemas.microsoft.com/office/powerpoint/2010/main" val="326691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m large with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a:t>Click to edit Master title style</a:t>
            </a:r>
            <a:endParaRPr lang="de-DE"/>
          </a:p>
        </p:txBody>
      </p:sp>
      <p:sp>
        <p:nvSpPr>
          <p:cNvPr id="7" name="Diagrammplatzhalter 6"/>
          <p:cNvSpPr>
            <a:spLocks noGrp="1"/>
          </p:cNvSpPr>
          <p:nvPr>
            <p:ph type="chart" sz="quarter" idx="13"/>
          </p:nvPr>
        </p:nvSpPr>
        <p:spPr>
          <a:xfrm>
            <a:off x="468313" y="1008000"/>
            <a:ext cx="5759871" cy="5256000"/>
          </a:xfrm>
          <a:prstGeom prst="rect">
            <a:avLst/>
          </a:prstGeom>
        </p:spPr>
        <p:txBody>
          <a:bodyPr rtlCol="0">
            <a:noAutofit/>
          </a:bodyPr>
          <a:lstStyle>
            <a:lvl1pPr marL="0" indent="0">
              <a:buNone/>
              <a:defRPr/>
            </a:lvl1pPr>
          </a:lstStyle>
          <a:p>
            <a:pPr lvl="0"/>
            <a:r>
              <a:rPr lang="en-US" noProof="0"/>
              <a:t>Click icon to add chart</a:t>
            </a:r>
            <a:endParaRPr lang="de-DE" noProof="0"/>
          </a:p>
        </p:txBody>
      </p:sp>
      <p:sp>
        <p:nvSpPr>
          <p:cNvPr id="9" name="Textplatzhalter 3"/>
          <p:cNvSpPr>
            <a:spLocks noGrp="1"/>
          </p:cNvSpPr>
          <p:nvPr>
            <p:ph type="body" sz="half" idx="2"/>
          </p:nvPr>
        </p:nvSpPr>
        <p:spPr>
          <a:xfrm>
            <a:off x="432000" y="594000"/>
            <a:ext cx="8388472" cy="324000"/>
          </a:xfrm>
          <a:prstGeom prst="rect">
            <a:avLst/>
          </a:prstGeom>
        </p:spPr>
        <p:txBody>
          <a:bodyPr wrap="none" tIns="0" bIns="0" anchor="ctr"/>
          <a:lstStyle>
            <a:lvl1pPr marL="0" indent="0">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platzhalter 10"/>
          <p:cNvSpPr>
            <a:spLocks noGrp="1"/>
          </p:cNvSpPr>
          <p:nvPr>
            <p:ph type="body" sz="quarter" idx="14"/>
          </p:nvPr>
        </p:nvSpPr>
        <p:spPr>
          <a:xfrm>
            <a:off x="6334124" y="1008000"/>
            <a:ext cx="2486347" cy="5256000"/>
          </a:xfrm>
          <a:prstGeom prst="rect">
            <a:avLst/>
          </a:prstGeom>
        </p:spPr>
        <p:txBody>
          <a:bodyPr/>
          <a:lstStyle>
            <a:lvl1pPr marL="324000" indent="-324000">
              <a:buFont typeface="Arial" pitchFamily="34" charset="0"/>
              <a:buChar char="■"/>
              <a:defRPr/>
            </a:lvl1pPr>
          </a:lstStyle>
          <a:p>
            <a:pPr lvl="0"/>
            <a:r>
              <a:rPr lang="en-US"/>
              <a:t>Click to edit Master text styles</a:t>
            </a:r>
          </a:p>
        </p:txBody>
      </p:sp>
      <p:sp>
        <p:nvSpPr>
          <p:cNvPr id="6" name="Datumsplatzhalter 3"/>
          <p:cNvSpPr>
            <a:spLocks noGrp="1"/>
          </p:cNvSpPr>
          <p:nvPr>
            <p:ph type="dt" sz="half" idx="15"/>
          </p:nvPr>
        </p:nvSpPr>
        <p:spPr/>
        <p:txBody>
          <a:bodyPr/>
          <a:lstStyle>
            <a:lvl1pPr>
              <a:defRPr/>
            </a:lvl1pPr>
          </a:lstStyle>
          <a:p>
            <a:pPr>
              <a:defRPr/>
            </a:pPr>
            <a:r>
              <a:rPr lang="de-DE"/>
              <a:t>| 	</a:t>
            </a:r>
            <a:fld id="{D78B0E35-FD5D-4B3F-AE18-432A3744BCAC}" type="datetime1">
              <a:rPr lang="en-US" smtClean="0"/>
              <a:t>6/14/2023</a:t>
            </a:fld>
            <a:r>
              <a:rPr lang="de-DE"/>
              <a:t>	 |</a:t>
            </a:r>
          </a:p>
        </p:txBody>
      </p:sp>
      <p:sp>
        <p:nvSpPr>
          <p:cNvPr id="8" name="Fußzeilenplatzhalter 4"/>
          <p:cNvSpPr>
            <a:spLocks noGrp="1"/>
          </p:cNvSpPr>
          <p:nvPr>
            <p:ph type="ftr" sz="quarter" idx="16"/>
          </p:nvPr>
        </p:nvSpPr>
        <p:spPr/>
        <p:txBody>
          <a:bodyPr/>
          <a:lstStyle>
            <a:lvl1pPr>
              <a:defRPr/>
            </a:lvl1pPr>
          </a:lstStyle>
          <a:p>
            <a:pPr>
              <a:defRPr/>
            </a:pPr>
            <a:r>
              <a:rPr lang="de-DE"/>
              <a:t>Presentation Title</a:t>
            </a:r>
          </a:p>
        </p:txBody>
      </p:sp>
      <p:sp>
        <p:nvSpPr>
          <p:cNvPr id="10" name="Foliennummernplatzhalter 5"/>
          <p:cNvSpPr>
            <a:spLocks noGrp="1"/>
          </p:cNvSpPr>
          <p:nvPr>
            <p:ph type="sldNum" sz="quarter" idx="17"/>
          </p:nvPr>
        </p:nvSpPr>
        <p:spPr/>
        <p:txBody>
          <a:bodyPr/>
          <a:lstStyle>
            <a:lvl1pPr>
              <a:defRPr/>
            </a:lvl1pPr>
          </a:lstStyle>
          <a:p>
            <a:pPr>
              <a:defRPr/>
            </a:pPr>
            <a:fld id="{54F66DF8-F891-4CB0-9B3A-0D9C9A77CEFF}" type="slidenum">
              <a:rPr lang="de-DE"/>
              <a:pPr>
                <a:defRPr/>
              </a:pPr>
              <a:t>‹#›</a:t>
            </a:fld>
            <a:endParaRPr lang="de-DE"/>
          </a:p>
        </p:txBody>
      </p:sp>
    </p:spTree>
    <p:extLst>
      <p:ext uri="{BB962C8B-B14F-4D97-AF65-F5344CB8AC3E}">
        <p14:creationId xmlns:p14="http://schemas.microsoft.com/office/powerpoint/2010/main" val="3144238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ject presentation P1">
    <p:spTree>
      <p:nvGrpSpPr>
        <p:cNvPr id="1" name=""/>
        <p:cNvGrpSpPr/>
        <p:nvPr/>
      </p:nvGrpSpPr>
      <p:grpSpPr>
        <a:xfrm>
          <a:off x="0" y="0"/>
          <a:ext cx="0" cy="0"/>
          <a:chOff x="0" y="0"/>
          <a:chExt cx="0" cy="0"/>
        </a:xfrm>
      </p:grpSpPr>
      <p:pic>
        <p:nvPicPr>
          <p:cNvPr id="5" name="Grafik 8" descr="Grafik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94263" y="627063"/>
            <a:ext cx="3849687"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feld 13"/>
          <p:cNvSpPr txBox="1"/>
          <p:nvPr userDrawn="1"/>
        </p:nvSpPr>
        <p:spPr>
          <a:xfrm>
            <a:off x="430213" y="260350"/>
            <a:ext cx="8389937" cy="323850"/>
          </a:xfrm>
          <a:prstGeom prst="rect">
            <a:avLst/>
          </a:prstGeom>
          <a:noFill/>
        </p:spPr>
        <p:txBody>
          <a:bodyPr lIns="36000" tIns="36000" rIns="36000" bIns="36000" anchor="ctr"/>
          <a:lstStyle/>
          <a:p>
            <a:pPr fontAlgn="auto">
              <a:spcBef>
                <a:spcPts val="0"/>
              </a:spcBef>
              <a:spcAft>
                <a:spcPts val="0"/>
              </a:spcAft>
              <a:defRPr/>
            </a:pPr>
            <a:r>
              <a:rPr lang="de-DE" b="1" cap="all">
                <a:latin typeface="+mj-lt"/>
                <a:ea typeface="+mj-ea"/>
                <a:cs typeface="+mj-cs"/>
              </a:rPr>
              <a:t>Project Presentation</a:t>
            </a:r>
          </a:p>
        </p:txBody>
      </p:sp>
      <p:sp>
        <p:nvSpPr>
          <p:cNvPr id="4" name="Textplatzhalter 3"/>
          <p:cNvSpPr>
            <a:spLocks noGrp="1"/>
          </p:cNvSpPr>
          <p:nvPr>
            <p:ph type="body" sz="half" idx="2"/>
          </p:nvPr>
        </p:nvSpPr>
        <p:spPr>
          <a:xfrm>
            <a:off x="432000" y="594000"/>
            <a:ext cx="4464000" cy="324000"/>
          </a:xfrm>
          <a:prstGeom prst="rect">
            <a:avLst/>
          </a:prstGeom>
        </p:spPr>
        <p:txBody>
          <a:bodyPr tIns="0" bIns="0" anchor="ctr"/>
          <a:lstStyle>
            <a:lvl1pPr marL="0" indent="0">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platzhalter 12"/>
          <p:cNvSpPr>
            <a:spLocks noGrp="1"/>
          </p:cNvSpPr>
          <p:nvPr>
            <p:ph type="body" sz="quarter" idx="14"/>
          </p:nvPr>
        </p:nvSpPr>
        <p:spPr>
          <a:xfrm>
            <a:off x="432000" y="1008000"/>
            <a:ext cx="4356000" cy="5256000"/>
          </a:xfrm>
          <a:prstGeom prst="rect">
            <a:avLst/>
          </a:prstGeom>
        </p:spPr>
        <p:txBody>
          <a:bodyPr/>
          <a:lstStyle>
            <a:lvl1pPr marL="324000" indent="-324000">
              <a:buFont typeface="Arial" pitchFamily="34" charset="0"/>
              <a:buChar char="■"/>
              <a:defRPr/>
            </a:lvl1pPr>
            <a:lvl2pPr marL="720000" indent="-324000">
              <a:spcBef>
                <a:spcPts val="900"/>
              </a:spcBef>
              <a:defRPr/>
            </a:lvl2pPr>
          </a:lstStyle>
          <a:p>
            <a:pPr lvl="0"/>
            <a:r>
              <a:rPr lang="en-US"/>
              <a:t>Click to edit Master text styles</a:t>
            </a:r>
          </a:p>
        </p:txBody>
      </p:sp>
      <p:sp>
        <p:nvSpPr>
          <p:cNvPr id="15" name="Bildplatzhalter 14"/>
          <p:cNvSpPr>
            <a:spLocks noGrp="1"/>
          </p:cNvSpPr>
          <p:nvPr>
            <p:ph type="pic" sz="quarter" idx="18"/>
          </p:nvPr>
        </p:nvSpPr>
        <p:spPr>
          <a:xfrm>
            <a:off x="4860000" y="1007999"/>
            <a:ext cx="3960000" cy="5256000"/>
          </a:xfrm>
        </p:spPr>
        <p:txBody>
          <a:bodyPr rtlCol="0">
            <a:noAutofit/>
          </a:bodyPr>
          <a:lstStyle>
            <a:lvl1pPr marL="0" indent="0">
              <a:buNone/>
              <a:defRPr/>
            </a:lvl1pPr>
          </a:lstStyle>
          <a:p>
            <a:pPr lvl="0"/>
            <a:r>
              <a:rPr lang="en-US" noProof="0"/>
              <a:t>Click icon to add picture</a:t>
            </a:r>
            <a:endParaRPr lang="de-DE" noProof="0"/>
          </a:p>
        </p:txBody>
      </p:sp>
      <p:sp>
        <p:nvSpPr>
          <p:cNvPr id="7" name="Datumsplatzhalter 9"/>
          <p:cNvSpPr>
            <a:spLocks noGrp="1"/>
          </p:cNvSpPr>
          <p:nvPr>
            <p:ph type="dt" sz="half" idx="19"/>
          </p:nvPr>
        </p:nvSpPr>
        <p:spPr/>
        <p:txBody>
          <a:bodyPr/>
          <a:lstStyle>
            <a:lvl1pPr>
              <a:defRPr/>
            </a:lvl1pPr>
          </a:lstStyle>
          <a:p>
            <a:pPr>
              <a:defRPr/>
            </a:pPr>
            <a:r>
              <a:rPr lang="de-DE"/>
              <a:t>| 	</a:t>
            </a:r>
            <a:fld id="{D68CE150-9108-454C-8FCC-996EC8B060B1}" type="datetime1">
              <a:rPr lang="en-US" smtClean="0"/>
              <a:t>6/14/2023</a:t>
            </a:fld>
            <a:r>
              <a:rPr lang="de-DE"/>
              <a:t>	 |</a:t>
            </a:r>
          </a:p>
        </p:txBody>
      </p:sp>
      <p:sp>
        <p:nvSpPr>
          <p:cNvPr id="8" name="Foliennummernplatzhalter 10"/>
          <p:cNvSpPr>
            <a:spLocks noGrp="1"/>
          </p:cNvSpPr>
          <p:nvPr>
            <p:ph type="sldNum" sz="quarter" idx="20"/>
          </p:nvPr>
        </p:nvSpPr>
        <p:spPr/>
        <p:txBody>
          <a:bodyPr/>
          <a:lstStyle>
            <a:lvl1pPr>
              <a:defRPr/>
            </a:lvl1pPr>
          </a:lstStyle>
          <a:p>
            <a:pPr>
              <a:defRPr/>
            </a:pPr>
            <a:fld id="{D768CDBA-B2C8-4CA9-8376-B3D3855FF7AB}" type="slidenum">
              <a:rPr lang="de-DE"/>
              <a:pPr>
                <a:defRPr/>
              </a:pPr>
              <a:t>‹#›</a:t>
            </a:fld>
            <a:endParaRPr lang="de-DE"/>
          </a:p>
        </p:txBody>
      </p:sp>
      <p:sp>
        <p:nvSpPr>
          <p:cNvPr id="9" name="Fußzeilenplatzhalter 11"/>
          <p:cNvSpPr>
            <a:spLocks noGrp="1"/>
          </p:cNvSpPr>
          <p:nvPr>
            <p:ph type="ftr" sz="quarter" idx="21"/>
          </p:nvPr>
        </p:nvSpPr>
        <p:spPr/>
        <p:txBody>
          <a:bodyPr/>
          <a:lstStyle>
            <a:lvl1pPr>
              <a:defRPr/>
            </a:lvl1pPr>
          </a:lstStyle>
          <a:p>
            <a:pPr>
              <a:defRPr/>
            </a:pPr>
            <a:r>
              <a:rPr lang="de-DE"/>
              <a:t>Presentation Title</a:t>
            </a:r>
          </a:p>
        </p:txBody>
      </p:sp>
    </p:spTree>
    <p:extLst>
      <p:ext uri="{BB962C8B-B14F-4D97-AF65-F5344CB8AC3E}">
        <p14:creationId xmlns:p14="http://schemas.microsoft.com/office/powerpoint/2010/main" val="263965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layout-2">
    <p:spTree>
      <p:nvGrpSpPr>
        <p:cNvPr id="1" name=""/>
        <p:cNvGrpSpPr/>
        <p:nvPr/>
      </p:nvGrpSpPr>
      <p:grpSpPr>
        <a:xfrm>
          <a:off x="0" y="0"/>
          <a:ext cx="0" cy="0"/>
          <a:chOff x="0" y="0"/>
          <a:chExt cx="0" cy="0"/>
        </a:xfrm>
      </p:grpSpPr>
      <p:pic>
        <p:nvPicPr>
          <p:cNvPr id="7" name="Grafik 11" descr="Titelse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hteck 8"/>
          <p:cNvSpPr/>
          <p:nvPr userDrawn="1"/>
        </p:nvSpPr>
        <p:spPr>
          <a:xfrm>
            <a:off x="395288" y="115888"/>
            <a:ext cx="8459787" cy="144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grpSp>
        <p:nvGrpSpPr>
          <p:cNvPr id="9" name="Gruppieren 9"/>
          <p:cNvGrpSpPr>
            <a:grpSpLocks/>
          </p:cNvGrpSpPr>
          <p:nvPr userDrawn="1"/>
        </p:nvGrpSpPr>
        <p:grpSpPr bwMode="auto">
          <a:xfrm>
            <a:off x="395288" y="6165850"/>
            <a:ext cx="1655762" cy="431800"/>
            <a:chOff x="395536" y="6165304"/>
            <a:chExt cx="1656184" cy="432048"/>
          </a:xfrm>
        </p:grpSpPr>
        <p:sp>
          <p:nvSpPr>
            <p:cNvPr id="10" name="Rechteck 10"/>
            <p:cNvSpPr/>
            <p:nvPr userDrawn="1"/>
          </p:nvSpPr>
          <p:spPr>
            <a:xfrm>
              <a:off x="395536" y="6165304"/>
              <a:ext cx="1656184"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11" name="Grafik 14" descr="ELCA_C2_rgb_positive_72dpi.png"/>
            <p:cNvPicPr>
              <a:picLocks noChangeAspect="1"/>
            </p:cNvPicPr>
            <p:nvPr userDrawn="1"/>
          </p:nvPicPr>
          <p:blipFill>
            <a:blip r:embed="rId3">
              <a:extLst>
                <a:ext uri="{28A0092B-C50C-407E-A947-70E740481C1C}">
                  <a14:useLocalDpi xmlns:a14="http://schemas.microsoft.com/office/drawing/2010/main" val="0"/>
                </a:ext>
              </a:extLst>
            </a:blip>
            <a:srcRect r="63333" b="-4967"/>
            <a:stretch>
              <a:fillRect/>
            </a:stretch>
          </p:blipFill>
          <p:spPr bwMode="auto">
            <a:xfrm>
              <a:off x="458019" y="6233430"/>
              <a:ext cx="1584176" cy="363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Bildplatzhalter 30"/>
          <p:cNvSpPr>
            <a:spLocks noGrp="1"/>
          </p:cNvSpPr>
          <p:nvPr>
            <p:ph type="pic" sz="quarter" idx="13"/>
          </p:nvPr>
        </p:nvSpPr>
        <p:spPr>
          <a:xfrm>
            <a:off x="7902000" y="6156000"/>
            <a:ext cx="792088" cy="648000"/>
          </a:xfrm>
          <a:prstGeom prst="rect">
            <a:avLst/>
          </a:prstGeom>
        </p:spPr>
        <p:txBody>
          <a:bodyPr wrap="none" lIns="0" tIns="0" rIns="0" bIns="0" rtlCol="0">
            <a:noAutofit/>
          </a:bodyPr>
          <a:lstStyle>
            <a:lvl1pPr marL="0" indent="0">
              <a:buNone/>
              <a:defRPr sz="900">
                <a:solidFill>
                  <a:schemeClr val="tx1"/>
                </a:solidFill>
              </a:defRPr>
            </a:lvl1pPr>
          </a:lstStyle>
          <a:p>
            <a:pPr lvl="0"/>
            <a:r>
              <a:rPr lang="en-US" noProof="0"/>
              <a:t>Click icon to add picture</a:t>
            </a:r>
            <a:endParaRPr lang="de-DE" noProof="0"/>
          </a:p>
        </p:txBody>
      </p:sp>
      <p:sp>
        <p:nvSpPr>
          <p:cNvPr id="14" name="Titel 13"/>
          <p:cNvSpPr>
            <a:spLocks noGrp="1"/>
          </p:cNvSpPr>
          <p:nvPr>
            <p:ph type="title"/>
          </p:nvPr>
        </p:nvSpPr>
        <p:spPr>
          <a:xfrm>
            <a:off x="755576" y="3554432"/>
            <a:ext cx="3780000" cy="369332"/>
          </a:xfrm>
        </p:spPr>
        <p:txBody>
          <a:bodyPr wrap="square" anchor="b">
            <a:spAutoFit/>
          </a:bodyPr>
          <a:lstStyle>
            <a:lvl1pPr>
              <a:defRPr sz="2400" cap="none" baseline="0">
                <a:latin typeface="Arial" pitchFamily="34" charset="0"/>
                <a:cs typeface="Arial" pitchFamily="34" charset="0"/>
              </a:defRPr>
            </a:lvl1pPr>
          </a:lstStyle>
          <a:p>
            <a:r>
              <a:rPr lang="en-US"/>
              <a:t>Click to edit Master title style</a:t>
            </a:r>
            <a:endParaRPr lang="de-DE"/>
          </a:p>
        </p:txBody>
      </p:sp>
      <p:sp>
        <p:nvSpPr>
          <p:cNvPr id="16" name="Textplatzhalter 15"/>
          <p:cNvSpPr>
            <a:spLocks noGrp="1"/>
          </p:cNvSpPr>
          <p:nvPr>
            <p:ph type="body" sz="quarter" idx="14"/>
          </p:nvPr>
        </p:nvSpPr>
        <p:spPr>
          <a:xfrm>
            <a:off x="755650" y="3923764"/>
            <a:ext cx="3780000" cy="369332"/>
          </a:xfrm>
          <a:prstGeom prst="rect">
            <a:avLst/>
          </a:prstGeom>
        </p:spPr>
        <p:txBody>
          <a:bodyPr tIns="0" bIns="0">
            <a:spAutoFit/>
          </a:bodyPr>
          <a:lstStyle>
            <a:lvl1pPr marL="0" indent="0">
              <a:spcBef>
                <a:spcPts val="0"/>
              </a:spcBef>
              <a:buNone/>
              <a:defRPr sz="2400">
                <a:solidFill>
                  <a:schemeClr val="tx1"/>
                </a:solidFill>
              </a:defRPr>
            </a:lvl1pPr>
          </a:lstStyle>
          <a:p>
            <a:pPr lvl="0"/>
            <a:r>
              <a:rPr lang="en-US"/>
              <a:t>Click to edit Master text styles</a:t>
            </a:r>
          </a:p>
        </p:txBody>
      </p:sp>
      <p:sp>
        <p:nvSpPr>
          <p:cNvPr id="13" name="Textplatzhalter 12"/>
          <p:cNvSpPr>
            <a:spLocks noGrp="1"/>
          </p:cNvSpPr>
          <p:nvPr>
            <p:ph type="body" sz="quarter" idx="15"/>
          </p:nvPr>
        </p:nvSpPr>
        <p:spPr>
          <a:xfrm>
            <a:off x="755650" y="4500332"/>
            <a:ext cx="3600450" cy="612000"/>
          </a:xfrm>
          <a:prstGeom prst="rect">
            <a:avLst/>
          </a:prstGeom>
        </p:spPr>
        <p:txBody>
          <a:bodyPr anchor="ctr"/>
          <a:lstStyle>
            <a:lvl1pPr marL="0" indent="0">
              <a:spcBef>
                <a:spcPts val="800"/>
              </a:spcBef>
              <a:buNone/>
              <a:defRPr sz="1400" baseline="0">
                <a:solidFill>
                  <a:schemeClr val="tx1"/>
                </a:solidFill>
              </a:defRPr>
            </a:lvl1pPr>
          </a:lstStyle>
          <a:p>
            <a:pPr lvl="0"/>
            <a:r>
              <a:rPr lang="en-US"/>
              <a:t>Click to edit Master text styles</a:t>
            </a:r>
          </a:p>
        </p:txBody>
      </p:sp>
      <p:sp>
        <p:nvSpPr>
          <p:cNvPr id="17" name="Textplatzhalter 16"/>
          <p:cNvSpPr>
            <a:spLocks noGrp="1"/>
          </p:cNvSpPr>
          <p:nvPr>
            <p:ph type="body" sz="quarter" idx="16"/>
          </p:nvPr>
        </p:nvSpPr>
        <p:spPr>
          <a:xfrm>
            <a:off x="755650" y="5364000"/>
            <a:ext cx="3600450" cy="252000"/>
          </a:xfrm>
          <a:prstGeom prst="rect">
            <a:avLst/>
          </a:prstGeom>
        </p:spPr>
        <p:txBody>
          <a:bodyPr wrap="none" anchor="ctr"/>
          <a:lstStyle>
            <a:lvl1pPr marL="0" indent="0">
              <a:buNone/>
              <a:defRPr sz="90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845682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ject presentation P2">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95850" y="631825"/>
            <a:ext cx="3848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feld 11"/>
          <p:cNvSpPr txBox="1"/>
          <p:nvPr userDrawn="1"/>
        </p:nvSpPr>
        <p:spPr>
          <a:xfrm>
            <a:off x="430213" y="260350"/>
            <a:ext cx="8389937" cy="323850"/>
          </a:xfrm>
          <a:prstGeom prst="rect">
            <a:avLst/>
          </a:prstGeom>
          <a:noFill/>
        </p:spPr>
        <p:txBody>
          <a:bodyPr lIns="36000" tIns="36000" rIns="36000" bIns="36000" anchor="ctr"/>
          <a:lstStyle/>
          <a:p>
            <a:pPr fontAlgn="auto">
              <a:spcBef>
                <a:spcPts val="0"/>
              </a:spcBef>
              <a:spcAft>
                <a:spcPts val="0"/>
              </a:spcAft>
              <a:defRPr/>
            </a:pPr>
            <a:r>
              <a:rPr lang="de-DE" b="1" cap="all">
                <a:latin typeface="+mj-lt"/>
                <a:ea typeface="+mj-ea"/>
                <a:cs typeface="+mj-cs"/>
              </a:rPr>
              <a:t>Projekt Presentation</a:t>
            </a:r>
          </a:p>
        </p:txBody>
      </p:sp>
      <p:sp>
        <p:nvSpPr>
          <p:cNvPr id="4" name="Textplatzhalter 3"/>
          <p:cNvSpPr>
            <a:spLocks noGrp="1"/>
          </p:cNvSpPr>
          <p:nvPr>
            <p:ph type="body" sz="half" idx="2"/>
          </p:nvPr>
        </p:nvSpPr>
        <p:spPr>
          <a:xfrm>
            <a:off x="432000" y="594000"/>
            <a:ext cx="4428032" cy="324000"/>
          </a:xfrm>
          <a:prstGeom prst="rect">
            <a:avLst/>
          </a:prstGeom>
        </p:spPr>
        <p:txBody>
          <a:bodyPr wrap="none" tIns="0" bIns="0" anchor="ctr"/>
          <a:lstStyle>
            <a:lvl1pPr marL="0" indent="0">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Diagrammplatzhalter 13"/>
          <p:cNvSpPr>
            <a:spLocks noGrp="1"/>
          </p:cNvSpPr>
          <p:nvPr>
            <p:ph type="chart" sz="quarter" idx="13"/>
          </p:nvPr>
        </p:nvSpPr>
        <p:spPr>
          <a:xfrm>
            <a:off x="432000" y="1007999"/>
            <a:ext cx="4176712" cy="5256000"/>
          </a:xfrm>
          <a:prstGeom prst="rect">
            <a:avLst/>
          </a:prstGeom>
        </p:spPr>
        <p:txBody>
          <a:bodyPr rtlCol="0" anchor="b">
            <a:noAutofit/>
          </a:bodyPr>
          <a:lstStyle>
            <a:lvl1pPr marL="0" indent="0">
              <a:buNone/>
              <a:defRPr/>
            </a:lvl1pPr>
          </a:lstStyle>
          <a:p>
            <a:pPr lvl="0"/>
            <a:r>
              <a:rPr lang="en-US" noProof="0"/>
              <a:t>Click icon to add chart</a:t>
            </a:r>
            <a:endParaRPr lang="de-DE" noProof="0"/>
          </a:p>
        </p:txBody>
      </p:sp>
      <p:sp>
        <p:nvSpPr>
          <p:cNvPr id="3" name="Textplatzhalter 2"/>
          <p:cNvSpPr>
            <a:spLocks noGrp="1"/>
          </p:cNvSpPr>
          <p:nvPr>
            <p:ph type="body" sz="quarter" idx="19"/>
          </p:nvPr>
        </p:nvSpPr>
        <p:spPr>
          <a:xfrm>
            <a:off x="4824000" y="1008000"/>
            <a:ext cx="3996000" cy="5256000"/>
          </a:xfrm>
        </p:spPr>
        <p:txBody>
          <a:bodyPr/>
          <a:lstStyle>
            <a:lvl1pPr>
              <a:defRPr/>
            </a:lvl1pPr>
          </a:lstStyle>
          <a:p>
            <a:pPr lvl="0"/>
            <a:r>
              <a:rPr lang="en-US"/>
              <a:t>Click to edit Master text styles</a:t>
            </a:r>
          </a:p>
        </p:txBody>
      </p:sp>
      <p:sp>
        <p:nvSpPr>
          <p:cNvPr id="7" name="Datumsplatzhalter 8"/>
          <p:cNvSpPr>
            <a:spLocks noGrp="1"/>
          </p:cNvSpPr>
          <p:nvPr>
            <p:ph type="dt" sz="half" idx="20"/>
          </p:nvPr>
        </p:nvSpPr>
        <p:spPr/>
        <p:txBody>
          <a:bodyPr/>
          <a:lstStyle>
            <a:lvl1pPr>
              <a:defRPr/>
            </a:lvl1pPr>
          </a:lstStyle>
          <a:p>
            <a:pPr>
              <a:defRPr/>
            </a:pPr>
            <a:r>
              <a:rPr lang="de-DE"/>
              <a:t>| 	</a:t>
            </a:r>
            <a:fld id="{1B034A7D-1F92-418F-9991-34F46EF934C5}" type="datetime1">
              <a:rPr lang="en-US" smtClean="0"/>
              <a:t>6/14/2023</a:t>
            </a:fld>
            <a:r>
              <a:rPr lang="de-DE"/>
              <a:t>	 |</a:t>
            </a:r>
          </a:p>
        </p:txBody>
      </p:sp>
      <p:sp>
        <p:nvSpPr>
          <p:cNvPr id="8" name="Foliennummernplatzhalter 9"/>
          <p:cNvSpPr>
            <a:spLocks noGrp="1"/>
          </p:cNvSpPr>
          <p:nvPr>
            <p:ph type="sldNum" sz="quarter" idx="21"/>
          </p:nvPr>
        </p:nvSpPr>
        <p:spPr/>
        <p:txBody>
          <a:bodyPr/>
          <a:lstStyle>
            <a:lvl1pPr>
              <a:defRPr/>
            </a:lvl1pPr>
          </a:lstStyle>
          <a:p>
            <a:pPr>
              <a:defRPr/>
            </a:pPr>
            <a:fld id="{CE405898-5503-4AF1-8A77-2436AEBEB652}" type="slidenum">
              <a:rPr lang="de-DE"/>
              <a:pPr>
                <a:defRPr/>
              </a:pPr>
              <a:t>‹#›</a:t>
            </a:fld>
            <a:endParaRPr lang="de-DE"/>
          </a:p>
        </p:txBody>
      </p:sp>
      <p:sp>
        <p:nvSpPr>
          <p:cNvPr id="9" name="Fußzeilenplatzhalter 10"/>
          <p:cNvSpPr>
            <a:spLocks noGrp="1"/>
          </p:cNvSpPr>
          <p:nvPr>
            <p:ph type="ftr" sz="quarter" idx="22"/>
          </p:nvPr>
        </p:nvSpPr>
        <p:spPr/>
        <p:txBody>
          <a:bodyPr/>
          <a:lstStyle>
            <a:lvl1pPr>
              <a:defRPr/>
            </a:lvl1pPr>
          </a:lstStyle>
          <a:p>
            <a:pPr>
              <a:defRPr/>
            </a:pPr>
            <a:r>
              <a:rPr lang="de-DE"/>
              <a:t>Presentation Title</a:t>
            </a:r>
          </a:p>
        </p:txBody>
      </p:sp>
    </p:spTree>
    <p:extLst>
      <p:ext uri="{BB962C8B-B14F-4D97-AF65-F5344CB8AC3E}">
        <p14:creationId xmlns:p14="http://schemas.microsoft.com/office/powerpoint/2010/main" val="1576685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roject presentation P3">
    <p:spTree>
      <p:nvGrpSpPr>
        <p:cNvPr id="1" name=""/>
        <p:cNvGrpSpPr/>
        <p:nvPr/>
      </p:nvGrpSpPr>
      <p:grpSpPr>
        <a:xfrm>
          <a:off x="0" y="0"/>
          <a:ext cx="0" cy="0"/>
          <a:chOff x="0" y="0"/>
          <a:chExt cx="0" cy="0"/>
        </a:xfrm>
      </p:grpSpPr>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95850" y="627063"/>
            <a:ext cx="38465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feld 12"/>
          <p:cNvSpPr txBox="1"/>
          <p:nvPr userDrawn="1"/>
        </p:nvSpPr>
        <p:spPr>
          <a:xfrm>
            <a:off x="430213" y="260350"/>
            <a:ext cx="8389937" cy="323850"/>
          </a:xfrm>
          <a:prstGeom prst="rect">
            <a:avLst/>
          </a:prstGeom>
          <a:noFill/>
        </p:spPr>
        <p:txBody>
          <a:bodyPr lIns="36000" tIns="36000" rIns="36000" bIns="36000" anchor="ctr"/>
          <a:lstStyle/>
          <a:p>
            <a:pPr fontAlgn="auto">
              <a:spcBef>
                <a:spcPts val="0"/>
              </a:spcBef>
              <a:spcAft>
                <a:spcPts val="0"/>
              </a:spcAft>
              <a:defRPr/>
            </a:pPr>
            <a:r>
              <a:rPr lang="de-DE" b="1" cap="all">
                <a:latin typeface="+mj-lt"/>
                <a:ea typeface="+mj-ea"/>
                <a:cs typeface="+mj-cs"/>
              </a:rPr>
              <a:t>Projekt Presentation</a:t>
            </a:r>
          </a:p>
        </p:txBody>
      </p:sp>
      <p:sp>
        <p:nvSpPr>
          <p:cNvPr id="4" name="Textplatzhalter 3"/>
          <p:cNvSpPr>
            <a:spLocks noGrp="1"/>
          </p:cNvSpPr>
          <p:nvPr>
            <p:ph type="body" sz="half" idx="2"/>
          </p:nvPr>
        </p:nvSpPr>
        <p:spPr>
          <a:xfrm>
            <a:off x="432000" y="594000"/>
            <a:ext cx="4500040" cy="324000"/>
          </a:xfrm>
          <a:prstGeom prst="rect">
            <a:avLst/>
          </a:prstGeom>
        </p:spPr>
        <p:txBody>
          <a:bodyPr tIns="0" bIns="0" anchor="ctr"/>
          <a:lstStyle>
            <a:lvl1pPr marL="0" indent="0">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Bildplatzhalter 13"/>
          <p:cNvSpPr>
            <a:spLocks noGrp="1"/>
          </p:cNvSpPr>
          <p:nvPr>
            <p:ph type="pic" sz="quarter" idx="13"/>
          </p:nvPr>
        </p:nvSpPr>
        <p:spPr>
          <a:xfrm>
            <a:off x="468312" y="1008000"/>
            <a:ext cx="8388000" cy="5256000"/>
          </a:xfrm>
        </p:spPr>
        <p:txBody>
          <a:bodyPr rtlCol="0">
            <a:noAutofit/>
          </a:bodyPr>
          <a:lstStyle>
            <a:lvl1pPr marL="0" indent="0">
              <a:buNone/>
              <a:defRPr/>
            </a:lvl1pPr>
          </a:lstStyle>
          <a:p>
            <a:pPr lvl="0"/>
            <a:r>
              <a:rPr lang="en-US" noProof="0"/>
              <a:t>Click icon to add picture</a:t>
            </a:r>
            <a:endParaRPr lang="de-DE" noProof="0"/>
          </a:p>
        </p:txBody>
      </p:sp>
      <p:sp>
        <p:nvSpPr>
          <p:cNvPr id="7" name="Datumsplatzhalter 8"/>
          <p:cNvSpPr>
            <a:spLocks noGrp="1"/>
          </p:cNvSpPr>
          <p:nvPr>
            <p:ph type="dt" sz="half" idx="14"/>
          </p:nvPr>
        </p:nvSpPr>
        <p:spPr/>
        <p:txBody>
          <a:bodyPr/>
          <a:lstStyle>
            <a:lvl1pPr>
              <a:defRPr/>
            </a:lvl1pPr>
          </a:lstStyle>
          <a:p>
            <a:pPr>
              <a:defRPr/>
            </a:pPr>
            <a:r>
              <a:rPr lang="de-DE"/>
              <a:t>| 	</a:t>
            </a:r>
            <a:fld id="{8A4D8398-9FF6-4BE0-9B90-61D606E5099A}" type="datetime1">
              <a:rPr lang="en-US" smtClean="0"/>
              <a:t>6/14/2023</a:t>
            </a:fld>
            <a:r>
              <a:rPr lang="de-DE"/>
              <a:t>	 |</a:t>
            </a:r>
          </a:p>
        </p:txBody>
      </p:sp>
      <p:sp>
        <p:nvSpPr>
          <p:cNvPr id="8" name="Foliennummernplatzhalter 9"/>
          <p:cNvSpPr>
            <a:spLocks noGrp="1"/>
          </p:cNvSpPr>
          <p:nvPr>
            <p:ph type="sldNum" sz="quarter" idx="15"/>
          </p:nvPr>
        </p:nvSpPr>
        <p:spPr/>
        <p:txBody>
          <a:bodyPr/>
          <a:lstStyle>
            <a:lvl1pPr>
              <a:defRPr/>
            </a:lvl1pPr>
          </a:lstStyle>
          <a:p>
            <a:pPr>
              <a:defRPr/>
            </a:pPr>
            <a:fld id="{6C647DED-DAD4-4CE1-89FE-1A72D27DD1BA}" type="slidenum">
              <a:rPr lang="de-DE"/>
              <a:pPr>
                <a:defRPr/>
              </a:pPr>
              <a:t>‹#›</a:t>
            </a:fld>
            <a:endParaRPr lang="de-DE"/>
          </a:p>
        </p:txBody>
      </p:sp>
      <p:sp>
        <p:nvSpPr>
          <p:cNvPr id="9" name="Fußzeilenplatzhalter 11"/>
          <p:cNvSpPr>
            <a:spLocks noGrp="1"/>
          </p:cNvSpPr>
          <p:nvPr>
            <p:ph type="ftr" sz="quarter" idx="16"/>
          </p:nvPr>
        </p:nvSpPr>
        <p:spPr/>
        <p:txBody>
          <a:bodyPr/>
          <a:lstStyle>
            <a:lvl1pPr>
              <a:defRPr/>
            </a:lvl1pPr>
          </a:lstStyle>
          <a:p>
            <a:pPr>
              <a:defRPr/>
            </a:pPr>
            <a:r>
              <a:rPr lang="de-DE"/>
              <a:t>Presentation Title</a:t>
            </a:r>
          </a:p>
        </p:txBody>
      </p:sp>
    </p:spTree>
    <p:extLst>
      <p:ext uri="{BB962C8B-B14F-4D97-AF65-F5344CB8AC3E}">
        <p14:creationId xmlns:p14="http://schemas.microsoft.com/office/powerpoint/2010/main" val="10229388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esentation Short Version">
    <p:spTree>
      <p:nvGrpSpPr>
        <p:cNvPr id="1" name=""/>
        <p:cNvGrpSpPr/>
        <p:nvPr/>
      </p:nvGrpSpPr>
      <p:grpSpPr>
        <a:xfrm>
          <a:off x="0" y="0"/>
          <a:ext cx="0" cy="0"/>
          <a:chOff x="0" y="0"/>
          <a:chExt cx="0" cy="0"/>
        </a:xfrm>
      </p:grpSpPr>
      <p:pic>
        <p:nvPicPr>
          <p:cNvPr id="10"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73638" y="630238"/>
            <a:ext cx="3846512"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half" idx="2"/>
          </p:nvPr>
        </p:nvSpPr>
        <p:spPr>
          <a:xfrm>
            <a:off x="432000" y="594000"/>
            <a:ext cx="4500040" cy="324000"/>
          </a:xfrm>
          <a:prstGeom prst="rect">
            <a:avLst/>
          </a:prstGeom>
        </p:spPr>
        <p:txBody>
          <a:bodyPr tIns="0" bIns="0" anchor="ctr"/>
          <a:lstStyle>
            <a:lvl1pPr marL="0" indent="0">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el 7"/>
          <p:cNvSpPr>
            <a:spLocks noGrp="1"/>
          </p:cNvSpPr>
          <p:nvPr>
            <p:ph type="title"/>
          </p:nvPr>
        </p:nvSpPr>
        <p:spPr/>
        <p:txBody>
          <a:bodyPr/>
          <a:lstStyle>
            <a:lvl1pPr>
              <a:defRPr baseline="0"/>
            </a:lvl1pPr>
          </a:lstStyle>
          <a:p>
            <a:r>
              <a:rPr lang="en-US"/>
              <a:t>Click to edit Master title style</a:t>
            </a:r>
            <a:endParaRPr lang="de-DE"/>
          </a:p>
        </p:txBody>
      </p:sp>
      <p:sp>
        <p:nvSpPr>
          <p:cNvPr id="13" name="Textplatzhalter 12"/>
          <p:cNvSpPr>
            <a:spLocks noGrp="1"/>
          </p:cNvSpPr>
          <p:nvPr>
            <p:ph type="body" sz="quarter" idx="14"/>
          </p:nvPr>
        </p:nvSpPr>
        <p:spPr>
          <a:xfrm>
            <a:off x="432000" y="1008000"/>
            <a:ext cx="4428000" cy="288000"/>
          </a:xfrm>
          <a:prstGeom prst="rect">
            <a:avLst/>
          </a:prstGeom>
        </p:spPr>
        <p:txBody>
          <a:bodyPr wrap="none" anchor="ctr"/>
          <a:lstStyle>
            <a:lvl1pPr marL="0" indent="0">
              <a:buNone/>
              <a:defRPr b="1">
                <a:solidFill>
                  <a:srgbClr val="F3741D"/>
                </a:solidFill>
              </a:defRPr>
            </a:lvl1pPr>
            <a:lvl2pPr marL="360000" indent="-360000">
              <a:spcBef>
                <a:spcPts val="900"/>
              </a:spcBef>
              <a:defRPr/>
            </a:lvl2pPr>
          </a:lstStyle>
          <a:p>
            <a:pPr lvl="0"/>
            <a:r>
              <a:rPr lang="en-US"/>
              <a:t>Click to edit Master text styles</a:t>
            </a:r>
          </a:p>
        </p:txBody>
      </p:sp>
      <p:sp>
        <p:nvSpPr>
          <p:cNvPr id="14" name="Textplatzhalter 13"/>
          <p:cNvSpPr>
            <a:spLocks noGrp="1"/>
          </p:cNvSpPr>
          <p:nvPr>
            <p:ph type="body" sz="quarter" idx="15"/>
          </p:nvPr>
        </p:nvSpPr>
        <p:spPr>
          <a:xfrm>
            <a:off x="432000" y="1296000"/>
            <a:ext cx="4428000" cy="1332000"/>
          </a:xfrm>
          <a:prstGeom prst="rect">
            <a:avLst/>
          </a:prstGeom>
        </p:spPr>
        <p:txBody>
          <a:bodyPr/>
          <a:lstStyle>
            <a:lvl1pPr marL="0" indent="0">
              <a:buNone/>
              <a:defRPr/>
            </a:lvl1pPr>
          </a:lstStyle>
          <a:p>
            <a:pPr lvl="0"/>
            <a:r>
              <a:rPr lang="en-US"/>
              <a:t>Click to edit Master text styles</a:t>
            </a:r>
          </a:p>
        </p:txBody>
      </p:sp>
      <p:sp>
        <p:nvSpPr>
          <p:cNvPr id="15" name="Textplatzhalter 12"/>
          <p:cNvSpPr>
            <a:spLocks noGrp="1"/>
          </p:cNvSpPr>
          <p:nvPr>
            <p:ph type="body" sz="quarter" idx="16"/>
          </p:nvPr>
        </p:nvSpPr>
        <p:spPr>
          <a:xfrm>
            <a:off x="432000" y="2817762"/>
            <a:ext cx="4428000" cy="288000"/>
          </a:xfrm>
          <a:prstGeom prst="rect">
            <a:avLst/>
          </a:prstGeom>
        </p:spPr>
        <p:txBody>
          <a:bodyPr wrap="none" anchor="ctr"/>
          <a:lstStyle>
            <a:lvl1pPr marL="0" indent="0">
              <a:buNone/>
              <a:defRPr b="1">
                <a:solidFill>
                  <a:srgbClr val="F3741D"/>
                </a:solidFill>
              </a:defRPr>
            </a:lvl1pPr>
            <a:lvl2pPr marL="360000" indent="-360000">
              <a:spcBef>
                <a:spcPts val="900"/>
              </a:spcBef>
              <a:defRPr/>
            </a:lvl2pPr>
          </a:lstStyle>
          <a:p>
            <a:pPr lvl="0"/>
            <a:r>
              <a:rPr lang="en-US"/>
              <a:t>Click to edit Master text styles</a:t>
            </a:r>
          </a:p>
        </p:txBody>
      </p:sp>
      <p:sp>
        <p:nvSpPr>
          <p:cNvPr id="16" name="Textplatzhalter 13"/>
          <p:cNvSpPr>
            <a:spLocks noGrp="1"/>
          </p:cNvSpPr>
          <p:nvPr>
            <p:ph type="body" sz="quarter" idx="17"/>
          </p:nvPr>
        </p:nvSpPr>
        <p:spPr>
          <a:xfrm>
            <a:off x="432000" y="3105112"/>
            <a:ext cx="4428000" cy="1332000"/>
          </a:xfrm>
          <a:prstGeom prst="rect">
            <a:avLst/>
          </a:prstGeom>
        </p:spPr>
        <p:txBody>
          <a:bodyPr/>
          <a:lstStyle>
            <a:lvl1pPr marL="0" indent="0">
              <a:buNone/>
              <a:defRPr/>
            </a:lvl1pPr>
          </a:lstStyle>
          <a:p>
            <a:pPr lvl="0"/>
            <a:r>
              <a:rPr lang="en-US"/>
              <a:t>Click to edit Master text styles</a:t>
            </a:r>
          </a:p>
        </p:txBody>
      </p:sp>
      <p:sp>
        <p:nvSpPr>
          <p:cNvPr id="17" name="Textplatzhalter 12"/>
          <p:cNvSpPr>
            <a:spLocks noGrp="1"/>
          </p:cNvSpPr>
          <p:nvPr>
            <p:ph type="body" sz="quarter" idx="18"/>
          </p:nvPr>
        </p:nvSpPr>
        <p:spPr>
          <a:xfrm>
            <a:off x="432000" y="4617280"/>
            <a:ext cx="4428000" cy="288000"/>
          </a:xfrm>
          <a:prstGeom prst="rect">
            <a:avLst/>
          </a:prstGeom>
        </p:spPr>
        <p:txBody>
          <a:bodyPr wrap="none" anchor="ctr"/>
          <a:lstStyle>
            <a:lvl1pPr marL="0" indent="0">
              <a:buNone/>
              <a:defRPr b="1">
                <a:solidFill>
                  <a:srgbClr val="F3741D"/>
                </a:solidFill>
              </a:defRPr>
            </a:lvl1pPr>
            <a:lvl2pPr marL="360000" indent="-360000">
              <a:spcBef>
                <a:spcPts val="900"/>
              </a:spcBef>
              <a:defRPr/>
            </a:lvl2pPr>
          </a:lstStyle>
          <a:p>
            <a:pPr lvl="0"/>
            <a:r>
              <a:rPr lang="en-US"/>
              <a:t>Click to edit Master text styles</a:t>
            </a:r>
          </a:p>
        </p:txBody>
      </p:sp>
      <p:sp>
        <p:nvSpPr>
          <p:cNvPr id="18" name="Textplatzhalter 13"/>
          <p:cNvSpPr>
            <a:spLocks noGrp="1"/>
          </p:cNvSpPr>
          <p:nvPr>
            <p:ph type="body" sz="quarter" idx="19"/>
          </p:nvPr>
        </p:nvSpPr>
        <p:spPr>
          <a:xfrm>
            <a:off x="432000" y="4905312"/>
            <a:ext cx="4428000" cy="1332000"/>
          </a:xfrm>
          <a:prstGeom prst="rect">
            <a:avLst/>
          </a:prstGeom>
        </p:spPr>
        <p:txBody>
          <a:bodyPr/>
          <a:lstStyle>
            <a:lvl1pPr marL="0" indent="0">
              <a:buNone/>
              <a:defRPr/>
            </a:lvl1pPr>
          </a:lstStyle>
          <a:p>
            <a:pPr lvl="0"/>
            <a:r>
              <a:rPr lang="en-US"/>
              <a:t>Click to edit Master text styles</a:t>
            </a:r>
          </a:p>
        </p:txBody>
      </p:sp>
      <p:sp>
        <p:nvSpPr>
          <p:cNvPr id="11" name="Datumsplatzhalter 18"/>
          <p:cNvSpPr>
            <a:spLocks noGrp="1"/>
          </p:cNvSpPr>
          <p:nvPr>
            <p:ph type="dt" sz="half" idx="20"/>
          </p:nvPr>
        </p:nvSpPr>
        <p:spPr/>
        <p:txBody>
          <a:bodyPr/>
          <a:lstStyle>
            <a:lvl1pPr>
              <a:defRPr/>
            </a:lvl1pPr>
          </a:lstStyle>
          <a:p>
            <a:pPr>
              <a:defRPr/>
            </a:pPr>
            <a:r>
              <a:rPr lang="de-DE"/>
              <a:t>| 	</a:t>
            </a:r>
            <a:fld id="{490F6D26-42FE-4D04-9BFE-EFF788FEAB4A}" type="datetime1">
              <a:rPr lang="en-US" smtClean="0"/>
              <a:t>6/14/2023</a:t>
            </a:fld>
            <a:r>
              <a:rPr lang="de-DE"/>
              <a:t>	 |</a:t>
            </a:r>
          </a:p>
        </p:txBody>
      </p:sp>
      <p:sp>
        <p:nvSpPr>
          <p:cNvPr id="12" name="Foliennummernplatzhalter 19"/>
          <p:cNvSpPr>
            <a:spLocks noGrp="1"/>
          </p:cNvSpPr>
          <p:nvPr>
            <p:ph type="sldNum" sz="quarter" idx="21"/>
          </p:nvPr>
        </p:nvSpPr>
        <p:spPr/>
        <p:txBody>
          <a:bodyPr/>
          <a:lstStyle>
            <a:lvl1pPr>
              <a:defRPr/>
            </a:lvl1pPr>
          </a:lstStyle>
          <a:p>
            <a:pPr>
              <a:defRPr/>
            </a:pPr>
            <a:fld id="{30379AD5-E28B-4C61-86B2-1D93D0F64274}" type="slidenum">
              <a:rPr lang="de-DE"/>
              <a:pPr>
                <a:defRPr/>
              </a:pPr>
              <a:t>‹#›</a:t>
            </a:fld>
            <a:endParaRPr lang="de-DE"/>
          </a:p>
        </p:txBody>
      </p:sp>
      <p:sp>
        <p:nvSpPr>
          <p:cNvPr id="19" name="Fußzeilenplatzhalter 20"/>
          <p:cNvSpPr>
            <a:spLocks noGrp="1"/>
          </p:cNvSpPr>
          <p:nvPr>
            <p:ph type="ftr" sz="quarter" idx="22"/>
          </p:nvPr>
        </p:nvSpPr>
        <p:spPr/>
        <p:txBody>
          <a:bodyPr/>
          <a:lstStyle>
            <a:lvl1pPr>
              <a:defRPr/>
            </a:lvl1pPr>
          </a:lstStyle>
          <a:p>
            <a:pPr>
              <a:defRPr/>
            </a:pPr>
            <a:r>
              <a:rPr lang="de-DE"/>
              <a:t>Presentation Title</a:t>
            </a:r>
          </a:p>
        </p:txBody>
      </p:sp>
    </p:spTree>
    <p:extLst>
      <p:ext uri="{BB962C8B-B14F-4D97-AF65-F5344CB8AC3E}">
        <p14:creationId xmlns:p14="http://schemas.microsoft.com/office/powerpoint/2010/main" val="39474240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7" name="Textfeld 21"/>
          <p:cNvSpPr txBox="1">
            <a:spLocks noChangeArrowheads="1"/>
          </p:cNvSpPr>
          <p:nvPr userDrawn="1"/>
        </p:nvSpPr>
        <p:spPr bwMode="auto">
          <a:xfrm>
            <a:off x="468313" y="1008063"/>
            <a:ext cx="395287"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de-DE" altLang="en-US" b="1">
                <a:solidFill>
                  <a:srgbClr val="EBB700"/>
                </a:solidFill>
              </a:rPr>
              <a:t>S –</a:t>
            </a:r>
          </a:p>
        </p:txBody>
      </p:sp>
      <p:sp>
        <p:nvSpPr>
          <p:cNvPr id="8" name="Textfeld 22"/>
          <p:cNvSpPr txBox="1">
            <a:spLocks noChangeArrowheads="1"/>
          </p:cNvSpPr>
          <p:nvPr userDrawn="1"/>
        </p:nvSpPr>
        <p:spPr bwMode="auto">
          <a:xfrm>
            <a:off x="4760913" y="1008063"/>
            <a:ext cx="468312"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de-DE" altLang="en-US" b="1">
                <a:solidFill>
                  <a:schemeClr val="accent2"/>
                </a:solidFill>
              </a:rPr>
              <a:t>W –</a:t>
            </a:r>
          </a:p>
        </p:txBody>
      </p:sp>
      <p:sp>
        <p:nvSpPr>
          <p:cNvPr id="9" name="Textfeld 23"/>
          <p:cNvSpPr txBox="1">
            <a:spLocks noChangeArrowheads="1"/>
          </p:cNvSpPr>
          <p:nvPr userDrawn="1"/>
        </p:nvSpPr>
        <p:spPr bwMode="auto">
          <a:xfrm>
            <a:off x="882650" y="1008063"/>
            <a:ext cx="363537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de-DE" altLang="en-US" b="1">
                <a:solidFill>
                  <a:schemeClr val="tx2"/>
                </a:solidFill>
              </a:rPr>
              <a:t>Strength</a:t>
            </a:r>
          </a:p>
        </p:txBody>
      </p:sp>
      <p:sp>
        <p:nvSpPr>
          <p:cNvPr id="10" name="Textfeld 24"/>
          <p:cNvSpPr txBox="1">
            <a:spLocks noChangeArrowheads="1"/>
          </p:cNvSpPr>
          <p:nvPr userDrawn="1"/>
        </p:nvSpPr>
        <p:spPr bwMode="auto">
          <a:xfrm>
            <a:off x="5229225" y="1008063"/>
            <a:ext cx="358140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de-DE" altLang="en-US" b="1">
                <a:solidFill>
                  <a:schemeClr val="tx2"/>
                </a:solidFill>
              </a:rPr>
              <a:t>Weaknesses</a:t>
            </a:r>
          </a:p>
        </p:txBody>
      </p:sp>
      <p:sp>
        <p:nvSpPr>
          <p:cNvPr id="11" name="Textfeld 25"/>
          <p:cNvSpPr txBox="1"/>
          <p:nvPr userDrawn="1"/>
        </p:nvSpPr>
        <p:spPr>
          <a:xfrm>
            <a:off x="431800" y="269875"/>
            <a:ext cx="8243888" cy="323850"/>
          </a:xfrm>
          <a:prstGeom prst="rect">
            <a:avLst/>
          </a:prstGeom>
          <a:noFill/>
        </p:spPr>
        <p:txBody>
          <a:bodyPr wrap="none" lIns="36000" tIns="36000" rIns="36000" bIns="36000" anchor="ctr"/>
          <a:lstStyle/>
          <a:p>
            <a:pPr fontAlgn="auto">
              <a:spcBef>
                <a:spcPts val="0"/>
              </a:spcBef>
              <a:spcAft>
                <a:spcPts val="0"/>
              </a:spcAft>
              <a:defRPr/>
            </a:pPr>
            <a:r>
              <a:rPr lang="de-DE" b="1" cap="all">
                <a:latin typeface="+mj-lt"/>
                <a:ea typeface="+mj-ea"/>
                <a:cs typeface="+mj-cs"/>
              </a:rPr>
              <a:t>SWOT</a:t>
            </a:r>
          </a:p>
        </p:txBody>
      </p:sp>
      <p:sp>
        <p:nvSpPr>
          <p:cNvPr id="12" name="Textfeld 26"/>
          <p:cNvSpPr txBox="1">
            <a:spLocks noChangeArrowheads="1"/>
          </p:cNvSpPr>
          <p:nvPr userDrawn="1"/>
        </p:nvSpPr>
        <p:spPr bwMode="auto">
          <a:xfrm>
            <a:off x="468313" y="3743325"/>
            <a:ext cx="3587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de-DE" altLang="en-US" sz="1600" b="1">
                <a:solidFill>
                  <a:srgbClr val="427730"/>
                </a:solidFill>
              </a:rPr>
              <a:t>O –</a:t>
            </a:r>
          </a:p>
        </p:txBody>
      </p:sp>
      <p:sp>
        <p:nvSpPr>
          <p:cNvPr id="13" name="Textfeld 30"/>
          <p:cNvSpPr txBox="1">
            <a:spLocks noChangeArrowheads="1"/>
          </p:cNvSpPr>
          <p:nvPr userDrawn="1"/>
        </p:nvSpPr>
        <p:spPr bwMode="auto">
          <a:xfrm>
            <a:off x="846138" y="3743325"/>
            <a:ext cx="3636962"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de-DE" altLang="en-US" sz="1600" b="1">
                <a:solidFill>
                  <a:srgbClr val="58595B"/>
                </a:solidFill>
                <a:latin typeface="Arial-BoldMT"/>
              </a:rPr>
              <a:t>Opportunities</a:t>
            </a:r>
            <a:endParaRPr lang="de-DE" altLang="en-US" sz="1600"/>
          </a:p>
        </p:txBody>
      </p:sp>
      <p:sp>
        <p:nvSpPr>
          <p:cNvPr id="14" name="Textfeld 31"/>
          <p:cNvSpPr txBox="1">
            <a:spLocks noChangeArrowheads="1"/>
          </p:cNvSpPr>
          <p:nvPr userDrawn="1"/>
        </p:nvSpPr>
        <p:spPr bwMode="auto">
          <a:xfrm>
            <a:off x="4759325" y="3743325"/>
            <a:ext cx="32385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de-DE" altLang="en-US" sz="1600" b="1">
                <a:solidFill>
                  <a:srgbClr val="AA9C8F"/>
                </a:solidFill>
              </a:rPr>
              <a:t>T –</a:t>
            </a:r>
          </a:p>
        </p:txBody>
      </p:sp>
      <p:sp>
        <p:nvSpPr>
          <p:cNvPr id="15" name="Textfeld 32"/>
          <p:cNvSpPr txBox="1">
            <a:spLocks noChangeArrowheads="1"/>
          </p:cNvSpPr>
          <p:nvPr userDrawn="1"/>
        </p:nvSpPr>
        <p:spPr bwMode="auto">
          <a:xfrm>
            <a:off x="5102225" y="3743325"/>
            <a:ext cx="370840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de-DE" altLang="en-US" sz="1600" b="1">
                <a:solidFill>
                  <a:srgbClr val="58595B"/>
                </a:solidFill>
                <a:latin typeface="Arial-BoldMT"/>
              </a:rPr>
              <a:t>Threats</a:t>
            </a:r>
            <a:endParaRPr lang="de-DE" altLang="en-US" sz="1600"/>
          </a:p>
        </p:txBody>
      </p:sp>
      <p:sp>
        <p:nvSpPr>
          <p:cNvPr id="6" name="Textplatzhalter 3"/>
          <p:cNvSpPr>
            <a:spLocks noGrp="1"/>
          </p:cNvSpPr>
          <p:nvPr>
            <p:ph type="body" sz="half" idx="2"/>
          </p:nvPr>
        </p:nvSpPr>
        <p:spPr>
          <a:xfrm>
            <a:off x="432000" y="594000"/>
            <a:ext cx="8388000" cy="324000"/>
          </a:xfrm>
          <a:prstGeom prst="rect">
            <a:avLst/>
          </a:prstGeom>
        </p:spPr>
        <p:txBody>
          <a:bodyPr wrap="none" tIns="0" bIns="0" anchor="ctr"/>
          <a:lstStyle>
            <a:lvl1pPr marL="0" indent="0">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8" name="Textplatzhalter 17"/>
          <p:cNvSpPr>
            <a:spLocks noGrp="1"/>
          </p:cNvSpPr>
          <p:nvPr>
            <p:ph type="body" sz="quarter" idx="21"/>
          </p:nvPr>
        </p:nvSpPr>
        <p:spPr>
          <a:xfrm>
            <a:off x="468000" y="1332000"/>
            <a:ext cx="4050000" cy="2160000"/>
          </a:xfrm>
          <a:prstGeom prst="rect">
            <a:avLst/>
          </a:prstGeom>
          <a:solidFill>
            <a:schemeClr val="accent4">
              <a:lumMod val="20000"/>
              <a:lumOff val="80000"/>
            </a:schemeClr>
          </a:solidFill>
        </p:spPr>
        <p:txBody>
          <a:bodyPr lIns="72000" tIns="72000" rIns="72000" bIns="72000"/>
          <a:lstStyle>
            <a:lvl1pPr marL="216000" indent="-216000">
              <a:buClr>
                <a:schemeClr val="accent4"/>
              </a:buClr>
              <a:buSzPct val="90000"/>
              <a:buFont typeface="Wingdings" pitchFamily="2" charset="2"/>
              <a:buChar char="§"/>
              <a:defRPr sz="1400"/>
            </a:lvl1pPr>
            <a:lvl2pPr marL="216000" indent="-216000">
              <a:spcBef>
                <a:spcPts val="0"/>
              </a:spcBef>
              <a:buClr>
                <a:schemeClr val="accent4"/>
              </a:buClr>
              <a:buSzPct val="90000"/>
              <a:defRPr sz="1400"/>
            </a:lvl2pPr>
            <a:lvl3pPr>
              <a:defRPr sz="1400"/>
            </a:lvl3pPr>
            <a:lvl4pPr>
              <a:defRPr sz="1400"/>
            </a:lvl4pPr>
            <a:lvl5pPr>
              <a:defRPr sz="1400"/>
            </a:lvl5pPr>
          </a:lstStyle>
          <a:p>
            <a:pPr lvl="0"/>
            <a:r>
              <a:rPr lang="en-US"/>
              <a:t>Click to edit Master text styles</a:t>
            </a:r>
          </a:p>
        </p:txBody>
      </p:sp>
      <p:sp>
        <p:nvSpPr>
          <p:cNvPr id="19" name="Textplatzhalter 17"/>
          <p:cNvSpPr>
            <a:spLocks noGrp="1"/>
          </p:cNvSpPr>
          <p:nvPr>
            <p:ph type="body" sz="quarter" idx="22"/>
          </p:nvPr>
        </p:nvSpPr>
        <p:spPr>
          <a:xfrm>
            <a:off x="4759905" y="1332000"/>
            <a:ext cx="4050000" cy="2160000"/>
          </a:xfrm>
          <a:prstGeom prst="rect">
            <a:avLst/>
          </a:prstGeom>
          <a:solidFill>
            <a:schemeClr val="accent2">
              <a:lumMod val="20000"/>
              <a:lumOff val="80000"/>
            </a:schemeClr>
          </a:solidFill>
        </p:spPr>
        <p:txBody>
          <a:bodyPr lIns="72000" tIns="72000" rIns="72000" bIns="72000"/>
          <a:lstStyle>
            <a:lvl1pPr marL="216000" indent="-216000">
              <a:buClr>
                <a:schemeClr val="accent2"/>
              </a:buClr>
              <a:buSzPct val="90000"/>
              <a:buFont typeface="Wingdings" pitchFamily="2" charset="2"/>
              <a:buChar char="§"/>
              <a:defRPr sz="1400"/>
            </a:lvl1pPr>
            <a:lvl2pPr marL="216000" indent="-216000">
              <a:spcBef>
                <a:spcPts val="0"/>
              </a:spcBef>
              <a:buClr>
                <a:schemeClr val="accent2"/>
              </a:buClr>
              <a:buSzPct val="90000"/>
              <a:defRPr lang="de-DE" sz="1400" kern="1200" smtClean="0">
                <a:solidFill>
                  <a:srgbClr val="585858"/>
                </a:solidFill>
                <a:latin typeface="+mn-lt"/>
                <a:ea typeface="+mn-ea"/>
                <a:cs typeface="Arial" pitchFamily="34" charset="0"/>
              </a:defRPr>
            </a:lvl2pPr>
            <a:lvl3pPr>
              <a:defRPr sz="1400"/>
            </a:lvl3pPr>
            <a:lvl4pPr>
              <a:defRPr sz="1400"/>
            </a:lvl4pPr>
            <a:lvl5pPr>
              <a:defRPr sz="1400"/>
            </a:lvl5pPr>
          </a:lstStyle>
          <a:p>
            <a:pPr lvl="0"/>
            <a:r>
              <a:rPr lang="en-US"/>
              <a:t>Click to edit Master text styles</a:t>
            </a:r>
          </a:p>
        </p:txBody>
      </p:sp>
      <p:sp>
        <p:nvSpPr>
          <p:cNvPr id="20" name="Textplatzhalter 17"/>
          <p:cNvSpPr>
            <a:spLocks noGrp="1"/>
          </p:cNvSpPr>
          <p:nvPr>
            <p:ph type="body" sz="quarter" idx="23"/>
          </p:nvPr>
        </p:nvSpPr>
        <p:spPr>
          <a:xfrm>
            <a:off x="468000" y="4068000"/>
            <a:ext cx="4050000" cy="2160000"/>
          </a:xfrm>
          <a:prstGeom prst="rect">
            <a:avLst/>
          </a:prstGeom>
          <a:solidFill>
            <a:schemeClr val="accent3">
              <a:lumMod val="20000"/>
              <a:lumOff val="80000"/>
            </a:schemeClr>
          </a:solidFill>
        </p:spPr>
        <p:txBody>
          <a:bodyPr lIns="72000" tIns="72000" rIns="72000" bIns="72000"/>
          <a:lstStyle>
            <a:lvl1pPr marL="216000" indent="-216000">
              <a:buClr>
                <a:schemeClr val="accent3"/>
              </a:buClr>
              <a:buSzPct val="90000"/>
              <a:buFont typeface="Wingdings" pitchFamily="2" charset="2"/>
              <a:buChar char="§"/>
              <a:defRPr sz="1400"/>
            </a:lvl1pPr>
            <a:lvl2pPr marL="216000" indent="-216000">
              <a:spcBef>
                <a:spcPts val="0"/>
              </a:spcBef>
              <a:buClr>
                <a:schemeClr val="accent3"/>
              </a:buClr>
              <a:buSzPct val="90000"/>
              <a:defRPr sz="1400"/>
            </a:lvl2pPr>
            <a:lvl3pPr>
              <a:defRPr sz="1400"/>
            </a:lvl3pPr>
            <a:lvl4pPr>
              <a:defRPr sz="1400"/>
            </a:lvl4pPr>
            <a:lvl5pPr>
              <a:defRPr sz="1400"/>
            </a:lvl5pPr>
          </a:lstStyle>
          <a:p>
            <a:pPr lvl="0"/>
            <a:r>
              <a:rPr lang="en-US"/>
              <a:t>Click to edit Master text styles</a:t>
            </a:r>
          </a:p>
        </p:txBody>
      </p:sp>
      <p:sp>
        <p:nvSpPr>
          <p:cNvPr id="21" name="Textplatzhalter 17"/>
          <p:cNvSpPr>
            <a:spLocks noGrp="1"/>
          </p:cNvSpPr>
          <p:nvPr>
            <p:ph type="body" sz="quarter" idx="24"/>
          </p:nvPr>
        </p:nvSpPr>
        <p:spPr>
          <a:xfrm>
            <a:off x="4760947" y="4068000"/>
            <a:ext cx="4050000" cy="2160000"/>
          </a:xfrm>
          <a:prstGeom prst="rect">
            <a:avLst/>
          </a:prstGeom>
          <a:solidFill>
            <a:schemeClr val="accent5">
              <a:lumMod val="20000"/>
              <a:lumOff val="80000"/>
            </a:schemeClr>
          </a:solidFill>
        </p:spPr>
        <p:txBody>
          <a:bodyPr lIns="72000" tIns="72000" rIns="72000" bIns="72000"/>
          <a:lstStyle>
            <a:lvl1pPr marL="216000" indent="-216000">
              <a:buClr>
                <a:schemeClr val="accent5"/>
              </a:buClr>
              <a:buSzPct val="90000"/>
              <a:buFont typeface="Wingdings" pitchFamily="2" charset="2"/>
              <a:buChar char="§"/>
              <a:defRPr sz="1400"/>
            </a:lvl1pPr>
            <a:lvl2pPr marL="216000" indent="-216000">
              <a:spcBef>
                <a:spcPts val="0"/>
              </a:spcBef>
              <a:buClr>
                <a:schemeClr val="accent5"/>
              </a:buClr>
              <a:buSzPct val="90000"/>
              <a:defRPr sz="1400"/>
            </a:lvl2pPr>
            <a:lvl3pPr>
              <a:defRPr sz="1400"/>
            </a:lvl3pPr>
            <a:lvl4pPr>
              <a:defRPr sz="1400"/>
            </a:lvl4pPr>
            <a:lvl5pPr>
              <a:defRPr sz="1400"/>
            </a:lvl5pPr>
          </a:lstStyle>
          <a:p>
            <a:pPr lvl="0"/>
            <a:r>
              <a:rPr lang="en-US"/>
              <a:t>Click to edit Master text styles</a:t>
            </a:r>
          </a:p>
        </p:txBody>
      </p:sp>
      <p:sp>
        <p:nvSpPr>
          <p:cNvPr id="16" name="Datumsplatzhalter 27"/>
          <p:cNvSpPr>
            <a:spLocks noGrp="1"/>
          </p:cNvSpPr>
          <p:nvPr>
            <p:ph type="dt" sz="half" idx="25"/>
          </p:nvPr>
        </p:nvSpPr>
        <p:spPr/>
        <p:txBody>
          <a:bodyPr/>
          <a:lstStyle>
            <a:lvl1pPr>
              <a:defRPr/>
            </a:lvl1pPr>
          </a:lstStyle>
          <a:p>
            <a:pPr>
              <a:defRPr/>
            </a:pPr>
            <a:r>
              <a:rPr lang="de-DE"/>
              <a:t>| 	</a:t>
            </a:r>
            <a:fld id="{C10D0DD1-65CA-4996-88D2-04EF7227227B}" type="datetime1">
              <a:rPr lang="en-US" smtClean="0"/>
              <a:t>6/14/2023</a:t>
            </a:fld>
            <a:r>
              <a:rPr lang="de-DE"/>
              <a:t>	 |</a:t>
            </a:r>
          </a:p>
        </p:txBody>
      </p:sp>
      <p:sp>
        <p:nvSpPr>
          <p:cNvPr id="17" name="Foliennummernplatzhalter 28"/>
          <p:cNvSpPr>
            <a:spLocks noGrp="1"/>
          </p:cNvSpPr>
          <p:nvPr>
            <p:ph type="sldNum" sz="quarter" idx="26"/>
          </p:nvPr>
        </p:nvSpPr>
        <p:spPr/>
        <p:txBody>
          <a:bodyPr/>
          <a:lstStyle>
            <a:lvl1pPr>
              <a:defRPr/>
            </a:lvl1pPr>
          </a:lstStyle>
          <a:p>
            <a:pPr>
              <a:defRPr/>
            </a:pPr>
            <a:fld id="{B17412C8-8273-4B47-B3D3-8393DE63CE77}" type="slidenum">
              <a:rPr lang="de-DE"/>
              <a:pPr>
                <a:defRPr/>
              </a:pPr>
              <a:t>‹#›</a:t>
            </a:fld>
            <a:endParaRPr lang="de-DE"/>
          </a:p>
        </p:txBody>
      </p:sp>
      <p:sp>
        <p:nvSpPr>
          <p:cNvPr id="22" name="Fußzeilenplatzhalter 29"/>
          <p:cNvSpPr>
            <a:spLocks noGrp="1"/>
          </p:cNvSpPr>
          <p:nvPr>
            <p:ph type="ftr" sz="quarter" idx="27"/>
          </p:nvPr>
        </p:nvSpPr>
        <p:spPr/>
        <p:txBody>
          <a:bodyPr/>
          <a:lstStyle>
            <a:lvl1pPr>
              <a:defRPr/>
            </a:lvl1pPr>
          </a:lstStyle>
          <a:p>
            <a:pPr>
              <a:defRPr/>
            </a:pPr>
            <a:r>
              <a:rPr lang="de-DE"/>
              <a:t>Presentation Title</a:t>
            </a:r>
          </a:p>
        </p:txBody>
      </p:sp>
    </p:spTree>
    <p:extLst>
      <p:ext uri="{BB962C8B-B14F-4D97-AF65-F5344CB8AC3E}">
        <p14:creationId xmlns:p14="http://schemas.microsoft.com/office/powerpoint/2010/main" val="4242271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800" y="1008063"/>
            <a:ext cx="838835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feld 11"/>
          <p:cNvSpPr txBox="1"/>
          <p:nvPr userDrawn="1"/>
        </p:nvSpPr>
        <p:spPr>
          <a:xfrm>
            <a:off x="431800" y="269875"/>
            <a:ext cx="8243888" cy="323850"/>
          </a:xfrm>
          <a:prstGeom prst="rect">
            <a:avLst/>
          </a:prstGeom>
          <a:noFill/>
        </p:spPr>
        <p:txBody>
          <a:bodyPr wrap="none" lIns="36000" tIns="36000" rIns="36000" bIns="36000" anchor="ctr"/>
          <a:lstStyle/>
          <a:p>
            <a:pPr fontAlgn="auto">
              <a:spcBef>
                <a:spcPts val="0"/>
              </a:spcBef>
              <a:spcAft>
                <a:spcPts val="0"/>
              </a:spcAft>
              <a:defRPr/>
            </a:pPr>
            <a:r>
              <a:rPr lang="de-DE" b="1" cap="all">
                <a:latin typeface="+mj-lt"/>
                <a:ea typeface="+mj-ea"/>
                <a:cs typeface="+mj-cs"/>
              </a:rPr>
              <a:t>Questions</a:t>
            </a:r>
          </a:p>
        </p:txBody>
      </p:sp>
      <p:sp>
        <p:nvSpPr>
          <p:cNvPr id="4" name="Textplatzhalter 3"/>
          <p:cNvSpPr>
            <a:spLocks noGrp="1"/>
          </p:cNvSpPr>
          <p:nvPr>
            <p:ph type="body" sz="half" idx="2"/>
          </p:nvPr>
        </p:nvSpPr>
        <p:spPr>
          <a:xfrm>
            <a:off x="432000" y="594000"/>
            <a:ext cx="8388000" cy="324000"/>
          </a:xfrm>
          <a:prstGeom prst="rect">
            <a:avLst/>
          </a:prstGeom>
        </p:spPr>
        <p:txBody>
          <a:bodyPr wrap="none" tIns="0" bIns="0" anchor="ctr"/>
          <a:lstStyle>
            <a:lvl1pPr marL="0" indent="0">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umsplatzhalter 8"/>
          <p:cNvSpPr>
            <a:spLocks noGrp="1"/>
          </p:cNvSpPr>
          <p:nvPr>
            <p:ph type="dt" sz="half" idx="10"/>
          </p:nvPr>
        </p:nvSpPr>
        <p:spPr/>
        <p:txBody>
          <a:bodyPr/>
          <a:lstStyle>
            <a:lvl1pPr>
              <a:defRPr/>
            </a:lvl1pPr>
          </a:lstStyle>
          <a:p>
            <a:pPr>
              <a:defRPr/>
            </a:pPr>
            <a:r>
              <a:rPr lang="de-DE"/>
              <a:t>| 	</a:t>
            </a:r>
            <a:fld id="{B26924BA-A1F1-4574-A13E-3B867E5249D6}" type="datetime1">
              <a:rPr lang="en-US" smtClean="0"/>
              <a:t>6/14/2023</a:t>
            </a:fld>
            <a:r>
              <a:rPr lang="de-DE"/>
              <a:t>	 |</a:t>
            </a:r>
          </a:p>
        </p:txBody>
      </p:sp>
      <p:sp>
        <p:nvSpPr>
          <p:cNvPr id="7" name="Foliennummernplatzhalter 9"/>
          <p:cNvSpPr>
            <a:spLocks noGrp="1"/>
          </p:cNvSpPr>
          <p:nvPr>
            <p:ph type="sldNum" sz="quarter" idx="11"/>
          </p:nvPr>
        </p:nvSpPr>
        <p:spPr/>
        <p:txBody>
          <a:bodyPr/>
          <a:lstStyle>
            <a:lvl1pPr>
              <a:defRPr/>
            </a:lvl1pPr>
          </a:lstStyle>
          <a:p>
            <a:pPr>
              <a:defRPr/>
            </a:pPr>
            <a:fld id="{2C42EE2D-765A-4D76-9C3A-55DBB39CCF5D}" type="slidenum">
              <a:rPr lang="de-DE"/>
              <a:pPr>
                <a:defRPr/>
              </a:pPr>
              <a:t>‹#›</a:t>
            </a:fld>
            <a:endParaRPr lang="de-DE"/>
          </a:p>
        </p:txBody>
      </p:sp>
      <p:sp>
        <p:nvSpPr>
          <p:cNvPr id="8" name="Fußzeilenplatzhalter 10"/>
          <p:cNvSpPr>
            <a:spLocks noGrp="1"/>
          </p:cNvSpPr>
          <p:nvPr>
            <p:ph type="ftr" sz="quarter" idx="12"/>
          </p:nvPr>
        </p:nvSpPr>
        <p:spPr/>
        <p:txBody>
          <a:bodyPr/>
          <a:lstStyle>
            <a:lvl1pPr>
              <a:defRPr/>
            </a:lvl1pPr>
          </a:lstStyle>
          <a:p>
            <a:pPr>
              <a:defRPr/>
            </a:pPr>
            <a:r>
              <a:rPr lang="de-DE"/>
              <a:t>Presentation Title</a:t>
            </a:r>
          </a:p>
        </p:txBody>
      </p:sp>
    </p:spTree>
    <p:extLst>
      <p:ext uri="{BB962C8B-B14F-4D97-AF65-F5344CB8AC3E}">
        <p14:creationId xmlns:p14="http://schemas.microsoft.com/office/powerpoint/2010/main" val="4167021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ke away">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1008063"/>
            <a:ext cx="838835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en-US"/>
              <a:t>Click to edit Master title style</a:t>
            </a:r>
            <a:endParaRPr lang="de-DE"/>
          </a:p>
        </p:txBody>
      </p:sp>
      <p:sp>
        <p:nvSpPr>
          <p:cNvPr id="9" name="Textplatzhalter 3"/>
          <p:cNvSpPr>
            <a:spLocks noGrp="1"/>
          </p:cNvSpPr>
          <p:nvPr>
            <p:ph type="body" sz="half" idx="2"/>
          </p:nvPr>
        </p:nvSpPr>
        <p:spPr>
          <a:xfrm>
            <a:off x="432000" y="594000"/>
            <a:ext cx="8388000" cy="324000"/>
          </a:xfrm>
          <a:prstGeom prst="rect">
            <a:avLst/>
          </a:prstGeom>
        </p:spPr>
        <p:txBody>
          <a:bodyPr wrap="none" tIns="0" bIns="0" anchor="ctr"/>
          <a:lstStyle>
            <a:lvl1pPr marL="0" indent="0">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platzhalter 10"/>
          <p:cNvSpPr>
            <a:spLocks noGrp="1"/>
          </p:cNvSpPr>
          <p:nvPr>
            <p:ph type="body" sz="quarter" idx="13"/>
          </p:nvPr>
        </p:nvSpPr>
        <p:spPr>
          <a:xfrm>
            <a:off x="1115616" y="1296000"/>
            <a:ext cx="7272808" cy="4392488"/>
          </a:xfrm>
          <a:prstGeom prst="rect">
            <a:avLst/>
          </a:prstGeom>
        </p:spPr>
        <p:txBody>
          <a:bodyPr/>
          <a:lstStyle>
            <a:lvl1pPr marL="324000" indent="-324000">
              <a:spcBef>
                <a:spcPts val="1500"/>
              </a:spcBef>
              <a:buFont typeface="Arial" pitchFamily="34" charset="0"/>
              <a:buChar char="■"/>
              <a:defRPr/>
            </a:lvl1pPr>
          </a:lstStyle>
          <a:p>
            <a:pPr lvl="0"/>
            <a:r>
              <a:rPr lang="en-US"/>
              <a:t>Click to edit Master text styles</a:t>
            </a:r>
          </a:p>
        </p:txBody>
      </p:sp>
      <p:sp>
        <p:nvSpPr>
          <p:cNvPr id="6" name="Datumsplatzhalter 13"/>
          <p:cNvSpPr>
            <a:spLocks noGrp="1"/>
          </p:cNvSpPr>
          <p:nvPr>
            <p:ph type="dt" sz="half" idx="14"/>
          </p:nvPr>
        </p:nvSpPr>
        <p:spPr/>
        <p:txBody>
          <a:bodyPr/>
          <a:lstStyle>
            <a:lvl1pPr>
              <a:defRPr/>
            </a:lvl1pPr>
          </a:lstStyle>
          <a:p>
            <a:pPr>
              <a:defRPr/>
            </a:pPr>
            <a:r>
              <a:rPr lang="de-DE"/>
              <a:t>| 	</a:t>
            </a:r>
            <a:fld id="{DCF4DD9A-D5E8-498D-BFF9-4B0593E30CA7}" type="datetime1">
              <a:rPr lang="en-US" smtClean="0"/>
              <a:t>6/14/2023</a:t>
            </a:fld>
            <a:r>
              <a:rPr lang="de-DE"/>
              <a:t>	 |</a:t>
            </a:r>
          </a:p>
        </p:txBody>
      </p:sp>
      <p:sp>
        <p:nvSpPr>
          <p:cNvPr id="7" name="Foliennummernplatzhalter 14"/>
          <p:cNvSpPr>
            <a:spLocks noGrp="1"/>
          </p:cNvSpPr>
          <p:nvPr>
            <p:ph type="sldNum" sz="quarter" idx="15"/>
          </p:nvPr>
        </p:nvSpPr>
        <p:spPr/>
        <p:txBody>
          <a:bodyPr/>
          <a:lstStyle>
            <a:lvl1pPr>
              <a:defRPr/>
            </a:lvl1pPr>
          </a:lstStyle>
          <a:p>
            <a:pPr>
              <a:defRPr/>
            </a:pPr>
            <a:fld id="{18A43F13-4AC5-4CC1-9EA5-6D31AA3B39B4}" type="slidenum">
              <a:rPr lang="de-DE"/>
              <a:pPr>
                <a:defRPr/>
              </a:pPr>
              <a:t>‹#›</a:t>
            </a:fld>
            <a:endParaRPr lang="de-DE"/>
          </a:p>
        </p:txBody>
      </p:sp>
      <p:sp>
        <p:nvSpPr>
          <p:cNvPr id="8" name="Fußzeilenplatzhalter 15"/>
          <p:cNvSpPr>
            <a:spLocks noGrp="1"/>
          </p:cNvSpPr>
          <p:nvPr>
            <p:ph type="ftr" sz="quarter" idx="16"/>
          </p:nvPr>
        </p:nvSpPr>
        <p:spPr/>
        <p:txBody>
          <a:bodyPr/>
          <a:lstStyle>
            <a:lvl1pPr>
              <a:defRPr/>
            </a:lvl1pPr>
          </a:lstStyle>
          <a:p>
            <a:pPr>
              <a:defRPr/>
            </a:pPr>
            <a:r>
              <a:rPr lang="de-DE"/>
              <a:t>Presentation Title</a:t>
            </a:r>
          </a:p>
        </p:txBody>
      </p:sp>
    </p:spTree>
    <p:extLst>
      <p:ext uri="{BB962C8B-B14F-4D97-AF65-F5344CB8AC3E}">
        <p14:creationId xmlns:p14="http://schemas.microsoft.com/office/powerpoint/2010/main" val="28141299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12" name="Freihandform 9"/>
          <p:cNvSpPr>
            <a:spLocks noChangeAspect="1"/>
          </p:cNvSpPr>
          <p:nvPr userDrawn="1"/>
        </p:nvSpPr>
        <p:spPr>
          <a:xfrm>
            <a:off x="452438" y="468313"/>
            <a:ext cx="8388350" cy="5749925"/>
          </a:xfrm>
          <a:custGeom>
            <a:avLst/>
            <a:gdLst>
              <a:gd name="connsiteX0" fmla="*/ 0 w 8139659"/>
              <a:gd name="connsiteY0" fmla="*/ 5231567 h 5246557"/>
              <a:gd name="connsiteX1" fmla="*/ 0 w 8139659"/>
              <a:gd name="connsiteY1" fmla="*/ 2758190 h 5246557"/>
              <a:gd name="connsiteX2" fmla="*/ 749508 w 8139659"/>
              <a:gd name="connsiteY2" fmla="*/ 359764 h 5246557"/>
              <a:gd name="connsiteX3" fmla="*/ 8139659 w 8139659"/>
              <a:gd name="connsiteY3" fmla="*/ 0 h 5246557"/>
              <a:gd name="connsiteX4" fmla="*/ 8139659 w 8139659"/>
              <a:gd name="connsiteY4" fmla="*/ 5246557 h 5246557"/>
              <a:gd name="connsiteX5" fmla="*/ 0 w 8139659"/>
              <a:gd name="connsiteY5" fmla="*/ 5231567 h 5246557"/>
              <a:gd name="connsiteX0" fmla="*/ 8639 w 8148298"/>
              <a:gd name="connsiteY0" fmla="*/ 5231567 h 5246557"/>
              <a:gd name="connsiteX1" fmla="*/ 0 w 8148298"/>
              <a:gd name="connsiteY1" fmla="*/ 2530959 h 5246557"/>
              <a:gd name="connsiteX2" fmla="*/ 758147 w 8148298"/>
              <a:gd name="connsiteY2" fmla="*/ 359764 h 5246557"/>
              <a:gd name="connsiteX3" fmla="*/ 8148298 w 8148298"/>
              <a:gd name="connsiteY3" fmla="*/ 0 h 5246557"/>
              <a:gd name="connsiteX4" fmla="*/ 8148298 w 8148298"/>
              <a:gd name="connsiteY4" fmla="*/ 5246557 h 5246557"/>
              <a:gd name="connsiteX5" fmla="*/ 8639 w 8148298"/>
              <a:gd name="connsiteY5" fmla="*/ 5231567 h 5246557"/>
              <a:gd name="connsiteX0" fmla="*/ 8639 w 8148298"/>
              <a:gd name="connsiteY0" fmla="*/ 5231567 h 5246557"/>
              <a:gd name="connsiteX1" fmla="*/ 0 w 8148298"/>
              <a:gd name="connsiteY1" fmla="*/ 2530959 h 5246557"/>
              <a:gd name="connsiteX2" fmla="*/ 857428 w 8148298"/>
              <a:gd name="connsiteY2" fmla="*/ 614065 h 5246557"/>
              <a:gd name="connsiteX3" fmla="*/ 8148298 w 8148298"/>
              <a:gd name="connsiteY3" fmla="*/ 0 h 5246557"/>
              <a:gd name="connsiteX4" fmla="*/ 8148298 w 8148298"/>
              <a:gd name="connsiteY4" fmla="*/ 5246557 h 5246557"/>
              <a:gd name="connsiteX5" fmla="*/ 8639 w 8148298"/>
              <a:gd name="connsiteY5" fmla="*/ 5231567 h 5246557"/>
              <a:gd name="connsiteX0" fmla="*/ 8639 w 8148298"/>
              <a:gd name="connsiteY0" fmla="*/ 5231567 h 5246557"/>
              <a:gd name="connsiteX1" fmla="*/ 0 w 8148298"/>
              <a:gd name="connsiteY1" fmla="*/ 2530959 h 5246557"/>
              <a:gd name="connsiteX2" fmla="*/ 714523 w 8148298"/>
              <a:gd name="connsiteY2" fmla="*/ 454324 h 5246557"/>
              <a:gd name="connsiteX3" fmla="*/ 8148298 w 8148298"/>
              <a:gd name="connsiteY3" fmla="*/ 0 h 5246557"/>
              <a:gd name="connsiteX4" fmla="*/ 8148298 w 8148298"/>
              <a:gd name="connsiteY4" fmla="*/ 5246557 h 5246557"/>
              <a:gd name="connsiteX5" fmla="*/ 8639 w 8148298"/>
              <a:gd name="connsiteY5" fmla="*/ 5231567 h 5246557"/>
              <a:gd name="connsiteX0" fmla="*/ 2880 w 8151178"/>
              <a:gd name="connsiteY0" fmla="*/ 5326429 h 5326429"/>
              <a:gd name="connsiteX1" fmla="*/ 2880 w 8151178"/>
              <a:gd name="connsiteY1" fmla="*/ 2530959 h 5326429"/>
              <a:gd name="connsiteX2" fmla="*/ 717403 w 8151178"/>
              <a:gd name="connsiteY2" fmla="*/ 454324 h 5326429"/>
              <a:gd name="connsiteX3" fmla="*/ 8151178 w 8151178"/>
              <a:gd name="connsiteY3" fmla="*/ 0 h 5326429"/>
              <a:gd name="connsiteX4" fmla="*/ 8151178 w 8151178"/>
              <a:gd name="connsiteY4" fmla="*/ 5246557 h 5326429"/>
              <a:gd name="connsiteX5" fmla="*/ 2880 w 8151178"/>
              <a:gd name="connsiteY5" fmla="*/ 5326429 h 5326429"/>
              <a:gd name="connsiteX0" fmla="*/ 2880 w 8151178"/>
              <a:gd name="connsiteY0" fmla="*/ 5326429 h 5326429"/>
              <a:gd name="connsiteX1" fmla="*/ 2880 w 8151178"/>
              <a:gd name="connsiteY1" fmla="*/ 2530959 h 5326429"/>
              <a:gd name="connsiteX2" fmla="*/ 717403 w 8151178"/>
              <a:gd name="connsiteY2" fmla="*/ 454324 h 5326429"/>
              <a:gd name="connsiteX3" fmla="*/ 8151178 w 8151178"/>
              <a:gd name="connsiteY3" fmla="*/ 0 h 5326429"/>
              <a:gd name="connsiteX4" fmla="*/ 8148444 w 8151178"/>
              <a:gd name="connsiteY4" fmla="*/ 5326428 h 5326429"/>
              <a:gd name="connsiteX5" fmla="*/ 2880 w 8151178"/>
              <a:gd name="connsiteY5" fmla="*/ 5326429 h 5326429"/>
              <a:gd name="connsiteX0" fmla="*/ 2880 w 8156142"/>
              <a:gd name="connsiteY0" fmla="*/ 5263326 h 5263326"/>
              <a:gd name="connsiteX1" fmla="*/ 2880 w 8156142"/>
              <a:gd name="connsiteY1" fmla="*/ 2467856 h 5263326"/>
              <a:gd name="connsiteX2" fmla="*/ 717403 w 8156142"/>
              <a:gd name="connsiteY2" fmla="*/ 391221 h 5263326"/>
              <a:gd name="connsiteX3" fmla="*/ 8156142 w 8156142"/>
              <a:gd name="connsiteY3" fmla="*/ 0 h 5263326"/>
              <a:gd name="connsiteX4" fmla="*/ 8148444 w 8156142"/>
              <a:gd name="connsiteY4" fmla="*/ 5263325 h 5263326"/>
              <a:gd name="connsiteX5" fmla="*/ 2880 w 8156142"/>
              <a:gd name="connsiteY5" fmla="*/ 5263326 h 5263326"/>
              <a:gd name="connsiteX0" fmla="*/ 2880 w 8161107"/>
              <a:gd name="connsiteY0" fmla="*/ 5084282 h 5084282"/>
              <a:gd name="connsiteX1" fmla="*/ 2880 w 8161107"/>
              <a:gd name="connsiteY1" fmla="*/ 2288812 h 5084282"/>
              <a:gd name="connsiteX2" fmla="*/ 717403 w 8161107"/>
              <a:gd name="connsiteY2" fmla="*/ 212177 h 5084282"/>
              <a:gd name="connsiteX3" fmla="*/ 8161107 w 8161107"/>
              <a:gd name="connsiteY3" fmla="*/ 0 h 5084282"/>
              <a:gd name="connsiteX4" fmla="*/ 8148444 w 8161107"/>
              <a:gd name="connsiteY4" fmla="*/ 5084281 h 5084282"/>
              <a:gd name="connsiteX5" fmla="*/ 2880 w 8161107"/>
              <a:gd name="connsiteY5" fmla="*/ 5084282 h 5084282"/>
              <a:gd name="connsiteX0" fmla="*/ 2880 w 8149355"/>
              <a:gd name="connsiteY0" fmla="*/ 5253734 h 5253734"/>
              <a:gd name="connsiteX1" fmla="*/ 2880 w 8149355"/>
              <a:gd name="connsiteY1" fmla="*/ 2458264 h 5253734"/>
              <a:gd name="connsiteX2" fmla="*/ 717403 w 8149355"/>
              <a:gd name="connsiteY2" fmla="*/ 381629 h 5253734"/>
              <a:gd name="connsiteX3" fmla="*/ 8132792 w 8149355"/>
              <a:gd name="connsiteY3" fmla="*/ 0 h 5253734"/>
              <a:gd name="connsiteX4" fmla="*/ 8148444 w 8149355"/>
              <a:gd name="connsiteY4" fmla="*/ 5253733 h 5253734"/>
              <a:gd name="connsiteX5" fmla="*/ 2880 w 8149355"/>
              <a:gd name="connsiteY5" fmla="*/ 5253734 h 5253734"/>
              <a:gd name="connsiteX0" fmla="*/ 2880 w 8132792"/>
              <a:gd name="connsiteY0" fmla="*/ 5253734 h 5253734"/>
              <a:gd name="connsiteX1" fmla="*/ 2880 w 8132792"/>
              <a:gd name="connsiteY1" fmla="*/ 2458264 h 5253734"/>
              <a:gd name="connsiteX2" fmla="*/ 717403 w 8132792"/>
              <a:gd name="connsiteY2" fmla="*/ 381629 h 5253734"/>
              <a:gd name="connsiteX3" fmla="*/ 8132792 w 8132792"/>
              <a:gd name="connsiteY3" fmla="*/ 0 h 5253734"/>
              <a:gd name="connsiteX4" fmla="*/ 8110083 w 8132792"/>
              <a:gd name="connsiteY4" fmla="*/ 5150637 h 5253734"/>
              <a:gd name="connsiteX5" fmla="*/ 2880 w 8132792"/>
              <a:gd name="connsiteY5" fmla="*/ 5253734 h 5253734"/>
              <a:gd name="connsiteX0" fmla="*/ 2880 w 8132792"/>
              <a:gd name="connsiteY0" fmla="*/ 5253734 h 5293008"/>
              <a:gd name="connsiteX1" fmla="*/ 2880 w 8132792"/>
              <a:gd name="connsiteY1" fmla="*/ 2458264 h 5293008"/>
              <a:gd name="connsiteX2" fmla="*/ 717403 w 8132792"/>
              <a:gd name="connsiteY2" fmla="*/ 381629 h 5293008"/>
              <a:gd name="connsiteX3" fmla="*/ 8132792 w 8132792"/>
              <a:gd name="connsiteY3" fmla="*/ 0 h 5293008"/>
              <a:gd name="connsiteX4" fmla="*/ 8120333 w 8132792"/>
              <a:gd name="connsiteY4" fmla="*/ 5293008 h 5293008"/>
              <a:gd name="connsiteX5" fmla="*/ 2880 w 8132792"/>
              <a:gd name="connsiteY5" fmla="*/ 5253734 h 5293008"/>
              <a:gd name="connsiteX0" fmla="*/ 2880 w 8171357"/>
              <a:gd name="connsiteY0" fmla="*/ 5284090 h 5293008"/>
              <a:gd name="connsiteX1" fmla="*/ 41445 w 8171357"/>
              <a:gd name="connsiteY1" fmla="*/ 2458264 h 5293008"/>
              <a:gd name="connsiteX2" fmla="*/ 755968 w 8171357"/>
              <a:gd name="connsiteY2" fmla="*/ 381629 h 5293008"/>
              <a:gd name="connsiteX3" fmla="*/ 8171357 w 8171357"/>
              <a:gd name="connsiteY3" fmla="*/ 0 h 5293008"/>
              <a:gd name="connsiteX4" fmla="*/ 8158898 w 8171357"/>
              <a:gd name="connsiteY4" fmla="*/ 5293008 h 5293008"/>
              <a:gd name="connsiteX5" fmla="*/ 2880 w 8171357"/>
              <a:gd name="connsiteY5" fmla="*/ 5284090 h 5293008"/>
              <a:gd name="connsiteX0" fmla="*/ 2880 w 8171357"/>
              <a:gd name="connsiteY0" fmla="*/ 5284090 h 5293008"/>
              <a:gd name="connsiteX1" fmla="*/ 7033 w 8171357"/>
              <a:gd name="connsiteY1" fmla="*/ 2737944 h 5293008"/>
              <a:gd name="connsiteX2" fmla="*/ 755968 w 8171357"/>
              <a:gd name="connsiteY2" fmla="*/ 381629 h 5293008"/>
              <a:gd name="connsiteX3" fmla="*/ 8171357 w 8171357"/>
              <a:gd name="connsiteY3" fmla="*/ 0 h 5293008"/>
              <a:gd name="connsiteX4" fmla="*/ 8158898 w 8171357"/>
              <a:gd name="connsiteY4" fmla="*/ 5293008 h 5293008"/>
              <a:gd name="connsiteX5" fmla="*/ 2880 w 8171357"/>
              <a:gd name="connsiteY5" fmla="*/ 5284090 h 5293008"/>
              <a:gd name="connsiteX0" fmla="*/ 2880 w 8171357"/>
              <a:gd name="connsiteY0" fmla="*/ 5284090 h 5293008"/>
              <a:gd name="connsiteX1" fmla="*/ 157111 w 8171357"/>
              <a:gd name="connsiteY1" fmla="*/ 2723403 h 5293008"/>
              <a:gd name="connsiteX2" fmla="*/ 755968 w 8171357"/>
              <a:gd name="connsiteY2" fmla="*/ 381629 h 5293008"/>
              <a:gd name="connsiteX3" fmla="*/ 8171357 w 8171357"/>
              <a:gd name="connsiteY3" fmla="*/ 0 h 5293008"/>
              <a:gd name="connsiteX4" fmla="*/ 8158898 w 8171357"/>
              <a:gd name="connsiteY4" fmla="*/ 5293008 h 5293008"/>
              <a:gd name="connsiteX5" fmla="*/ 2880 w 8171357"/>
              <a:gd name="connsiteY5" fmla="*/ 5284090 h 5293008"/>
              <a:gd name="connsiteX0" fmla="*/ 2880 w 8171357"/>
              <a:gd name="connsiteY0" fmla="*/ 5284090 h 5293008"/>
              <a:gd name="connsiteX1" fmla="*/ 4155 w 8171357"/>
              <a:gd name="connsiteY1" fmla="*/ 2715553 h 5293008"/>
              <a:gd name="connsiteX2" fmla="*/ 755968 w 8171357"/>
              <a:gd name="connsiteY2" fmla="*/ 381629 h 5293008"/>
              <a:gd name="connsiteX3" fmla="*/ 8171357 w 8171357"/>
              <a:gd name="connsiteY3" fmla="*/ 0 h 5293008"/>
              <a:gd name="connsiteX4" fmla="*/ 8158898 w 8171357"/>
              <a:gd name="connsiteY4" fmla="*/ 5293008 h 5293008"/>
              <a:gd name="connsiteX5" fmla="*/ 2880 w 8171357"/>
              <a:gd name="connsiteY5" fmla="*/ 5284090 h 529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71357" h="5293008">
                <a:moveTo>
                  <a:pt x="2880" y="5284090"/>
                </a:moveTo>
                <a:cubicBezTo>
                  <a:pt x="0" y="4383887"/>
                  <a:pt x="7035" y="3615756"/>
                  <a:pt x="4155" y="2715553"/>
                </a:cubicBezTo>
                <a:lnTo>
                  <a:pt x="755968" y="381629"/>
                </a:lnTo>
                <a:lnTo>
                  <a:pt x="8171357" y="0"/>
                </a:lnTo>
                <a:cubicBezTo>
                  <a:pt x="8170446" y="1775476"/>
                  <a:pt x="8159809" y="3517532"/>
                  <a:pt x="8158898" y="5293008"/>
                </a:cubicBezTo>
                <a:lnTo>
                  <a:pt x="2880" y="528409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cxnSp>
        <p:nvCxnSpPr>
          <p:cNvPr id="13" name="Gerade Verbindung 14"/>
          <p:cNvCxnSpPr/>
          <p:nvPr userDrawn="1"/>
        </p:nvCxnSpPr>
        <p:spPr>
          <a:xfrm>
            <a:off x="1711325" y="4657725"/>
            <a:ext cx="51831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feld 11"/>
          <p:cNvSpPr txBox="1"/>
          <p:nvPr userDrawn="1"/>
        </p:nvSpPr>
        <p:spPr>
          <a:xfrm>
            <a:off x="1692275" y="4941888"/>
            <a:ext cx="5472113" cy="863600"/>
          </a:xfrm>
          <a:prstGeom prst="rect">
            <a:avLst/>
          </a:prstGeom>
        </p:spPr>
        <p:txBody>
          <a:bodyPr lIns="36000" tIns="36000" rIns="36000" bIns="36000"/>
          <a:lstStyle/>
          <a:p>
            <a:pPr marL="361950" indent="-361950" fontAlgn="auto">
              <a:spcBef>
                <a:spcPts val="300"/>
              </a:spcBef>
              <a:spcAft>
                <a:spcPts val="0"/>
              </a:spcAft>
              <a:buClr>
                <a:schemeClr val="bg1"/>
              </a:buClr>
              <a:buFont typeface="+mj-lt"/>
              <a:buNone/>
              <a:defRPr/>
            </a:pPr>
            <a:r>
              <a:rPr lang="en-US" sz="1200" dirty="0">
                <a:solidFill>
                  <a:schemeClr val="bg1"/>
                </a:solidFill>
                <a:latin typeface="+mn-lt"/>
              </a:rPr>
              <a:t>ELCA Information Technology (Vietnam) Limited</a:t>
            </a:r>
          </a:p>
          <a:p>
            <a:pPr marL="361950" indent="-361950" fontAlgn="auto">
              <a:spcBef>
                <a:spcPts val="300"/>
              </a:spcBef>
              <a:spcAft>
                <a:spcPts val="0"/>
              </a:spcAft>
              <a:buClr>
                <a:schemeClr val="bg1"/>
              </a:buClr>
              <a:buFont typeface="+mj-lt"/>
              <a:buNone/>
              <a:defRPr/>
            </a:pPr>
            <a:r>
              <a:rPr lang="de-DE" sz="1000" dirty="0">
                <a:solidFill>
                  <a:schemeClr val="bg1"/>
                </a:solidFill>
                <a:latin typeface="+mn-lt"/>
              </a:rPr>
              <a:t>Melody-2 Tower | 7th floor | N1 Dien Bien Phu</a:t>
            </a:r>
          </a:p>
          <a:p>
            <a:pPr marL="361950" indent="-361950" fontAlgn="auto">
              <a:spcBef>
                <a:spcPts val="300"/>
              </a:spcBef>
              <a:spcAft>
                <a:spcPts val="0"/>
              </a:spcAft>
              <a:buClr>
                <a:schemeClr val="bg1"/>
              </a:buClr>
              <a:buFont typeface="+mj-lt"/>
              <a:buNone/>
              <a:defRPr/>
            </a:pPr>
            <a:r>
              <a:rPr lang="de-DE" sz="1000" dirty="0">
                <a:solidFill>
                  <a:schemeClr val="bg1"/>
                </a:solidFill>
                <a:latin typeface="+mn-lt"/>
              </a:rPr>
              <a:t>Binh Thanh District | Hochiminh City, Vietnam</a:t>
            </a:r>
          </a:p>
          <a:p>
            <a:pPr marL="361950" indent="-361950" fontAlgn="auto">
              <a:spcBef>
                <a:spcPts val="300"/>
              </a:spcBef>
              <a:spcAft>
                <a:spcPts val="0"/>
              </a:spcAft>
              <a:buClr>
                <a:schemeClr val="bg1"/>
              </a:buClr>
              <a:buFont typeface="+mj-lt"/>
              <a:buNone/>
              <a:defRPr/>
            </a:pPr>
            <a:endParaRPr lang="de-DE" sz="1050" dirty="0">
              <a:solidFill>
                <a:schemeClr val="bg1"/>
              </a:solidFill>
              <a:latin typeface="+mn-lt"/>
            </a:endParaRPr>
          </a:p>
          <a:p>
            <a:pPr marL="361950" indent="-361950" fontAlgn="auto">
              <a:spcBef>
                <a:spcPts val="300"/>
              </a:spcBef>
              <a:spcAft>
                <a:spcPts val="0"/>
              </a:spcAft>
              <a:buClr>
                <a:schemeClr val="bg1"/>
              </a:buClr>
              <a:buFont typeface="+mj-lt"/>
              <a:buNone/>
              <a:defRPr/>
            </a:pPr>
            <a:r>
              <a:rPr lang="de-DE" sz="1600" dirty="0">
                <a:solidFill>
                  <a:schemeClr val="bg1"/>
                </a:solidFill>
                <a:latin typeface="+mn-lt"/>
              </a:rPr>
              <a:t>www.elca.vn</a:t>
            </a:r>
          </a:p>
        </p:txBody>
      </p:sp>
      <p:sp>
        <p:nvSpPr>
          <p:cNvPr id="15" name="Textfeld 20"/>
          <p:cNvSpPr txBox="1">
            <a:spLocks noChangeArrowheads="1"/>
          </p:cNvSpPr>
          <p:nvPr userDrawn="1"/>
        </p:nvSpPr>
        <p:spPr bwMode="auto">
          <a:xfrm>
            <a:off x="1682750" y="3141663"/>
            <a:ext cx="38512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de-DE" altLang="en-US" sz="1200" b="1">
                <a:solidFill>
                  <a:schemeClr val="bg1"/>
                </a:solidFill>
              </a:rPr>
              <a:t>Contact</a:t>
            </a:r>
          </a:p>
        </p:txBody>
      </p:sp>
      <p:sp>
        <p:nvSpPr>
          <p:cNvPr id="16" name="Textfeld 22"/>
          <p:cNvSpPr txBox="1">
            <a:spLocks noChangeArrowheads="1"/>
          </p:cNvSpPr>
          <p:nvPr userDrawn="1"/>
        </p:nvSpPr>
        <p:spPr bwMode="auto">
          <a:xfrm>
            <a:off x="1644650" y="1600200"/>
            <a:ext cx="37433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de-DE" altLang="en-US" sz="2400" b="1">
                <a:solidFill>
                  <a:schemeClr val="bg1"/>
                </a:solidFill>
              </a:rPr>
              <a:t>Thank you</a:t>
            </a:r>
            <a:r>
              <a:rPr lang="de-DE" altLang="en-US" sz="2400" b="1">
                <a:solidFill>
                  <a:schemeClr val="bg1"/>
                </a:solidFill>
                <a:latin typeface="ArialMT"/>
              </a:rPr>
              <a:t>.</a:t>
            </a:r>
            <a:endParaRPr lang="de-DE" altLang="en-US"/>
          </a:p>
          <a:p>
            <a:endParaRPr lang="de-DE" altLang="en-US"/>
          </a:p>
        </p:txBody>
      </p:sp>
      <p:sp>
        <p:nvSpPr>
          <p:cNvPr id="18" name="Textfeld 13"/>
          <p:cNvSpPr txBox="1">
            <a:spLocks noChangeArrowheads="1"/>
          </p:cNvSpPr>
          <p:nvPr userDrawn="1"/>
        </p:nvSpPr>
        <p:spPr bwMode="auto">
          <a:xfrm>
            <a:off x="6767513" y="6480175"/>
            <a:ext cx="72072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de-DE" altLang="en-US" sz="900">
                <a:solidFill>
                  <a:schemeClr val="tx2"/>
                </a:solidFill>
              </a:rPr>
              <a:t>|    © ELCA</a:t>
            </a:r>
          </a:p>
        </p:txBody>
      </p:sp>
      <p:sp>
        <p:nvSpPr>
          <p:cNvPr id="17" name="Textplatzhalter 2"/>
          <p:cNvSpPr>
            <a:spLocks noGrp="1"/>
          </p:cNvSpPr>
          <p:nvPr>
            <p:ph type="body" idx="14"/>
          </p:nvPr>
        </p:nvSpPr>
        <p:spPr>
          <a:xfrm>
            <a:off x="1682155" y="3358800"/>
            <a:ext cx="2160000" cy="252000"/>
          </a:xfrm>
          <a:prstGeom prst="rect">
            <a:avLst/>
          </a:prstGeom>
        </p:spPr>
        <p:txBody>
          <a:bodyPr/>
          <a:lstStyle>
            <a:lvl1pPr marL="0" indent="0">
              <a:spcBef>
                <a:spcPts val="300"/>
              </a:spcBef>
              <a:buClr>
                <a:schemeClr val="bg1"/>
              </a:buClr>
              <a:buFont typeface="+mj-lt"/>
              <a:buNone/>
              <a:tabLst>
                <a:tab pos="361950" algn="l"/>
              </a:tabLst>
              <a:defRPr sz="1200" b="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0" name="Textplatzhalter 2"/>
          <p:cNvSpPr>
            <a:spLocks noGrp="1"/>
          </p:cNvSpPr>
          <p:nvPr>
            <p:ph type="body" idx="19"/>
          </p:nvPr>
        </p:nvSpPr>
        <p:spPr>
          <a:xfrm>
            <a:off x="1681200" y="3609048"/>
            <a:ext cx="2160000" cy="252000"/>
          </a:xfrm>
          <a:prstGeom prst="rect">
            <a:avLst/>
          </a:prstGeom>
        </p:spPr>
        <p:txBody>
          <a:bodyPr/>
          <a:lstStyle>
            <a:lvl1pPr marL="0" indent="0">
              <a:spcBef>
                <a:spcPts val="300"/>
              </a:spcBef>
              <a:buClr>
                <a:schemeClr val="bg1"/>
              </a:buClr>
              <a:buFont typeface="+mj-lt"/>
              <a:buNone/>
              <a:tabLst>
                <a:tab pos="361950" algn="l"/>
              </a:tabLst>
              <a:defRPr sz="1200" b="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2" name="Textplatzhalter 2"/>
          <p:cNvSpPr>
            <a:spLocks noGrp="1"/>
          </p:cNvSpPr>
          <p:nvPr>
            <p:ph type="body" idx="20"/>
          </p:nvPr>
        </p:nvSpPr>
        <p:spPr>
          <a:xfrm>
            <a:off x="1681200" y="3861048"/>
            <a:ext cx="2160000" cy="252000"/>
          </a:xfrm>
          <a:prstGeom prst="rect">
            <a:avLst/>
          </a:prstGeom>
        </p:spPr>
        <p:txBody>
          <a:bodyPr/>
          <a:lstStyle>
            <a:lvl1pPr marL="0" indent="0">
              <a:spcBef>
                <a:spcPts val="300"/>
              </a:spcBef>
              <a:buClr>
                <a:schemeClr val="bg1"/>
              </a:buClr>
              <a:buFont typeface="+mj-lt"/>
              <a:buNone/>
              <a:tabLst>
                <a:tab pos="361950" algn="l"/>
              </a:tabLst>
              <a:defRPr sz="1200" b="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4" name="Textplatzhalter 2"/>
          <p:cNvSpPr>
            <a:spLocks noGrp="1"/>
          </p:cNvSpPr>
          <p:nvPr>
            <p:ph type="body" idx="21"/>
          </p:nvPr>
        </p:nvSpPr>
        <p:spPr>
          <a:xfrm>
            <a:off x="1682155" y="4113104"/>
            <a:ext cx="2160000" cy="252000"/>
          </a:xfrm>
          <a:prstGeom prst="rect">
            <a:avLst/>
          </a:prstGeom>
        </p:spPr>
        <p:txBody>
          <a:bodyPr/>
          <a:lstStyle>
            <a:lvl1pPr marL="0" indent="0">
              <a:spcBef>
                <a:spcPts val="300"/>
              </a:spcBef>
              <a:buClr>
                <a:schemeClr val="bg1"/>
              </a:buClr>
              <a:buFont typeface="+mj-lt"/>
              <a:buNone/>
              <a:tabLst>
                <a:tab pos="361950" algn="l"/>
              </a:tabLst>
              <a:defRPr sz="1200" b="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5" name="Textplatzhalter 2"/>
          <p:cNvSpPr>
            <a:spLocks noGrp="1"/>
          </p:cNvSpPr>
          <p:nvPr>
            <p:ph type="body" idx="22"/>
          </p:nvPr>
        </p:nvSpPr>
        <p:spPr>
          <a:xfrm>
            <a:off x="1682155" y="4365104"/>
            <a:ext cx="2160000" cy="252000"/>
          </a:xfrm>
          <a:prstGeom prst="rect">
            <a:avLst/>
          </a:prstGeom>
        </p:spPr>
        <p:txBody>
          <a:bodyPr/>
          <a:lstStyle>
            <a:lvl1pPr marL="0" indent="0">
              <a:spcBef>
                <a:spcPts val="300"/>
              </a:spcBef>
              <a:buClr>
                <a:schemeClr val="bg1"/>
              </a:buClr>
              <a:buFont typeface="+mj-lt"/>
              <a:buNone/>
              <a:tabLst>
                <a:tab pos="361950" algn="l"/>
              </a:tabLst>
              <a:defRPr sz="1200" b="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6" name="Textplatzhalter 2"/>
          <p:cNvSpPr>
            <a:spLocks noGrp="1"/>
          </p:cNvSpPr>
          <p:nvPr>
            <p:ph type="body" idx="23"/>
          </p:nvPr>
        </p:nvSpPr>
        <p:spPr>
          <a:xfrm>
            <a:off x="3851920" y="3358800"/>
            <a:ext cx="2160000" cy="252000"/>
          </a:xfrm>
          <a:prstGeom prst="rect">
            <a:avLst/>
          </a:prstGeom>
        </p:spPr>
        <p:txBody>
          <a:bodyPr/>
          <a:lstStyle>
            <a:lvl1pPr marL="0" indent="0">
              <a:spcBef>
                <a:spcPts val="300"/>
              </a:spcBef>
              <a:buClr>
                <a:schemeClr val="bg1"/>
              </a:buClr>
              <a:buFont typeface="+mj-lt"/>
              <a:buNone/>
              <a:tabLst>
                <a:tab pos="361950" algn="l"/>
              </a:tabLst>
              <a:defRPr sz="1200" b="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7" name="Textplatzhalter 2"/>
          <p:cNvSpPr>
            <a:spLocks noGrp="1"/>
          </p:cNvSpPr>
          <p:nvPr>
            <p:ph type="body" idx="24"/>
          </p:nvPr>
        </p:nvSpPr>
        <p:spPr>
          <a:xfrm>
            <a:off x="3852000" y="3610800"/>
            <a:ext cx="2160000" cy="252000"/>
          </a:xfrm>
          <a:prstGeom prst="rect">
            <a:avLst/>
          </a:prstGeom>
        </p:spPr>
        <p:txBody>
          <a:bodyPr/>
          <a:lstStyle>
            <a:lvl1pPr marL="0" indent="0">
              <a:spcBef>
                <a:spcPts val="300"/>
              </a:spcBef>
              <a:buClr>
                <a:schemeClr val="bg1"/>
              </a:buClr>
              <a:buFont typeface="+mj-lt"/>
              <a:buNone/>
              <a:tabLst>
                <a:tab pos="361950" algn="l"/>
              </a:tabLst>
              <a:defRPr sz="1200" b="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8" name="Textplatzhalter 2"/>
          <p:cNvSpPr>
            <a:spLocks noGrp="1"/>
          </p:cNvSpPr>
          <p:nvPr>
            <p:ph type="body" idx="25"/>
          </p:nvPr>
        </p:nvSpPr>
        <p:spPr>
          <a:xfrm>
            <a:off x="3850965" y="3862800"/>
            <a:ext cx="2160000" cy="252000"/>
          </a:xfrm>
          <a:prstGeom prst="rect">
            <a:avLst/>
          </a:prstGeom>
        </p:spPr>
        <p:txBody>
          <a:bodyPr/>
          <a:lstStyle>
            <a:lvl1pPr marL="0" indent="0">
              <a:spcBef>
                <a:spcPts val="300"/>
              </a:spcBef>
              <a:buClr>
                <a:schemeClr val="bg1"/>
              </a:buClr>
              <a:buFont typeface="+mj-lt"/>
              <a:buNone/>
              <a:tabLst>
                <a:tab pos="361950" algn="l"/>
              </a:tabLst>
              <a:defRPr sz="1200" b="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9" name="Textplatzhalter 2"/>
          <p:cNvSpPr>
            <a:spLocks noGrp="1"/>
          </p:cNvSpPr>
          <p:nvPr>
            <p:ph type="body" idx="26"/>
          </p:nvPr>
        </p:nvSpPr>
        <p:spPr>
          <a:xfrm>
            <a:off x="3851920" y="4114800"/>
            <a:ext cx="2160000" cy="252000"/>
          </a:xfrm>
          <a:prstGeom prst="rect">
            <a:avLst/>
          </a:prstGeom>
        </p:spPr>
        <p:txBody>
          <a:bodyPr/>
          <a:lstStyle>
            <a:lvl1pPr marL="0" indent="0">
              <a:spcBef>
                <a:spcPts val="300"/>
              </a:spcBef>
              <a:buClr>
                <a:schemeClr val="bg1"/>
              </a:buClr>
              <a:buFont typeface="+mj-lt"/>
              <a:buNone/>
              <a:tabLst>
                <a:tab pos="361950" algn="l"/>
              </a:tabLst>
              <a:defRPr sz="1200" b="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0" name="Textplatzhalter 2"/>
          <p:cNvSpPr>
            <a:spLocks noGrp="1"/>
          </p:cNvSpPr>
          <p:nvPr>
            <p:ph type="body" idx="27"/>
          </p:nvPr>
        </p:nvSpPr>
        <p:spPr>
          <a:xfrm>
            <a:off x="3851920" y="4366800"/>
            <a:ext cx="2160000" cy="252000"/>
          </a:xfrm>
          <a:prstGeom prst="rect">
            <a:avLst/>
          </a:prstGeom>
        </p:spPr>
        <p:txBody>
          <a:bodyPr/>
          <a:lstStyle>
            <a:lvl1pPr marL="0" indent="0">
              <a:spcBef>
                <a:spcPts val="300"/>
              </a:spcBef>
              <a:buClr>
                <a:schemeClr val="bg1"/>
              </a:buClr>
              <a:buFont typeface="+mj-lt"/>
              <a:buNone/>
              <a:tabLst>
                <a:tab pos="361950" algn="l"/>
              </a:tabLst>
              <a:defRPr sz="1200" b="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9" name="Datumsplatzhalter 15"/>
          <p:cNvSpPr>
            <a:spLocks noGrp="1"/>
          </p:cNvSpPr>
          <p:nvPr>
            <p:ph type="dt" sz="half" idx="28"/>
          </p:nvPr>
        </p:nvSpPr>
        <p:spPr/>
        <p:txBody>
          <a:bodyPr/>
          <a:lstStyle>
            <a:lvl1pPr>
              <a:defRPr/>
            </a:lvl1pPr>
          </a:lstStyle>
          <a:p>
            <a:pPr>
              <a:defRPr/>
            </a:pPr>
            <a:r>
              <a:rPr lang="de-DE"/>
              <a:t>| 	</a:t>
            </a:r>
            <a:fld id="{BDD9F638-509D-414B-9265-241F282D8691}" type="datetime1">
              <a:rPr lang="en-US" smtClean="0"/>
              <a:t>6/14/2023</a:t>
            </a:fld>
            <a:r>
              <a:rPr lang="de-DE"/>
              <a:t>	 |</a:t>
            </a:r>
          </a:p>
        </p:txBody>
      </p:sp>
      <p:sp>
        <p:nvSpPr>
          <p:cNvPr id="21" name="Foliennummernplatzhalter 18"/>
          <p:cNvSpPr>
            <a:spLocks noGrp="1"/>
          </p:cNvSpPr>
          <p:nvPr>
            <p:ph type="sldNum" sz="quarter" idx="29"/>
          </p:nvPr>
        </p:nvSpPr>
        <p:spPr/>
        <p:txBody>
          <a:bodyPr/>
          <a:lstStyle>
            <a:lvl1pPr>
              <a:defRPr/>
            </a:lvl1pPr>
          </a:lstStyle>
          <a:p>
            <a:pPr>
              <a:defRPr/>
            </a:pPr>
            <a:fld id="{A16F7A84-BFB2-410E-8051-39FFC4C5231F}" type="slidenum">
              <a:rPr lang="de-DE"/>
              <a:pPr>
                <a:defRPr/>
              </a:pPr>
              <a:t>‹#›</a:t>
            </a:fld>
            <a:endParaRPr lang="de-DE"/>
          </a:p>
        </p:txBody>
      </p:sp>
      <p:sp>
        <p:nvSpPr>
          <p:cNvPr id="23" name="Fußzeilenplatzhalter 19"/>
          <p:cNvSpPr>
            <a:spLocks noGrp="1"/>
          </p:cNvSpPr>
          <p:nvPr>
            <p:ph type="ftr" sz="quarter" idx="30"/>
          </p:nvPr>
        </p:nvSpPr>
        <p:spPr>
          <a:xfrm>
            <a:off x="3671888" y="6480175"/>
            <a:ext cx="3060700" cy="215900"/>
          </a:xfrm>
        </p:spPr>
        <p:txBody>
          <a:bodyPr/>
          <a:lstStyle>
            <a:lvl1pPr>
              <a:defRPr/>
            </a:lvl1pPr>
          </a:lstStyle>
          <a:p>
            <a:pPr>
              <a:defRPr/>
            </a:pPr>
            <a:r>
              <a:rPr lang="de-DE"/>
              <a:t>Presentation Title</a:t>
            </a:r>
          </a:p>
        </p:txBody>
      </p:sp>
    </p:spTree>
    <p:extLst>
      <p:ext uri="{BB962C8B-B14F-4D97-AF65-F5344CB8AC3E}">
        <p14:creationId xmlns:p14="http://schemas.microsoft.com/office/powerpoint/2010/main" val="25210726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nternal Information">
    <p:spTree>
      <p:nvGrpSpPr>
        <p:cNvPr id="1" name=""/>
        <p:cNvGrpSpPr/>
        <p:nvPr/>
      </p:nvGrpSpPr>
      <p:grpSpPr>
        <a:xfrm>
          <a:off x="0" y="0"/>
          <a:ext cx="0" cy="0"/>
          <a:chOff x="0" y="0"/>
          <a:chExt cx="0" cy="0"/>
        </a:xfrm>
      </p:grpSpPr>
      <p:sp>
        <p:nvSpPr>
          <p:cNvPr id="3" name="Freihandform 9"/>
          <p:cNvSpPr>
            <a:spLocks noChangeAspect="1"/>
          </p:cNvSpPr>
          <p:nvPr userDrawn="1"/>
        </p:nvSpPr>
        <p:spPr>
          <a:xfrm>
            <a:off x="452438" y="468313"/>
            <a:ext cx="8388350" cy="5749925"/>
          </a:xfrm>
          <a:custGeom>
            <a:avLst/>
            <a:gdLst>
              <a:gd name="connsiteX0" fmla="*/ 0 w 8139659"/>
              <a:gd name="connsiteY0" fmla="*/ 5231567 h 5246557"/>
              <a:gd name="connsiteX1" fmla="*/ 0 w 8139659"/>
              <a:gd name="connsiteY1" fmla="*/ 2758190 h 5246557"/>
              <a:gd name="connsiteX2" fmla="*/ 749508 w 8139659"/>
              <a:gd name="connsiteY2" fmla="*/ 359764 h 5246557"/>
              <a:gd name="connsiteX3" fmla="*/ 8139659 w 8139659"/>
              <a:gd name="connsiteY3" fmla="*/ 0 h 5246557"/>
              <a:gd name="connsiteX4" fmla="*/ 8139659 w 8139659"/>
              <a:gd name="connsiteY4" fmla="*/ 5246557 h 5246557"/>
              <a:gd name="connsiteX5" fmla="*/ 0 w 8139659"/>
              <a:gd name="connsiteY5" fmla="*/ 5231567 h 5246557"/>
              <a:gd name="connsiteX0" fmla="*/ 8639 w 8148298"/>
              <a:gd name="connsiteY0" fmla="*/ 5231567 h 5246557"/>
              <a:gd name="connsiteX1" fmla="*/ 0 w 8148298"/>
              <a:gd name="connsiteY1" fmla="*/ 2530959 h 5246557"/>
              <a:gd name="connsiteX2" fmla="*/ 758147 w 8148298"/>
              <a:gd name="connsiteY2" fmla="*/ 359764 h 5246557"/>
              <a:gd name="connsiteX3" fmla="*/ 8148298 w 8148298"/>
              <a:gd name="connsiteY3" fmla="*/ 0 h 5246557"/>
              <a:gd name="connsiteX4" fmla="*/ 8148298 w 8148298"/>
              <a:gd name="connsiteY4" fmla="*/ 5246557 h 5246557"/>
              <a:gd name="connsiteX5" fmla="*/ 8639 w 8148298"/>
              <a:gd name="connsiteY5" fmla="*/ 5231567 h 5246557"/>
              <a:gd name="connsiteX0" fmla="*/ 8639 w 8148298"/>
              <a:gd name="connsiteY0" fmla="*/ 5231567 h 5246557"/>
              <a:gd name="connsiteX1" fmla="*/ 0 w 8148298"/>
              <a:gd name="connsiteY1" fmla="*/ 2530959 h 5246557"/>
              <a:gd name="connsiteX2" fmla="*/ 857428 w 8148298"/>
              <a:gd name="connsiteY2" fmla="*/ 614065 h 5246557"/>
              <a:gd name="connsiteX3" fmla="*/ 8148298 w 8148298"/>
              <a:gd name="connsiteY3" fmla="*/ 0 h 5246557"/>
              <a:gd name="connsiteX4" fmla="*/ 8148298 w 8148298"/>
              <a:gd name="connsiteY4" fmla="*/ 5246557 h 5246557"/>
              <a:gd name="connsiteX5" fmla="*/ 8639 w 8148298"/>
              <a:gd name="connsiteY5" fmla="*/ 5231567 h 5246557"/>
              <a:gd name="connsiteX0" fmla="*/ 8639 w 8148298"/>
              <a:gd name="connsiteY0" fmla="*/ 5231567 h 5246557"/>
              <a:gd name="connsiteX1" fmla="*/ 0 w 8148298"/>
              <a:gd name="connsiteY1" fmla="*/ 2530959 h 5246557"/>
              <a:gd name="connsiteX2" fmla="*/ 714523 w 8148298"/>
              <a:gd name="connsiteY2" fmla="*/ 454324 h 5246557"/>
              <a:gd name="connsiteX3" fmla="*/ 8148298 w 8148298"/>
              <a:gd name="connsiteY3" fmla="*/ 0 h 5246557"/>
              <a:gd name="connsiteX4" fmla="*/ 8148298 w 8148298"/>
              <a:gd name="connsiteY4" fmla="*/ 5246557 h 5246557"/>
              <a:gd name="connsiteX5" fmla="*/ 8639 w 8148298"/>
              <a:gd name="connsiteY5" fmla="*/ 5231567 h 5246557"/>
              <a:gd name="connsiteX0" fmla="*/ 2880 w 8151178"/>
              <a:gd name="connsiteY0" fmla="*/ 5326429 h 5326429"/>
              <a:gd name="connsiteX1" fmla="*/ 2880 w 8151178"/>
              <a:gd name="connsiteY1" fmla="*/ 2530959 h 5326429"/>
              <a:gd name="connsiteX2" fmla="*/ 717403 w 8151178"/>
              <a:gd name="connsiteY2" fmla="*/ 454324 h 5326429"/>
              <a:gd name="connsiteX3" fmla="*/ 8151178 w 8151178"/>
              <a:gd name="connsiteY3" fmla="*/ 0 h 5326429"/>
              <a:gd name="connsiteX4" fmla="*/ 8151178 w 8151178"/>
              <a:gd name="connsiteY4" fmla="*/ 5246557 h 5326429"/>
              <a:gd name="connsiteX5" fmla="*/ 2880 w 8151178"/>
              <a:gd name="connsiteY5" fmla="*/ 5326429 h 5326429"/>
              <a:gd name="connsiteX0" fmla="*/ 2880 w 8151178"/>
              <a:gd name="connsiteY0" fmla="*/ 5326429 h 5326429"/>
              <a:gd name="connsiteX1" fmla="*/ 2880 w 8151178"/>
              <a:gd name="connsiteY1" fmla="*/ 2530959 h 5326429"/>
              <a:gd name="connsiteX2" fmla="*/ 717403 w 8151178"/>
              <a:gd name="connsiteY2" fmla="*/ 454324 h 5326429"/>
              <a:gd name="connsiteX3" fmla="*/ 8151178 w 8151178"/>
              <a:gd name="connsiteY3" fmla="*/ 0 h 5326429"/>
              <a:gd name="connsiteX4" fmla="*/ 8148444 w 8151178"/>
              <a:gd name="connsiteY4" fmla="*/ 5326428 h 5326429"/>
              <a:gd name="connsiteX5" fmla="*/ 2880 w 8151178"/>
              <a:gd name="connsiteY5" fmla="*/ 5326429 h 5326429"/>
              <a:gd name="connsiteX0" fmla="*/ 2880 w 8156142"/>
              <a:gd name="connsiteY0" fmla="*/ 5263326 h 5263326"/>
              <a:gd name="connsiteX1" fmla="*/ 2880 w 8156142"/>
              <a:gd name="connsiteY1" fmla="*/ 2467856 h 5263326"/>
              <a:gd name="connsiteX2" fmla="*/ 717403 w 8156142"/>
              <a:gd name="connsiteY2" fmla="*/ 391221 h 5263326"/>
              <a:gd name="connsiteX3" fmla="*/ 8156142 w 8156142"/>
              <a:gd name="connsiteY3" fmla="*/ 0 h 5263326"/>
              <a:gd name="connsiteX4" fmla="*/ 8148444 w 8156142"/>
              <a:gd name="connsiteY4" fmla="*/ 5263325 h 5263326"/>
              <a:gd name="connsiteX5" fmla="*/ 2880 w 8156142"/>
              <a:gd name="connsiteY5" fmla="*/ 5263326 h 5263326"/>
              <a:gd name="connsiteX0" fmla="*/ 2880 w 8161107"/>
              <a:gd name="connsiteY0" fmla="*/ 5084282 h 5084282"/>
              <a:gd name="connsiteX1" fmla="*/ 2880 w 8161107"/>
              <a:gd name="connsiteY1" fmla="*/ 2288812 h 5084282"/>
              <a:gd name="connsiteX2" fmla="*/ 717403 w 8161107"/>
              <a:gd name="connsiteY2" fmla="*/ 212177 h 5084282"/>
              <a:gd name="connsiteX3" fmla="*/ 8161107 w 8161107"/>
              <a:gd name="connsiteY3" fmla="*/ 0 h 5084282"/>
              <a:gd name="connsiteX4" fmla="*/ 8148444 w 8161107"/>
              <a:gd name="connsiteY4" fmla="*/ 5084281 h 5084282"/>
              <a:gd name="connsiteX5" fmla="*/ 2880 w 8161107"/>
              <a:gd name="connsiteY5" fmla="*/ 5084282 h 5084282"/>
              <a:gd name="connsiteX0" fmla="*/ 2880 w 8149355"/>
              <a:gd name="connsiteY0" fmla="*/ 5253734 h 5253734"/>
              <a:gd name="connsiteX1" fmla="*/ 2880 w 8149355"/>
              <a:gd name="connsiteY1" fmla="*/ 2458264 h 5253734"/>
              <a:gd name="connsiteX2" fmla="*/ 717403 w 8149355"/>
              <a:gd name="connsiteY2" fmla="*/ 381629 h 5253734"/>
              <a:gd name="connsiteX3" fmla="*/ 8132792 w 8149355"/>
              <a:gd name="connsiteY3" fmla="*/ 0 h 5253734"/>
              <a:gd name="connsiteX4" fmla="*/ 8148444 w 8149355"/>
              <a:gd name="connsiteY4" fmla="*/ 5253733 h 5253734"/>
              <a:gd name="connsiteX5" fmla="*/ 2880 w 8149355"/>
              <a:gd name="connsiteY5" fmla="*/ 5253734 h 5253734"/>
              <a:gd name="connsiteX0" fmla="*/ 2880 w 8132792"/>
              <a:gd name="connsiteY0" fmla="*/ 5253734 h 5253734"/>
              <a:gd name="connsiteX1" fmla="*/ 2880 w 8132792"/>
              <a:gd name="connsiteY1" fmla="*/ 2458264 h 5253734"/>
              <a:gd name="connsiteX2" fmla="*/ 717403 w 8132792"/>
              <a:gd name="connsiteY2" fmla="*/ 381629 h 5253734"/>
              <a:gd name="connsiteX3" fmla="*/ 8132792 w 8132792"/>
              <a:gd name="connsiteY3" fmla="*/ 0 h 5253734"/>
              <a:gd name="connsiteX4" fmla="*/ 8110083 w 8132792"/>
              <a:gd name="connsiteY4" fmla="*/ 5150637 h 5253734"/>
              <a:gd name="connsiteX5" fmla="*/ 2880 w 8132792"/>
              <a:gd name="connsiteY5" fmla="*/ 5253734 h 5253734"/>
              <a:gd name="connsiteX0" fmla="*/ 2880 w 8132792"/>
              <a:gd name="connsiteY0" fmla="*/ 5253734 h 5293008"/>
              <a:gd name="connsiteX1" fmla="*/ 2880 w 8132792"/>
              <a:gd name="connsiteY1" fmla="*/ 2458264 h 5293008"/>
              <a:gd name="connsiteX2" fmla="*/ 717403 w 8132792"/>
              <a:gd name="connsiteY2" fmla="*/ 381629 h 5293008"/>
              <a:gd name="connsiteX3" fmla="*/ 8132792 w 8132792"/>
              <a:gd name="connsiteY3" fmla="*/ 0 h 5293008"/>
              <a:gd name="connsiteX4" fmla="*/ 8120333 w 8132792"/>
              <a:gd name="connsiteY4" fmla="*/ 5293008 h 5293008"/>
              <a:gd name="connsiteX5" fmla="*/ 2880 w 8132792"/>
              <a:gd name="connsiteY5" fmla="*/ 5253734 h 5293008"/>
              <a:gd name="connsiteX0" fmla="*/ 2880 w 8171357"/>
              <a:gd name="connsiteY0" fmla="*/ 5284090 h 5293008"/>
              <a:gd name="connsiteX1" fmla="*/ 41445 w 8171357"/>
              <a:gd name="connsiteY1" fmla="*/ 2458264 h 5293008"/>
              <a:gd name="connsiteX2" fmla="*/ 755968 w 8171357"/>
              <a:gd name="connsiteY2" fmla="*/ 381629 h 5293008"/>
              <a:gd name="connsiteX3" fmla="*/ 8171357 w 8171357"/>
              <a:gd name="connsiteY3" fmla="*/ 0 h 5293008"/>
              <a:gd name="connsiteX4" fmla="*/ 8158898 w 8171357"/>
              <a:gd name="connsiteY4" fmla="*/ 5293008 h 5293008"/>
              <a:gd name="connsiteX5" fmla="*/ 2880 w 8171357"/>
              <a:gd name="connsiteY5" fmla="*/ 5284090 h 5293008"/>
              <a:gd name="connsiteX0" fmla="*/ 2880 w 8171357"/>
              <a:gd name="connsiteY0" fmla="*/ 5284090 h 5293008"/>
              <a:gd name="connsiteX1" fmla="*/ 7033 w 8171357"/>
              <a:gd name="connsiteY1" fmla="*/ 2737944 h 5293008"/>
              <a:gd name="connsiteX2" fmla="*/ 755968 w 8171357"/>
              <a:gd name="connsiteY2" fmla="*/ 381629 h 5293008"/>
              <a:gd name="connsiteX3" fmla="*/ 8171357 w 8171357"/>
              <a:gd name="connsiteY3" fmla="*/ 0 h 5293008"/>
              <a:gd name="connsiteX4" fmla="*/ 8158898 w 8171357"/>
              <a:gd name="connsiteY4" fmla="*/ 5293008 h 5293008"/>
              <a:gd name="connsiteX5" fmla="*/ 2880 w 8171357"/>
              <a:gd name="connsiteY5" fmla="*/ 5284090 h 5293008"/>
              <a:gd name="connsiteX0" fmla="*/ 2880 w 8171357"/>
              <a:gd name="connsiteY0" fmla="*/ 5284090 h 5293008"/>
              <a:gd name="connsiteX1" fmla="*/ 157111 w 8171357"/>
              <a:gd name="connsiteY1" fmla="*/ 2723403 h 5293008"/>
              <a:gd name="connsiteX2" fmla="*/ 755968 w 8171357"/>
              <a:gd name="connsiteY2" fmla="*/ 381629 h 5293008"/>
              <a:gd name="connsiteX3" fmla="*/ 8171357 w 8171357"/>
              <a:gd name="connsiteY3" fmla="*/ 0 h 5293008"/>
              <a:gd name="connsiteX4" fmla="*/ 8158898 w 8171357"/>
              <a:gd name="connsiteY4" fmla="*/ 5293008 h 5293008"/>
              <a:gd name="connsiteX5" fmla="*/ 2880 w 8171357"/>
              <a:gd name="connsiteY5" fmla="*/ 5284090 h 5293008"/>
              <a:gd name="connsiteX0" fmla="*/ 2880 w 8171357"/>
              <a:gd name="connsiteY0" fmla="*/ 5284090 h 5293008"/>
              <a:gd name="connsiteX1" fmla="*/ 4155 w 8171357"/>
              <a:gd name="connsiteY1" fmla="*/ 2715553 h 5293008"/>
              <a:gd name="connsiteX2" fmla="*/ 755968 w 8171357"/>
              <a:gd name="connsiteY2" fmla="*/ 381629 h 5293008"/>
              <a:gd name="connsiteX3" fmla="*/ 8171357 w 8171357"/>
              <a:gd name="connsiteY3" fmla="*/ 0 h 5293008"/>
              <a:gd name="connsiteX4" fmla="*/ 8158898 w 8171357"/>
              <a:gd name="connsiteY4" fmla="*/ 5293008 h 5293008"/>
              <a:gd name="connsiteX5" fmla="*/ 2880 w 8171357"/>
              <a:gd name="connsiteY5" fmla="*/ 5284090 h 529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71357" h="5293008">
                <a:moveTo>
                  <a:pt x="2880" y="5284090"/>
                </a:moveTo>
                <a:cubicBezTo>
                  <a:pt x="0" y="4383887"/>
                  <a:pt x="7035" y="3615756"/>
                  <a:pt x="4155" y="2715553"/>
                </a:cubicBezTo>
                <a:lnTo>
                  <a:pt x="755968" y="381629"/>
                </a:lnTo>
                <a:lnTo>
                  <a:pt x="8171357" y="0"/>
                </a:lnTo>
                <a:cubicBezTo>
                  <a:pt x="8170446" y="1775476"/>
                  <a:pt x="8159809" y="3517532"/>
                  <a:pt x="8158898" y="5293008"/>
                </a:cubicBezTo>
                <a:lnTo>
                  <a:pt x="2880" y="528409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cxnSp>
        <p:nvCxnSpPr>
          <p:cNvPr id="4" name="Gerade Verbindung 14"/>
          <p:cNvCxnSpPr/>
          <p:nvPr userDrawn="1"/>
        </p:nvCxnSpPr>
        <p:spPr>
          <a:xfrm>
            <a:off x="1711325" y="4657725"/>
            <a:ext cx="51831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feld 10"/>
          <p:cNvSpPr txBox="1"/>
          <p:nvPr userDrawn="1"/>
        </p:nvSpPr>
        <p:spPr>
          <a:xfrm>
            <a:off x="1682750" y="2555875"/>
            <a:ext cx="1366838" cy="1771650"/>
          </a:xfrm>
          <a:prstGeom prst="rect">
            <a:avLst/>
          </a:prstGeom>
        </p:spPr>
        <p:txBody>
          <a:bodyPr lIns="36000" tIns="126000" rIns="36000" bIns="36000"/>
          <a:lstStyle/>
          <a:p>
            <a:pPr marL="361950" indent="-361950" fontAlgn="auto">
              <a:spcBef>
                <a:spcPts val="1700"/>
              </a:spcBef>
              <a:spcAft>
                <a:spcPts val="0"/>
              </a:spcAft>
              <a:buClr>
                <a:schemeClr val="bg1"/>
              </a:buClr>
              <a:buFont typeface="+mj-lt"/>
              <a:buNone/>
              <a:defRPr/>
            </a:pPr>
            <a:r>
              <a:rPr lang="de-DE" sz="1050" dirty="0">
                <a:solidFill>
                  <a:schemeClr val="bg1"/>
                </a:solidFill>
                <a:latin typeface="+mn-lt"/>
              </a:rPr>
              <a:t>Signature</a:t>
            </a:r>
          </a:p>
          <a:p>
            <a:pPr marL="361950" indent="-361950" fontAlgn="auto">
              <a:spcBef>
                <a:spcPts val="1700"/>
              </a:spcBef>
              <a:spcAft>
                <a:spcPts val="0"/>
              </a:spcAft>
              <a:buClr>
                <a:schemeClr val="bg1"/>
              </a:buClr>
              <a:buFont typeface="+mj-lt"/>
              <a:buNone/>
              <a:defRPr/>
            </a:pPr>
            <a:r>
              <a:rPr lang="de-DE" sz="1050" dirty="0">
                <a:solidFill>
                  <a:schemeClr val="bg1"/>
                </a:solidFill>
                <a:latin typeface="+mn-lt"/>
              </a:rPr>
              <a:t>Version</a:t>
            </a:r>
          </a:p>
          <a:p>
            <a:pPr marL="361950" indent="-361950" fontAlgn="auto">
              <a:spcBef>
                <a:spcPts val="1700"/>
              </a:spcBef>
              <a:spcAft>
                <a:spcPts val="0"/>
              </a:spcAft>
              <a:buClr>
                <a:schemeClr val="bg1"/>
              </a:buClr>
              <a:buFont typeface="+mj-lt"/>
              <a:buNone/>
              <a:defRPr/>
            </a:pPr>
            <a:r>
              <a:rPr lang="de-DE" sz="1050" dirty="0">
                <a:solidFill>
                  <a:schemeClr val="bg1"/>
                </a:solidFill>
                <a:latin typeface="+mn-lt"/>
              </a:rPr>
              <a:t>Project No</a:t>
            </a:r>
          </a:p>
          <a:p>
            <a:pPr marL="361950" indent="-361950" fontAlgn="auto">
              <a:spcBef>
                <a:spcPts val="1700"/>
              </a:spcBef>
              <a:spcAft>
                <a:spcPts val="0"/>
              </a:spcAft>
              <a:buClr>
                <a:schemeClr val="bg1"/>
              </a:buClr>
              <a:buFont typeface="+mj-lt"/>
              <a:buNone/>
              <a:defRPr/>
            </a:pPr>
            <a:r>
              <a:rPr lang="de-DE" sz="1050" dirty="0">
                <a:solidFill>
                  <a:schemeClr val="bg1"/>
                </a:solidFill>
                <a:latin typeface="+mn-lt"/>
              </a:rPr>
              <a:t>Imputations-Nr.</a:t>
            </a:r>
          </a:p>
          <a:p>
            <a:pPr marL="361950" indent="-361950" fontAlgn="auto">
              <a:spcBef>
                <a:spcPts val="1700"/>
              </a:spcBef>
              <a:spcAft>
                <a:spcPts val="0"/>
              </a:spcAft>
              <a:buClr>
                <a:schemeClr val="bg1"/>
              </a:buClr>
              <a:buFont typeface="+mj-lt"/>
              <a:buNone/>
              <a:defRPr/>
            </a:pPr>
            <a:r>
              <a:rPr lang="de-DE" sz="1050" dirty="0">
                <a:solidFill>
                  <a:schemeClr val="bg1"/>
                </a:solidFill>
                <a:latin typeface="+mn-lt"/>
              </a:rPr>
              <a:t>History</a:t>
            </a:r>
          </a:p>
        </p:txBody>
      </p:sp>
      <p:sp>
        <p:nvSpPr>
          <p:cNvPr id="6" name="Textfeld 11"/>
          <p:cNvSpPr txBox="1"/>
          <p:nvPr userDrawn="1"/>
        </p:nvSpPr>
        <p:spPr>
          <a:xfrm>
            <a:off x="1692275" y="4941888"/>
            <a:ext cx="5400675" cy="863600"/>
          </a:xfrm>
          <a:prstGeom prst="rect">
            <a:avLst/>
          </a:prstGeom>
        </p:spPr>
        <p:txBody>
          <a:bodyPr lIns="36000" tIns="36000" rIns="36000" bIns="36000"/>
          <a:lstStyle/>
          <a:p>
            <a:pPr marL="361950" indent="-361950" fontAlgn="auto">
              <a:spcBef>
                <a:spcPts val="300"/>
              </a:spcBef>
              <a:spcAft>
                <a:spcPts val="0"/>
              </a:spcAft>
              <a:buClr>
                <a:schemeClr val="bg1"/>
              </a:buClr>
              <a:buFont typeface="+mj-lt"/>
              <a:buNone/>
              <a:defRPr/>
            </a:pPr>
            <a:r>
              <a:rPr lang="de-DE" sz="1200" dirty="0">
                <a:solidFill>
                  <a:schemeClr val="bg1"/>
                </a:solidFill>
                <a:latin typeface="+mn-lt"/>
              </a:rPr>
              <a:t>ELCA Information Technology (Vietnam) Limited</a:t>
            </a:r>
          </a:p>
          <a:p>
            <a:pPr marL="361950" indent="-361950" fontAlgn="auto">
              <a:spcBef>
                <a:spcPts val="300"/>
              </a:spcBef>
              <a:spcAft>
                <a:spcPts val="0"/>
              </a:spcAft>
              <a:buClr>
                <a:schemeClr val="bg1"/>
              </a:buClr>
              <a:buFont typeface="+mj-lt"/>
              <a:buNone/>
              <a:defRPr/>
            </a:pPr>
            <a:r>
              <a:rPr lang="de-DE" sz="1000" dirty="0">
                <a:solidFill>
                  <a:schemeClr val="bg1"/>
                </a:solidFill>
                <a:latin typeface="+mn-lt"/>
              </a:rPr>
              <a:t>Melody-2 Tower | 7th floor | N1 Dien Bien Phu</a:t>
            </a:r>
          </a:p>
          <a:p>
            <a:pPr marL="361950" indent="-361950" fontAlgn="auto">
              <a:spcBef>
                <a:spcPts val="300"/>
              </a:spcBef>
              <a:spcAft>
                <a:spcPts val="0"/>
              </a:spcAft>
              <a:buClr>
                <a:schemeClr val="bg1"/>
              </a:buClr>
              <a:buFont typeface="+mj-lt"/>
              <a:buNone/>
              <a:defRPr/>
            </a:pPr>
            <a:r>
              <a:rPr lang="de-DE" sz="1000" dirty="0">
                <a:solidFill>
                  <a:schemeClr val="bg1"/>
                </a:solidFill>
                <a:latin typeface="+mn-lt"/>
              </a:rPr>
              <a:t>Binh Thanh District | Hochiminh City, Vietnam</a:t>
            </a:r>
          </a:p>
          <a:p>
            <a:pPr marL="361950" indent="-361950" fontAlgn="auto">
              <a:spcBef>
                <a:spcPts val="300"/>
              </a:spcBef>
              <a:spcAft>
                <a:spcPts val="0"/>
              </a:spcAft>
              <a:buClr>
                <a:schemeClr val="bg1"/>
              </a:buClr>
              <a:buFont typeface="+mj-lt"/>
              <a:buNone/>
              <a:defRPr/>
            </a:pPr>
            <a:endParaRPr lang="de-DE" sz="1050" dirty="0">
              <a:solidFill>
                <a:schemeClr val="bg1"/>
              </a:solidFill>
              <a:latin typeface="+mn-lt"/>
            </a:endParaRPr>
          </a:p>
          <a:p>
            <a:pPr marL="361950" indent="-361950" fontAlgn="auto">
              <a:spcBef>
                <a:spcPts val="300"/>
              </a:spcBef>
              <a:spcAft>
                <a:spcPts val="0"/>
              </a:spcAft>
              <a:buClr>
                <a:schemeClr val="bg1"/>
              </a:buClr>
              <a:buFont typeface="+mj-lt"/>
              <a:buNone/>
              <a:defRPr/>
            </a:pPr>
            <a:r>
              <a:rPr lang="de-DE" sz="1600">
                <a:solidFill>
                  <a:schemeClr val="bg1"/>
                </a:solidFill>
                <a:latin typeface="+mn-lt"/>
              </a:rPr>
              <a:t>www.elca.vn</a:t>
            </a:r>
            <a:endParaRPr lang="de-DE" sz="1600" dirty="0">
              <a:solidFill>
                <a:schemeClr val="bg1"/>
              </a:solidFill>
              <a:latin typeface="+mn-lt"/>
            </a:endParaRPr>
          </a:p>
        </p:txBody>
      </p:sp>
      <p:sp>
        <p:nvSpPr>
          <p:cNvPr id="7" name="Textfeld 20"/>
          <p:cNvSpPr txBox="1">
            <a:spLocks noChangeArrowheads="1"/>
          </p:cNvSpPr>
          <p:nvPr userDrawn="1"/>
        </p:nvSpPr>
        <p:spPr bwMode="auto">
          <a:xfrm>
            <a:off x="6767513" y="6480175"/>
            <a:ext cx="72072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de-DE" altLang="en-US" sz="900">
                <a:solidFill>
                  <a:schemeClr val="tx2"/>
                </a:solidFill>
              </a:rPr>
              <a:t>|    © ELCA</a:t>
            </a:r>
          </a:p>
        </p:txBody>
      </p:sp>
      <p:sp>
        <p:nvSpPr>
          <p:cNvPr id="18" name="Textplatzhalter 2"/>
          <p:cNvSpPr>
            <a:spLocks noGrp="1"/>
          </p:cNvSpPr>
          <p:nvPr>
            <p:ph type="body" idx="15"/>
          </p:nvPr>
        </p:nvSpPr>
        <p:spPr>
          <a:xfrm>
            <a:off x="3059832" y="2556000"/>
            <a:ext cx="5184576" cy="1872208"/>
          </a:xfrm>
          <a:prstGeom prst="rect">
            <a:avLst/>
          </a:prstGeom>
        </p:spPr>
        <p:txBody>
          <a:bodyPr/>
          <a:lstStyle>
            <a:lvl1pPr marL="0" indent="0">
              <a:spcBef>
                <a:spcPts val="800"/>
              </a:spcBef>
              <a:buClr>
                <a:schemeClr val="bg1"/>
              </a:buClr>
              <a:buFont typeface="+mj-lt"/>
              <a:buNone/>
              <a:defRPr sz="1800" b="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8" name="Datumsplatzhalter 16"/>
          <p:cNvSpPr>
            <a:spLocks noGrp="1"/>
          </p:cNvSpPr>
          <p:nvPr>
            <p:ph type="dt" sz="half" idx="16"/>
          </p:nvPr>
        </p:nvSpPr>
        <p:spPr/>
        <p:txBody>
          <a:bodyPr/>
          <a:lstStyle>
            <a:lvl1pPr>
              <a:defRPr/>
            </a:lvl1pPr>
          </a:lstStyle>
          <a:p>
            <a:pPr>
              <a:defRPr/>
            </a:pPr>
            <a:r>
              <a:rPr lang="de-DE"/>
              <a:t>| 	</a:t>
            </a:r>
            <a:fld id="{1F23BDEF-CABC-4C73-8EEF-58D7405076D5}" type="datetime1">
              <a:rPr lang="en-US" smtClean="0"/>
              <a:t>6/14/2023</a:t>
            </a:fld>
            <a:r>
              <a:rPr lang="de-DE"/>
              <a:t>	 |</a:t>
            </a:r>
          </a:p>
        </p:txBody>
      </p:sp>
      <p:sp>
        <p:nvSpPr>
          <p:cNvPr id="9" name="Foliennummernplatzhalter 18"/>
          <p:cNvSpPr>
            <a:spLocks noGrp="1"/>
          </p:cNvSpPr>
          <p:nvPr>
            <p:ph type="sldNum" sz="quarter" idx="17"/>
          </p:nvPr>
        </p:nvSpPr>
        <p:spPr/>
        <p:txBody>
          <a:bodyPr/>
          <a:lstStyle>
            <a:lvl1pPr>
              <a:defRPr/>
            </a:lvl1pPr>
          </a:lstStyle>
          <a:p>
            <a:pPr>
              <a:defRPr/>
            </a:pPr>
            <a:fld id="{22954D12-B114-4037-A8D0-68932ED08B19}" type="slidenum">
              <a:rPr lang="de-DE"/>
              <a:pPr>
                <a:defRPr/>
              </a:pPr>
              <a:t>‹#›</a:t>
            </a:fld>
            <a:endParaRPr lang="de-DE"/>
          </a:p>
        </p:txBody>
      </p:sp>
      <p:sp>
        <p:nvSpPr>
          <p:cNvPr id="10" name="Fußzeilenplatzhalter 19"/>
          <p:cNvSpPr>
            <a:spLocks noGrp="1"/>
          </p:cNvSpPr>
          <p:nvPr>
            <p:ph type="ftr" sz="quarter" idx="18"/>
          </p:nvPr>
        </p:nvSpPr>
        <p:spPr>
          <a:xfrm>
            <a:off x="3671888" y="6480175"/>
            <a:ext cx="3060700" cy="215900"/>
          </a:xfrm>
        </p:spPr>
        <p:txBody>
          <a:bodyPr/>
          <a:lstStyle>
            <a:lvl1pPr>
              <a:defRPr/>
            </a:lvl1pPr>
          </a:lstStyle>
          <a:p>
            <a:pPr>
              <a:defRPr/>
            </a:pPr>
            <a:r>
              <a:rPr lang="de-DE"/>
              <a:t>Presentation Title</a:t>
            </a:r>
          </a:p>
        </p:txBody>
      </p:sp>
    </p:spTree>
    <p:extLst>
      <p:ext uri="{BB962C8B-B14F-4D97-AF65-F5344CB8AC3E}">
        <p14:creationId xmlns:p14="http://schemas.microsoft.com/office/powerpoint/2010/main" val="2969621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layout-3">
    <p:spTree>
      <p:nvGrpSpPr>
        <p:cNvPr id="1" name=""/>
        <p:cNvGrpSpPr/>
        <p:nvPr/>
      </p:nvGrpSpPr>
      <p:grpSpPr>
        <a:xfrm>
          <a:off x="0" y="0"/>
          <a:ext cx="0" cy="0"/>
          <a:chOff x="0" y="0"/>
          <a:chExt cx="0" cy="0"/>
        </a:xfrm>
      </p:grpSpPr>
      <p:pic>
        <p:nvPicPr>
          <p:cNvPr id="7" name="Grafik 11" descr="Titelse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hteck 8"/>
          <p:cNvSpPr/>
          <p:nvPr userDrawn="1"/>
        </p:nvSpPr>
        <p:spPr>
          <a:xfrm>
            <a:off x="395288" y="115888"/>
            <a:ext cx="8459787" cy="144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grpSp>
        <p:nvGrpSpPr>
          <p:cNvPr id="9" name="Gruppieren 9"/>
          <p:cNvGrpSpPr>
            <a:grpSpLocks/>
          </p:cNvGrpSpPr>
          <p:nvPr userDrawn="1"/>
        </p:nvGrpSpPr>
        <p:grpSpPr bwMode="auto">
          <a:xfrm>
            <a:off x="395288" y="6165850"/>
            <a:ext cx="1655762" cy="431800"/>
            <a:chOff x="395536" y="6165304"/>
            <a:chExt cx="1656184" cy="432048"/>
          </a:xfrm>
        </p:grpSpPr>
        <p:sp>
          <p:nvSpPr>
            <p:cNvPr id="10" name="Rechteck 10"/>
            <p:cNvSpPr/>
            <p:nvPr userDrawn="1"/>
          </p:nvSpPr>
          <p:spPr>
            <a:xfrm>
              <a:off x="395536" y="6165304"/>
              <a:ext cx="1656184"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11" name="Grafik 14" descr="ELCA_C2_rgb_positive_72dpi.png"/>
            <p:cNvPicPr>
              <a:picLocks noChangeAspect="1"/>
            </p:cNvPicPr>
            <p:nvPr userDrawn="1"/>
          </p:nvPicPr>
          <p:blipFill>
            <a:blip r:embed="rId3">
              <a:extLst>
                <a:ext uri="{28A0092B-C50C-407E-A947-70E740481C1C}">
                  <a14:useLocalDpi xmlns:a14="http://schemas.microsoft.com/office/drawing/2010/main" val="0"/>
                </a:ext>
              </a:extLst>
            </a:blip>
            <a:srcRect r="63333" b="-4967"/>
            <a:stretch>
              <a:fillRect/>
            </a:stretch>
          </p:blipFill>
          <p:spPr bwMode="auto">
            <a:xfrm>
              <a:off x="458019" y="6233430"/>
              <a:ext cx="1584176" cy="363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Bildplatzhalter 30"/>
          <p:cNvSpPr>
            <a:spLocks noGrp="1"/>
          </p:cNvSpPr>
          <p:nvPr>
            <p:ph type="pic" sz="quarter" idx="13"/>
          </p:nvPr>
        </p:nvSpPr>
        <p:spPr>
          <a:xfrm>
            <a:off x="7902000" y="6156000"/>
            <a:ext cx="792088" cy="648000"/>
          </a:xfrm>
          <a:prstGeom prst="rect">
            <a:avLst/>
          </a:prstGeom>
        </p:spPr>
        <p:txBody>
          <a:bodyPr wrap="none" lIns="0" tIns="0" rIns="0" bIns="0" rtlCol="0">
            <a:noAutofit/>
          </a:bodyPr>
          <a:lstStyle>
            <a:lvl1pPr marL="0" indent="0">
              <a:buNone/>
              <a:defRPr sz="900">
                <a:solidFill>
                  <a:schemeClr val="tx1"/>
                </a:solidFill>
              </a:defRPr>
            </a:lvl1pPr>
          </a:lstStyle>
          <a:p>
            <a:pPr lvl="0"/>
            <a:r>
              <a:rPr lang="en-US" noProof="0"/>
              <a:t>Click icon to add picture</a:t>
            </a:r>
            <a:endParaRPr lang="de-DE" noProof="0"/>
          </a:p>
        </p:txBody>
      </p:sp>
      <p:sp>
        <p:nvSpPr>
          <p:cNvPr id="14" name="Titel 13"/>
          <p:cNvSpPr>
            <a:spLocks noGrp="1"/>
          </p:cNvSpPr>
          <p:nvPr>
            <p:ph type="title"/>
          </p:nvPr>
        </p:nvSpPr>
        <p:spPr>
          <a:xfrm>
            <a:off x="755576" y="3554432"/>
            <a:ext cx="3780000" cy="369332"/>
          </a:xfrm>
        </p:spPr>
        <p:txBody>
          <a:bodyPr wrap="square" anchor="b">
            <a:spAutoFit/>
          </a:bodyPr>
          <a:lstStyle>
            <a:lvl1pPr>
              <a:defRPr sz="2400" cap="none" baseline="0">
                <a:latin typeface="Arial" pitchFamily="34" charset="0"/>
                <a:cs typeface="Arial" pitchFamily="34" charset="0"/>
              </a:defRPr>
            </a:lvl1pPr>
          </a:lstStyle>
          <a:p>
            <a:r>
              <a:rPr lang="en-US"/>
              <a:t>Click to edit Master title style</a:t>
            </a:r>
            <a:endParaRPr lang="de-DE"/>
          </a:p>
        </p:txBody>
      </p:sp>
      <p:sp>
        <p:nvSpPr>
          <p:cNvPr id="16" name="Textplatzhalter 15"/>
          <p:cNvSpPr>
            <a:spLocks noGrp="1"/>
          </p:cNvSpPr>
          <p:nvPr>
            <p:ph type="body" sz="quarter" idx="14"/>
          </p:nvPr>
        </p:nvSpPr>
        <p:spPr>
          <a:xfrm>
            <a:off x="755650" y="3923764"/>
            <a:ext cx="3780000" cy="369332"/>
          </a:xfrm>
          <a:prstGeom prst="rect">
            <a:avLst/>
          </a:prstGeom>
        </p:spPr>
        <p:txBody>
          <a:bodyPr tIns="0" bIns="0">
            <a:spAutoFit/>
          </a:bodyPr>
          <a:lstStyle>
            <a:lvl1pPr marL="0" indent="0">
              <a:spcBef>
                <a:spcPts val="0"/>
              </a:spcBef>
              <a:buNone/>
              <a:defRPr sz="2400">
                <a:solidFill>
                  <a:schemeClr val="tx1"/>
                </a:solidFill>
              </a:defRPr>
            </a:lvl1pPr>
          </a:lstStyle>
          <a:p>
            <a:pPr lvl="0"/>
            <a:r>
              <a:rPr lang="en-US"/>
              <a:t>Click to edit Master text styles</a:t>
            </a:r>
          </a:p>
        </p:txBody>
      </p:sp>
      <p:sp>
        <p:nvSpPr>
          <p:cNvPr id="13" name="Textplatzhalter 12"/>
          <p:cNvSpPr>
            <a:spLocks noGrp="1"/>
          </p:cNvSpPr>
          <p:nvPr>
            <p:ph type="body" sz="quarter" idx="15"/>
          </p:nvPr>
        </p:nvSpPr>
        <p:spPr>
          <a:xfrm>
            <a:off x="755650" y="4500332"/>
            <a:ext cx="3600450" cy="612000"/>
          </a:xfrm>
          <a:prstGeom prst="rect">
            <a:avLst/>
          </a:prstGeom>
        </p:spPr>
        <p:txBody>
          <a:bodyPr anchor="ctr"/>
          <a:lstStyle>
            <a:lvl1pPr marL="0" indent="0">
              <a:spcBef>
                <a:spcPts val="800"/>
              </a:spcBef>
              <a:buNone/>
              <a:defRPr sz="1400" baseline="0">
                <a:solidFill>
                  <a:schemeClr val="tx1"/>
                </a:solidFill>
              </a:defRPr>
            </a:lvl1pPr>
          </a:lstStyle>
          <a:p>
            <a:pPr lvl="0"/>
            <a:r>
              <a:rPr lang="en-US"/>
              <a:t>Click to edit Master text styles</a:t>
            </a:r>
          </a:p>
        </p:txBody>
      </p:sp>
      <p:sp>
        <p:nvSpPr>
          <p:cNvPr id="17" name="Textplatzhalter 16"/>
          <p:cNvSpPr>
            <a:spLocks noGrp="1"/>
          </p:cNvSpPr>
          <p:nvPr>
            <p:ph type="body" sz="quarter" idx="16"/>
          </p:nvPr>
        </p:nvSpPr>
        <p:spPr>
          <a:xfrm>
            <a:off x="755650" y="5364000"/>
            <a:ext cx="3600450" cy="252000"/>
          </a:xfrm>
          <a:prstGeom prst="rect">
            <a:avLst/>
          </a:prstGeom>
        </p:spPr>
        <p:txBody>
          <a:bodyPr wrap="none" anchor="ctr"/>
          <a:lstStyle>
            <a:lvl1pPr marL="0" indent="0">
              <a:buNone/>
              <a:defRPr sz="90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542121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layout-4">
    <p:spTree>
      <p:nvGrpSpPr>
        <p:cNvPr id="1" name=""/>
        <p:cNvGrpSpPr/>
        <p:nvPr/>
      </p:nvGrpSpPr>
      <p:grpSpPr>
        <a:xfrm>
          <a:off x="0" y="0"/>
          <a:ext cx="0" cy="0"/>
          <a:chOff x="0" y="0"/>
          <a:chExt cx="0" cy="0"/>
        </a:xfrm>
      </p:grpSpPr>
      <p:pic>
        <p:nvPicPr>
          <p:cNvPr id="7" name="Grafik 11" descr="Titelse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hteck 8"/>
          <p:cNvSpPr/>
          <p:nvPr userDrawn="1"/>
        </p:nvSpPr>
        <p:spPr>
          <a:xfrm>
            <a:off x="395288" y="115888"/>
            <a:ext cx="8459787" cy="144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grpSp>
        <p:nvGrpSpPr>
          <p:cNvPr id="9" name="Gruppieren 9"/>
          <p:cNvGrpSpPr>
            <a:grpSpLocks/>
          </p:cNvGrpSpPr>
          <p:nvPr userDrawn="1"/>
        </p:nvGrpSpPr>
        <p:grpSpPr bwMode="auto">
          <a:xfrm>
            <a:off x="395288" y="6165850"/>
            <a:ext cx="1655762" cy="431800"/>
            <a:chOff x="395536" y="6165304"/>
            <a:chExt cx="1656184" cy="432048"/>
          </a:xfrm>
        </p:grpSpPr>
        <p:sp>
          <p:nvSpPr>
            <p:cNvPr id="10" name="Rechteck 10"/>
            <p:cNvSpPr/>
            <p:nvPr userDrawn="1"/>
          </p:nvSpPr>
          <p:spPr>
            <a:xfrm>
              <a:off x="395536" y="6165304"/>
              <a:ext cx="1656184"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11" name="Grafik 14" descr="ELCA_C2_rgb_positive_72dpi.png"/>
            <p:cNvPicPr>
              <a:picLocks noChangeAspect="1"/>
            </p:cNvPicPr>
            <p:nvPr userDrawn="1"/>
          </p:nvPicPr>
          <p:blipFill>
            <a:blip r:embed="rId3">
              <a:extLst>
                <a:ext uri="{28A0092B-C50C-407E-A947-70E740481C1C}">
                  <a14:useLocalDpi xmlns:a14="http://schemas.microsoft.com/office/drawing/2010/main" val="0"/>
                </a:ext>
              </a:extLst>
            </a:blip>
            <a:srcRect r="63333" b="-4967"/>
            <a:stretch>
              <a:fillRect/>
            </a:stretch>
          </p:blipFill>
          <p:spPr bwMode="auto">
            <a:xfrm>
              <a:off x="458019" y="6233430"/>
              <a:ext cx="1584176" cy="363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Bildplatzhalter 30"/>
          <p:cNvSpPr>
            <a:spLocks noGrp="1"/>
          </p:cNvSpPr>
          <p:nvPr>
            <p:ph type="pic" sz="quarter" idx="13"/>
          </p:nvPr>
        </p:nvSpPr>
        <p:spPr>
          <a:xfrm>
            <a:off x="7902000" y="6156000"/>
            <a:ext cx="792088" cy="648000"/>
          </a:xfrm>
          <a:prstGeom prst="rect">
            <a:avLst/>
          </a:prstGeom>
        </p:spPr>
        <p:txBody>
          <a:bodyPr wrap="none" lIns="0" tIns="0" rIns="0" bIns="0" rtlCol="0">
            <a:noAutofit/>
          </a:bodyPr>
          <a:lstStyle>
            <a:lvl1pPr marL="0" indent="0">
              <a:buNone/>
              <a:defRPr sz="900">
                <a:solidFill>
                  <a:schemeClr val="tx1"/>
                </a:solidFill>
              </a:defRPr>
            </a:lvl1pPr>
          </a:lstStyle>
          <a:p>
            <a:pPr lvl="0"/>
            <a:r>
              <a:rPr lang="en-US" noProof="0"/>
              <a:t>Click icon to add picture</a:t>
            </a:r>
            <a:endParaRPr lang="de-DE" noProof="0"/>
          </a:p>
        </p:txBody>
      </p:sp>
      <p:sp>
        <p:nvSpPr>
          <p:cNvPr id="14" name="Titel 13"/>
          <p:cNvSpPr>
            <a:spLocks noGrp="1"/>
          </p:cNvSpPr>
          <p:nvPr>
            <p:ph type="title"/>
          </p:nvPr>
        </p:nvSpPr>
        <p:spPr>
          <a:xfrm>
            <a:off x="755576" y="3554432"/>
            <a:ext cx="7848000" cy="369332"/>
          </a:xfrm>
        </p:spPr>
        <p:txBody>
          <a:bodyPr wrap="square" anchor="b">
            <a:spAutoFit/>
          </a:bodyPr>
          <a:lstStyle>
            <a:lvl1pPr>
              <a:defRPr sz="2400" cap="none" baseline="0">
                <a:latin typeface="Arial" pitchFamily="34" charset="0"/>
                <a:cs typeface="Arial" pitchFamily="34" charset="0"/>
              </a:defRPr>
            </a:lvl1pPr>
          </a:lstStyle>
          <a:p>
            <a:r>
              <a:rPr lang="en-US"/>
              <a:t>Click to edit Master title style</a:t>
            </a:r>
            <a:endParaRPr lang="de-DE"/>
          </a:p>
        </p:txBody>
      </p:sp>
      <p:sp>
        <p:nvSpPr>
          <p:cNvPr id="16" name="Textplatzhalter 15"/>
          <p:cNvSpPr>
            <a:spLocks noGrp="1"/>
          </p:cNvSpPr>
          <p:nvPr>
            <p:ph type="body" sz="quarter" idx="14"/>
          </p:nvPr>
        </p:nvSpPr>
        <p:spPr>
          <a:xfrm>
            <a:off x="755650" y="3923764"/>
            <a:ext cx="7848000" cy="369332"/>
          </a:xfrm>
          <a:prstGeom prst="rect">
            <a:avLst/>
          </a:prstGeom>
        </p:spPr>
        <p:txBody>
          <a:bodyPr tIns="0" bIns="0">
            <a:spAutoFit/>
          </a:bodyPr>
          <a:lstStyle>
            <a:lvl1pPr marL="0" indent="0">
              <a:spcBef>
                <a:spcPts val="0"/>
              </a:spcBef>
              <a:buNone/>
              <a:defRPr sz="2400">
                <a:solidFill>
                  <a:schemeClr val="tx1"/>
                </a:solidFill>
              </a:defRPr>
            </a:lvl1pPr>
          </a:lstStyle>
          <a:p>
            <a:pPr lvl="0"/>
            <a:r>
              <a:rPr lang="en-US"/>
              <a:t>Click to edit Master text styles</a:t>
            </a:r>
          </a:p>
        </p:txBody>
      </p:sp>
      <p:sp>
        <p:nvSpPr>
          <p:cNvPr id="13" name="Textplatzhalter 12"/>
          <p:cNvSpPr>
            <a:spLocks noGrp="1"/>
          </p:cNvSpPr>
          <p:nvPr>
            <p:ph type="body" sz="quarter" idx="15"/>
          </p:nvPr>
        </p:nvSpPr>
        <p:spPr>
          <a:xfrm>
            <a:off x="755650" y="4500332"/>
            <a:ext cx="7848000" cy="612000"/>
          </a:xfrm>
          <a:prstGeom prst="rect">
            <a:avLst/>
          </a:prstGeom>
        </p:spPr>
        <p:txBody>
          <a:bodyPr anchor="ctr"/>
          <a:lstStyle>
            <a:lvl1pPr marL="0" indent="0">
              <a:spcBef>
                <a:spcPts val="800"/>
              </a:spcBef>
              <a:buNone/>
              <a:defRPr sz="1400" baseline="0">
                <a:solidFill>
                  <a:schemeClr val="tx1"/>
                </a:solidFill>
              </a:defRPr>
            </a:lvl1pPr>
          </a:lstStyle>
          <a:p>
            <a:pPr lvl="0"/>
            <a:r>
              <a:rPr lang="en-US"/>
              <a:t>Click to edit Master text styles</a:t>
            </a:r>
          </a:p>
        </p:txBody>
      </p:sp>
      <p:sp>
        <p:nvSpPr>
          <p:cNvPr id="17" name="Textplatzhalter 16"/>
          <p:cNvSpPr>
            <a:spLocks noGrp="1"/>
          </p:cNvSpPr>
          <p:nvPr>
            <p:ph type="body" sz="quarter" idx="16"/>
          </p:nvPr>
        </p:nvSpPr>
        <p:spPr>
          <a:xfrm>
            <a:off x="755650" y="5364000"/>
            <a:ext cx="3600450" cy="252000"/>
          </a:xfrm>
          <a:prstGeom prst="rect">
            <a:avLst/>
          </a:prstGeom>
        </p:spPr>
        <p:txBody>
          <a:bodyPr wrap="none" anchor="ctr"/>
          <a:lstStyle>
            <a:lvl1pPr marL="0" indent="0">
              <a:buNone/>
              <a:defRPr sz="90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02603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layout-5">
    <p:spTree>
      <p:nvGrpSpPr>
        <p:cNvPr id="1" name=""/>
        <p:cNvGrpSpPr/>
        <p:nvPr/>
      </p:nvGrpSpPr>
      <p:grpSpPr>
        <a:xfrm>
          <a:off x="0" y="0"/>
          <a:ext cx="0" cy="0"/>
          <a:chOff x="0" y="0"/>
          <a:chExt cx="0" cy="0"/>
        </a:xfrm>
      </p:grpSpPr>
      <p:pic>
        <p:nvPicPr>
          <p:cNvPr id="7" name="Grafik 11" descr="Titelse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hteck 8"/>
          <p:cNvSpPr/>
          <p:nvPr userDrawn="1"/>
        </p:nvSpPr>
        <p:spPr>
          <a:xfrm>
            <a:off x="395288" y="115888"/>
            <a:ext cx="8459787" cy="144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grpSp>
        <p:nvGrpSpPr>
          <p:cNvPr id="9" name="Gruppieren 9"/>
          <p:cNvGrpSpPr>
            <a:grpSpLocks/>
          </p:cNvGrpSpPr>
          <p:nvPr userDrawn="1"/>
        </p:nvGrpSpPr>
        <p:grpSpPr bwMode="auto">
          <a:xfrm>
            <a:off x="395288" y="6165850"/>
            <a:ext cx="1655762" cy="431800"/>
            <a:chOff x="395536" y="6165304"/>
            <a:chExt cx="1656184" cy="432048"/>
          </a:xfrm>
        </p:grpSpPr>
        <p:sp>
          <p:nvSpPr>
            <p:cNvPr id="10" name="Rechteck 10"/>
            <p:cNvSpPr/>
            <p:nvPr userDrawn="1"/>
          </p:nvSpPr>
          <p:spPr>
            <a:xfrm>
              <a:off x="395536" y="6165304"/>
              <a:ext cx="1656184"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11" name="Grafik 14" descr="ELCA_C2_rgb_positive_72dpi.png"/>
            <p:cNvPicPr>
              <a:picLocks noChangeAspect="1"/>
            </p:cNvPicPr>
            <p:nvPr userDrawn="1"/>
          </p:nvPicPr>
          <p:blipFill>
            <a:blip r:embed="rId3">
              <a:extLst>
                <a:ext uri="{28A0092B-C50C-407E-A947-70E740481C1C}">
                  <a14:useLocalDpi xmlns:a14="http://schemas.microsoft.com/office/drawing/2010/main" val="0"/>
                </a:ext>
              </a:extLst>
            </a:blip>
            <a:srcRect r="63333" b="-4967"/>
            <a:stretch>
              <a:fillRect/>
            </a:stretch>
          </p:blipFill>
          <p:spPr bwMode="auto">
            <a:xfrm>
              <a:off x="458019" y="6233430"/>
              <a:ext cx="1584176" cy="363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 name="Bildplatzhalter 30"/>
          <p:cNvSpPr>
            <a:spLocks noGrp="1"/>
          </p:cNvSpPr>
          <p:nvPr>
            <p:ph type="pic" sz="quarter" idx="13"/>
          </p:nvPr>
        </p:nvSpPr>
        <p:spPr>
          <a:xfrm>
            <a:off x="7902000" y="6156000"/>
            <a:ext cx="792088" cy="648000"/>
          </a:xfrm>
          <a:prstGeom prst="rect">
            <a:avLst/>
          </a:prstGeom>
        </p:spPr>
        <p:txBody>
          <a:bodyPr wrap="none" lIns="0" tIns="0" rIns="0" bIns="0" rtlCol="0">
            <a:noAutofit/>
          </a:bodyPr>
          <a:lstStyle>
            <a:lvl1pPr marL="0" indent="0">
              <a:buNone/>
              <a:defRPr sz="900">
                <a:solidFill>
                  <a:schemeClr val="tx1"/>
                </a:solidFill>
              </a:defRPr>
            </a:lvl1pPr>
          </a:lstStyle>
          <a:p>
            <a:pPr lvl="0"/>
            <a:r>
              <a:rPr lang="en-US" noProof="0"/>
              <a:t>Click icon to add picture</a:t>
            </a:r>
            <a:endParaRPr lang="de-DE" noProof="0"/>
          </a:p>
        </p:txBody>
      </p:sp>
      <p:sp>
        <p:nvSpPr>
          <p:cNvPr id="14" name="Titel 13"/>
          <p:cNvSpPr>
            <a:spLocks noGrp="1"/>
          </p:cNvSpPr>
          <p:nvPr>
            <p:ph type="title"/>
          </p:nvPr>
        </p:nvSpPr>
        <p:spPr>
          <a:xfrm>
            <a:off x="755576" y="3554432"/>
            <a:ext cx="7848000" cy="369332"/>
          </a:xfrm>
        </p:spPr>
        <p:txBody>
          <a:bodyPr wrap="square" anchor="b">
            <a:spAutoFit/>
          </a:bodyPr>
          <a:lstStyle>
            <a:lvl1pPr>
              <a:defRPr sz="2400" cap="none" baseline="0">
                <a:latin typeface="Arial" pitchFamily="34" charset="0"/>
                <a:cs typeface="Arial" pitchFamily="34" charset="0"/>
              </a:defRPr>
            </a:lvl1pPr>
          </a:lstStyle>
          <a:p>
            <a:r>
              <a:rPr lang="en-US"/>
              <a:t>Click to edit Master title style</a:t>
            </a:r>
            <a:endParaRPr lang="de-DE"/>
          </a:p>
        </p:txBody>
      </p:sp>
      <p:sp>
        <p:nvSpPr>
          <p:cNvPr id="16" name="Textplatzhalter 15"/>
          <p:cNvSpPr>
            <a:spLocks noGrp="1"/>
          </p:cNvSpPr>
          <p:nvPr>
            <p:ph type="body" sz="quarter" idx="14"/>
          </p:nvPr>
        </p:nvSpPr>
        <p:spPr>
          <a:xfrm>
            <a:off x="755650" y="3923764"/>
            <a:ext cx="7848000" cy="369332"/>
          </a:xfrm>
          <a:prstGeom prst="rect">
            <a:avLst/>
          </a:prstGeom>
        </p:spPr>
        <p:txBody>
          <a:bodyPr tIns="0" bIns="0">
            <a:spAutoFit/>
          </a:bodyPr>
          <a:lstStyle>
            <a:lvl1pPr marL="0" indent="0">
              <a:spcBef>
                <a:spcPts val="0"/>
              </a:spcBef>
              <a:buNone/>
              <a:defRPr sz="2400">
                <a:solidFill>
                  <a:schemeClr val="tx1"/>
                </a:solidFill>
              </a:defRPr>
            </a:lvl1pPr>
          </a:lstStyle>
          <a:p>
            <a:pPr lvl="0"/>
            <a:r>
              <a:rPr lang="en-US"/>
              <a:t>Click to edit Master text styles</a:t>
            </a:r>
          </a:p>
        </p:txBody>
      </p:sp>
      <p:sp>
        <p:nvSpPr>
          <p:cNvPr id="13" name="Textplatzhalter 12"/>
          <p:cNvSpPr>
            <a:spLocks noGrp="1"/>
          </p:cNvSpPr>
          <p:nvPr>
            <p:ph type="body" sz="quarter" idx="15"/>
          </p:nvPr>
        </p:nvSpPr>
        <p:spPr>
          <a:xfrm>
            <a:off x="755650" y="4500332"/>
            <a:ext cx="7848000" cy="612000"/>
          </a:xfrm>
          <a:prstGeom prst="rect">
            <a:avLst/>
          </a:prstGeom>
        </p:spPr>
        <p:txBody>
          <a:bodyPr anchor="ctr"/>
          <a:lstStyle>
            <a:lvl1pPr marL="0" indent="0">
              <a:spcBef>
                <a:spcPts val="800"/>
              </a:spcBef>
              <a:buNone/>
              <a:defRPr sz="1400" baseline="0">
                <a:solidFill>
                  <a:schemeClr val="tx1"/>
                </a:solidFill>
              </a:defRPr>
            </a:lvl1pPr>
          </a:lstStyle>
          <a:p>
            <a:pPr lvl="0"/>
            <a:r>
              <a:rPr lang="en-US"/>
              <a:t>Click to edit Master text styles</a:t>
            </a:r>
          </a:p>
        </p:txBody>
      </p:sp>
      <p:sp>
        <p:nvSpPr>
          <p:cNvPr id="17" name="Textplatzhalter 16"/>
          <p:cNvSpPr>
            <a:spLocks noGrp="1"/>
          </p:cNvSpPr>
          <p:nvPr>
            <p:ph type="body" sz="quarter" idx="16"/>
          </p:nvPr>
        </p:nvSpPr>
        <p:spPr>
          <a:xfrm>
            <a:off x="755650" y="5364000"/>
            <a:ext cx="3600450" cy="252000"/>
          </a:xfrm>
          <a:prstGeom prst="rect">
            <a:avLst/>
          </a:prstGeom>
        </p:spPr>
        <p:txBody>
          <a:bodyPr wrap="none" anchor="ctr"/>
          <a:lstStyle>
            <a:lvl1pPr marL="0" indent="0">
              <a:buNone/>
              <a:defRPr sz="90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13000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oal of the presentation">
    <p:spTree>
      <p:nvGrpSpPr>
        <p:cNvPr id="1" name=""/>
        <p:cNvGrpSpPr/>
        <p:nvPr/>
      </p:nvGrpSpPr>
      <p:grpSpPr>
        <a:xfrm>
          <a:off x="0" y="0"/>
          <a:ext cx="0" cy="0"/>
          <a:chOff x="0" y="0"/>
          <a:chExt cx="0" cy="0"/>
        </a:xfrm>
      </p:grpSpPr>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16488" y="1008063"/>
            <a:ext cx="3905250" cy="525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el 7"/>
          <p:cNvSpPr>
            <a:spLocks noGrp="1"/>
          </p:cNvSpPr>
          <p:nvPr>
            <p:ph type="title"/>
          </p:nvPr>
        </p:nvSpPr>
        <p:spPr>
          <a:xfrm>
            <a:off x="432000" y="270000"/>
            <a:ext cx="8388000" cy="324000"/>
          </a:xfrm>
        </p:spPr>
        <p:txBody>
          <a:bodyPr/>
          <a:lstStyle>
            <a:lvl1pPr>
              <a:defRPr lang="de-DE" sz="1800" b="1" baseline="0" smtClean="0">
                <a:latin typeface="+mj-lt"/>
              </a:defRPr>
            </a:lvl1pPr>
          </a:lstStyle>
          <a:p>
            <a:r>
              <a:rPr lang="en-US"/>
              <a:t>Click to edit Master title style</a:t>
            </a:r>
            <a:endParaRPr lang="de-DE"/>
          </a:p>
        </p:txBody>
      </p:sp>
      <p:sp>
        <p:nvSpPr>
          <p:cNvPr id="11" name="Textplatzhalter 10"/>
          <p:cNvSpPr>
            <a:spLocks noGrp="1"/>
          </p:cNvSpPr>
          <p:nvPr>
            <p:ph type="body" sz="quarter" idx="17"/>
          </p:nvPr>
        </p:nvSpPr>
        <p:spPr>
          <a:xfrm>
            <a:off x="431999" y="1008000"/>
            <a:ext cx="4356000" cy="5256000"/>
          </a:xfrm>
          <a:prstGeom prst="rect">
            <a:avLst/>
          </a:prstGeom>
        </p:spPr>
        <p:txBody>
          <a:bodyPr/>
          <a:lstStyle>
            <a:lvl1pPr>
              <a:defRPr/>
            </a:lvl1pPr>
          </a:lstStyle>
          <a:p>
            <a:pPr lvl="0"/>
            <a:r>
              <a:rPr lang="en-US"/>
              <a:t>Click to edit Master text styles</a:t>
            </a:r>
          </a:p>
        </p:txBody>
      </p:sp>
      <p:sp>
        <p:nvSpPr>
          <p:cNvPr id="19" name="Textplatzhalter 18"/>
          <p:cNvSpPr>
            <a:spLocks noGrp="1"/>
          </p:cNvSpPr>
          <p:nvPr>
            <p:ph type="body" sz="quarter" idx="21"/>
          </p:nvPr>
        </p:nvSpPr>
        <p:spPr>
          <a:xfrm>
            <a:off x="432000" y="594000"/>
            <a:ext cx="8388000" cy="324000"/>
          </a:xfrm>
        </p:spPr>
        <p:txBody>
          <a:bodyPr wrap="none" tIns="0" bIns="0" anchor="ctr">
            <a:noAutofit/>
          </a:bodyPr>
          <a:lstStyle>
            <a:lvl1pPr marL="0" indent="0">
              <a:buNone/>
              <a:defRPr>
                <a:solidFill>
                  <a:schemeClr val="tx1"/>
                </a:solidFill>
              </a:defRPr>
            </a:lvl1pPr>
          </a:lstStyle>
          <a:p>
            <a:pPr lvl="0"/>
            <a:r>
              <a:rPr lang="en-US"/>
              <a:t>Click to edit Master text styles</a:t>
            </a:r>
          </a:p>
        </p:txBody>
      </p:sp>
      <p:sp>
        <p:nvSpPr>
          <p:cNvPr id="6" name="Datumsplatzhalter 11"/>
          <p:cNvSpPr>
            <a:spLocks noGrp="1"/>
          </p:cNvSpPr>
          <p:nvPr>
            <p:ph type="dt" sz="half" idx="22"/>
          </p:nvPr>
        </p:nvSpPr>
        <p:spPr/>
        <p:txBody>
          <a:bodyPr/>
          <a:lstStyle>
            <a:lvl1pPr>
              <a:defRPr/>
            </a:lvl1pPr>
          </a:lstStyle>
          <a:p>
            <a:pPr>
              <a:defRPr/>
            </a:pPr>
            <a:r>
              <a:rPr lang="de-DE"/>
              <a:t>| 	</a:t>
            </a:r>
            <a:fld id="{3DE024DB-C680-451F-8C55-494F49A114BB}" type="datetime1">
              <a:rPr lang="en-US" smtClean="0"/>
              <a:t>6/14/2023</a:t>
            </a:fld>
            <a:r>
              <a:rPr lang="de-DE"/>
              <a:t>	 |</a:t>
            </a:r>
          </a:p>
        </p:txBody>
      </p:sp>
      <p:sp>
        <p:nvSpPr>
          <p:cNvPr id="7" name="Foliennummernplatzhalter 15"/>
          <p:cNvSpPr>
            <a:spLocks noGrp="1"/>
          </p:cNvSpPr>
          <p:nvPr>
            <p:ph type="sldNum" sz="quarter" idx="23"/>
          </p:nvPr>
        </p:nvSpPr>
        <p:spPr/>
        <p:txBody>
          <a:bodyPr/>
          <a:lstStyle>
            <a:lvl1pPr>
              <a:defRPr/>
            </a:lvl1pPr>
          </a:lstStyle>
          <a:p>
            <a:pPr>
              <a:defRPr/>
            </a:pPr>
            <a:fld id="{AB8525A1-6AE9-4D56-BABE-20D5E70D4315}" type="slidenum">
              <a:rPr lang="de-DE"/>
              <a:pPr>
                <a:defRPr/>
              </a:pPr>
              <a:t>‹#›</a:t>
            </a:fld>
            <a:endParaRPr lang="de-DE"/>
          </a:p>
        </p:txBody>
      </p:sp>
      <p:sp>
        <p:nvSpPr>
          <p:cNvPr id="9" name="Fußzeilenplatzhalter 16"/>
          <p:cNvSpPr>
            <a:spLocks noGrp="1"/>
          </p:cNvSpPr>
          <p:nvPr>
            <p:ph type="ftr" sz="quarter" idx="24"/>
          </p:nvPr>
        </p:nvSpPr>
        <p:spPr/>
        <p:txBody>
          <a:bodyPr/>
          <a:lstStyle>
            <a:lvl1pPr>
              <a:defRPr/>
            </a:lvl1pPr>
          </a:lstStyle>
          <a:p>
            <a:pPr>
              <a:defRPr/>
            </a:pPr>
            <a:r>
              <a:rPr lang="de-DE"/>
              <a:t>Presentation Title</a:t>
            </a:r>
          </a:p>
        </p:txBody>
      </p:sp>
    </p:spTree>
    <p:extLst>
      <p:ext uri="{BB962C8B-B14F-4D97-AF65-F5344CB8AC3E}">
        <p14:creationId xmlns:p14="http://schemas.microsoft.com/office/powerpoint/2010/main" val="1518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dex of Presentation">
    <p:spTree>
      <p:nvGrpSpPr>
        <p:cNvPr id="1" name=""/>
        <p:cNvGrpSpPr/>
        <p:nvPr/>
      </p:nvGrpSpPr>
      <p:grpSpPr>
        <a:xfrm>
          <a:off x="0" y="0"/>
          <a:ext cx="0" cy="0"/>
          <a:chOff x="0" y="0"/>
          <a:chExt cx="0" cy="0"/>
        </a:xfrm>
      </p:grpSpPr>
      <p:sp>
        <p:nvSpPr>
          <p:cNvPr id="5" name="Freihandform 9"/>
          <p:cNvSpPr/>
          <p:nvPr userDrawn="1"/>
        </p:nvSpPr>
        <p:spPr>
          <a:xfrm>
            <a:off x="449263" y="1008063"/>
            <a:ext cx="8386762" cy="5256212"/>
          </a:xfrm>
          <a:custGeom>
            <a:avLst/>
            <a:gdLst>
              <a:gd name="connsiteX0" fmla="*/ 0 w 8139659"/>
              <a:gd name="connsiteY0" fmla="*/ 5231567 h 5246557"/>
              <a:gd name="connsiteX1" fmla="*/ 0 w 8139659"/>
              <a:gd name="connsiteY1" fmla="*/ 2758190 h 5246557"/>
              <a:gd name="connsiteX2" fmla="*/ 749508 w 8139659"/>
              <a:gd name="connsiteY2" fmla="*/ 359764 h 5246557"/>
              <a:gd name="connsiteX3" fmla="*/ 8139659 w 8139659"/>
              <a:gd name="connsiteY3" fmla="*/ 0 h 5246557"/>
              <a:gd name="connsiteX4" fmla="*/ 8139659 w 8139659"/>
              <a:gd name="connsiteY4" fmla="*/ 5246557 h 5246557"/>
              <a:gd name="connsiteX5" fmla="*/ 0 w 8139659"/>
              <a:gd name="connsiteY5" fmla="*/ 5231567 h 5246557"/>
              <a:gd name="connsiteX0" fmla="*/ 8639 w 8148298"/>
              <a:gd name="connsiteY0" fmla="*/ 5231567 h 5246557"/>
              <a:gd name="connsiteX1" fmla="*/ 0 w 8148298"/>
              <a:gd name="connsiteY1" fmla="*/ 2530959 h 5246557"/>
              <a:gd name="connsiteX2" fmla="*/ 758147 w 8148298"/>
              <a:gd name="connsiteY2" fmla="*/ 359764 h 5246557"/>
              <a:gd name="connsiteX3" fmla="*/ 8148298 w 8148298"/>
              <a:gd name="connsiteY3" fmla="*/ 0 h 5246557"/>
              <a:gd name="connsiteX4" fmla="*/ 8148298 w 8148298"/>
              <a:gd name="connsiteY4" fmla="*/ 5246557 h 5246557"/>
              <a:gd name="connsiteX5" fmla="*/ 8639 w 8148298"/>
              <a:gd name="connsiteY5" fmla="*/ 5231567 h 5246557"/>
              <a:gd name="connsiteX0" fmla="*/ 8639 w 8148298"/>
              <a:gd name="connsiteY0" fmla="*/ 5231567 h 5246557"/>
              <a:gd name="connsiteX1" fmla="*/ 0 w 8148298"/>
              <a:gd name="connsiteY1" fmla="*/ 2530959 h 5246557"/>
              <a:gd name="connsiteX2" fmla="*/ 857428 w 8148298"/>
              <a:gd name="connsiteY2" fmla="*/ 614065 h 5246557"/>
              <a:gd name="connsiteX3" fmla="*/ 8148298 w 8148298"/>
              <a:gd name="connsiteY3" fmla="*/ 0 h 5246557"/>
              <a:gd name="connsiteX4" fmla="*/ 8148298 w 8148298"/>
              <a:gd name="connsiteY4" fmla="*/ 5246557 h 5246557"/>
              <a:gd name="connsiteX5" fmla="*/ 8639 w 8148298"/>
              <a:gd name="connsiteY5" fmla="*/ 5231567 h 5246557"/>
              <a:gd name="connsiteX0" fmla="*/ 8639 w 8148298"/>
              <a:gd name="connsiteY0" fmla="*/ 5231567 h 5246557"/>
              <a:gd name="connsiteX1" fmla="*/ 0 w 8148298"/>
              <a:gd name="connsiteY1" fmla="*/ 2530959 h 5246557"/>
              <a:gd name="connsiteX2" fmla="*/ 714523 w 8148298"/>
              <a:gd name="connsiteY2" fmla="*/ 454324 h 5246557"/>
              <a:gd name="connsiteX3" fmla="*/ 8148298 w 8148298"/>
              <a:gd name="connsiteY3" fmla="*/ 0 h 5246557"/>
              <a:gd name="connsiteX4" fmla="*/ 8148298 w 8148298"/>
              <a:gd name="connsiteY4" fmla="*/ 5246557 h 5246557"/>
              <a:gd name="connsiteX5" fmla="*/ 8639 w 8148298"/>
              <a:gd name="connsiteY5" fmla="*/ 5231567 h 5246557"/>
              <a:gd name="connsiteX0" fmla="*/ 2880 w 8151178"/>
              <a:gd name="connsiteY0" fmla="*/ 5326429 h 5326429"/>
              <a:gd name="connsiteX1" fmla="*/ 2880 w 8151178"/>
              <a:gd name="connsiteY1" fmla="*/ 2530959 h 5326429"/>
              <a:gd name="connsiteX2" fmla="*/ 717403 w 8151178"/>
              <a:gd name="connsiteY2" fmla="*/ 454324 h 5326429"/>
              <a:gd name="connsiteX3" fmla="*/ 8151178 w 8151178"/>
              <a:gd name="connsiteY3" fmla="*/ 0 h 5326429"/>
              <a:gd name="connsiteX4" fmla="*/ 8151178 w 8151178"/>
              <a:gd name="connsiteY4" fmla="*/ 5246557 h 5326429"/>
              <a:gd name="connsiteX5" fmla="*/ 2880 w 8151178"/>
              <a:gd name="connsiteY5" fmla="*/ 5326429 h 5326429"/>
              <a:gd name="connsiteX0" fmla="*/ 2880 w 8151178"/>
              <a:gd name="connsiteY0" fmla="*/ 5326429 h 5326429"/>
              <a:gd name="connsiteX1" fmla="*/ 2880 w 8151178"/>
              <a:gd name="connsiteY1" fmla="*/ 2530959 h 5326429"/>
              <a:gd name="connsiteX2" fmla="*/ 717403 w 8151178"/>
              <a:gd name="connsiteY2" fmla="*/ 454324 h 5326429"/>
              <a:gd name="connsiteX3" fmla="*/ 8151178 w 8151178"/>
              <a:gd name="connsiteY3" fmla="*/ 0 h 5326429"/>
              <a:gd name="connsiteX4" fmla="*/ 8148444 w 8151178"/>
              <a:gd name="connsiteY4" fmla="*/ 5326428 h 5326429"/>
              <a:gd name="connsiteX5" fmla="*/ 2880 w 8151178"/>
              <a:gd name="connsiteY5" fmla="*/ 5326429 h 5326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51178" h="5326429">
                <a:moveTo>
                  <a:pt x="2880" y="5326429"/>
                </a:moveTo>
                <a:cubicBezTo>
                  <a:pt x="0" y="4426226"/>
                  <a:pt x="5760" y="3431162"/>
                  <a:pt x="2880" y="2530959"/>
                </a:cubicBezTo>
                <a:lnTo>
                  <a:pt x="717403" y="454324"/>
                </a:lnTo>
                <a:lnTo>
                  <a:pt x="8151178" y="0"/>
                </a:lnTo>
                <a:cubicBezTo>
                  <a:pt x="8150267" y="1775476"/>
                  <a:pt x="8149355" y="3550952"/>
                  <a:pt x="8148444" y="5326428"/>
                </a:cubicBezTo>
                <a:lnTo>
                  <a:pt x="2880" y="5326429"/>
                </a:lnTo>
                <a:close/>
              </a:path>
            </a:pathLst>
          </a:custGeom>
          <a:solidFill>
            <a:srgbClr val="D2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3" name="Textplatzhalter 2"/>
          <p:cNvSpPr>
            <a:spLocks noGrp="1"/>
          </p:cNvSpPr>
          <p:nvPr>
            <p:ph type="body" idx="1"/>
          </p:nvPr>
        </p:nvSpPr>
        <p:spPr>
          <a:xfrm>
            <a:off x="1187624" y="1764000"/>
            <a:ext cx="7488000" cy="4320000"/>
          </a:xfrm>
          <a:prstGeom prst="rect">
            <a:avLst/>
          </a:prstGeom>
        </p:spPr>
        <p:txBody>
          <a:bodyPr/>
          <a:lstStyle>
            <a:lvl1pPr marL="360000" indent="-360000">
              <a:buClr>
                <a:schemeClr val="bg1"/>
              </a:buClr>
              <a:buFont typeface="+mj-lt"/>
              <a:buAutoNum type="arabicPeriod"/>
              <a:tabLst>
                <a:tab pos="7200000" algn="r"/>
              </a:tabLst>
              <a:defRPr sz="1800">
                <a:solidFill>
                  <a:schemeClr val="bg1"/>
                </a:solidFill>
              </a:defRPr>
            </a:lvl1pPr>
            <a:lvl2pPr marL="702900" indent="-342900">
              <a:buClr>
                <a:schemeClr val="bg1"/>
              </a:buClr>
              <a:buFont typeface="+mj-lt"/>
              <a:buAutoNum type="romanUcPeriod"/>
              <a:tabLst>
                <a:tab pos="7200000" algn="r"/>
              </a:tabLst>
              <a:defRPr sz="1800" baseline="0">
                <a:solidFill>
                  <a:schemeClr val="bg1"/>
                </a:solidFill>
              </a:defRPr>
            </a:lvl2pPr>
            <a:lvl3pPr marL="1062900" indent="-342900">
              <a:buClr>
                <a:schemeClr val="bg1"/>
              </a:buClr>
              <a:buFont typeface="+mj-lt"/>
              <a:buAutoNum type="arabicPeriod"/>
              <a:tabLst>
                <a:tab pos="7200000" algn="r"/>
              </a:tabLst>
              <a:defRPr sz="1800">
                <a:solidFill>
                  <a:schemeClr val="bg1"/>
                </a:solidFill>
              </a:defRPr>
            </a:lvl3pPr>
            <a:lvl4pPr marL="1422900" indent="-342900">
              <a:buClr>
                <a:schemeClr val="bg1"/>
              </a:buClr>
              <a:buFont typeface="+mj-lt"/>
              <a:buAutoNum type="romanUcPeriod"/>
              <a:tabLst>
                <a:tab pos="7200000" algn="r"/>
              </a:tabLst>
              <a:defRPr sz="1800">
                <a:solidFill>
                  <a:schemeClr val="bg1"/>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11" name="Titel 10"/>
          <p:cNvSpPr>
            <a:spLocks noGrp="1"/>
          </p:cNvSpPr>
          <p:nvPr>
            <p:ph type="title"/>
          </p:nvPr>
        </p:nvSpPr>
        <p:spPr/>
        <p:txBody>
          <a:bodyPr/>
          <a:lstStyle>
            <a:lvl1pPr>
              <a:defRPr/>
            </a:lvl1pPr>
          </a:lstStyle>
          <a:p>
            <a:r>
              <a:rPr lang="en-US"/>
              <a:t>Click to edit Master title style</a:t>
            </a:r>
            <a:endParaRPr lang="de-DE"/>
          </a:p>
        </p:txBody>
      </p:sp>
      <p:sp>
        <p:nvSpPr>
          <p:cNvPr id="14" name="Textplatzhalter 13"/>
          <p:cNvSpPr>
            <a:spLocks noGrp="1"/>
          </p:cNvSpPr>
          <p:nvPr>
            <p:ph type="body" sz="quarter" idx="13"/>
          </p:nvPr>
        </p:nvSpPr>
        <p:spPr>
          <a:xfrm>
            <a:off x="432000" y="594000"/>
            <a:ext cx="8388000" cy="324000"/>
          </a:xfrm>
          <a:prstGeom prst="rect">
            <a:avLst/>
          </a:prstGeom>
        </p:spPr>
        <p:txBody>
          <a:bodyPr wrap="none" tIns="0" bIns="0" anchor="ctr"/>
          <a:lstStyle>
            <a:lvl1pPr marL="0" indent="0">
              <a:buNone/>
              <a:defRPr baseline="0">
                <a:solidFill>
                  <a:schemeClr val="tx1"/>
                </a:solidFill>
              </a:defRPr>
            </a:lvl1pPr>
          </a:lstStyle>
          <a:p>
            <a:pPr lvl="0"/>
            <a:r>
              <a:rPr lang="en-US"/>
              <a:t>Click to edit Master text styles</a:t>
            </a:r>
          </a:p>
        </p:txBody>
      </p:sp>
      <p:sp>
        <p:nvSpPr>
          <p:cNvPr id="6" name="Datumsplatzhalter 14"/>
          <p:cNvSpPr>
            <a:spLocks noGrp="1"/>
          </p:cNvSpPr>
          <p:nvPr>
            <p:ph type="dt" sz="half" idx="14"/>
          </p:nvPr>
        </p:nvSpPr>
        <p:spPr/>
        <p:txBody>
          <a:bodyPr/>
          <a:lstStyle>
            <a:lvl1pPr>
              <a:defRPr/>
            </a:lvl1pPr>
          </a:lstStyle>
          <a:p>
            <a:pPr>
              <a:defRPr/>
            </a:pPr>
            <a:r>
              <a:rPr lang="de-DE"/>
              <a:t>| 	</a:t>
            </a:r>
            <a:fld id="{B3F5E7A1-823C-4C4F-BA11-C5892201B856}" type="datetime1">
              <a:rPr lang="en-US" smtClean="0"/>
              <a:t>6/14/2023</a:t>
            </a:fld>
            <a:r>
              <a:rPr lang="de-DE"/>
              <a:t>	 |</a:t>
            </a:r>
          </a:p>
        </p:txBody>
      </p:sp>
      <p:sp>
        <p:nvSpPr>
          <p:cNvPr id="7" name="Foliennummernplatzhalter 18"/>
          <p:cNvSpPr>
            <a:spLocks noGrp="1"/>
          </p:cNvSpPr>
          <p:nvPr>
            <p:ph type="sldNum" sz="quarter" idx="15"/>
          </p:nvPr>
        </p:nvSpPr>
        <p:spPr/>
        <p:txBody>
          <a:bodyPr/>
          <a:lstStyle>
            <a:lvl1pPr>
              <a:defRPr/>
            </a:lvl1pPr>
          </a:lstStyle>
          <a:p>
            <a:pPr>
              <a:defRPr/>
            </a:pPr>
            <a:fld id="{9515E5E2-4D77-424F-A441-3F3B196E78DE}" type="slidenum">
              <a:rPr lang="de-DE"/>
              <a:pPr>
                <a:defRPr/>
              </a:pPr>
              <a:t>‹#›</a:t>
            </a:fld>
            <a:endParaRPr lang="de-DE"/>
          </a:p>
        </p:txBody>
      </p:sp>
      <p:sp>
        <p:nvSpPr>
          <p:cNvPr id="8" name="Fußzeilenplatzhalter 19"/>
          <p:cNvSpPr>
            <a:spLocks noGrp="1"/>
          </p:cNvSpPr>
          <p:nvPr>
            <p:ph type="ftr" sz="quarter" idx="16"/>
          </p:nvPr>
        </p:nvSpPr>
        <p:spPr/>
        <p:txBody>
          <a:bodyPr/>
          <a:lstStyle>
            <a:lvl1pPr>
              <a:defRPr/>
            </a:lvl1pPr>
          </a:lstStyle>
          <a:p>
            <a:pPr>
              <a:defRPr/>
            </a:pPr>
            <a:r>
              <a:rPr lang="de-DE"/>
              <a:t>Presentation Title</a:t>
            </a:r>
          </a:p>
        </p:txBody>
      </p:sp>
    </p:spTree>
    <p:extLst>
      <p:ext uri="{BB962C8B-B14F-4D97-AF65-F5344CB8AC3E}">
        <p14:creationId xmlns:p14="http://schemas.microsoft.com/office/powerpoint/2010/main" val="266232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peaker-Slide 1 Column">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450000" y="1240185"/>
            <a:ext cx="1278000" cy="1710000"/>
          </a:xfrm>
          <a:prstGeom prst="rect">
            <a:avLst/>
          </a:prstGeom>
        </p:spPr>
        <p:txBody>
          <a:bodyPr wrap="none" rtlCol="0">
            <a:no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de-DE" noProof="0"/>
          </a:p>
        </p:txBody>
      </p:sp>
      <p:sp>
        <p:nvSpPr>
          <p:cNvPr id="4" name="Textplatzhalter 3"/>
          <p:cNvSpPr>
            <a:spLocks noGrp="1"/>
          </p:cNvSpPr>
          <p:nvPr>
            <p:ph type="body" sz="half" idx="2"/>
          </p:nvPr>
        </p:nvSpPr>
        <p:spPr>
          <a:xfrm>
            <a:off x="432000" y="594000"/>
            <a:ext cx="8388000" cy="324000"/>
          </a:xfrm>
          <a:prstGeom prst="rect">
            <a:avLst/>
          </a:prstGeom>
        </p:spPr>
        <p:txBody>
          <a:bodyPr wrap="none" tIns="0" bIns="0" anchor="ctr"/>
          <a:lstStyle>
            <a:lvl1pPr marL="0" indent="0">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itel 8"/>
          <p:cNvSpPr>
            <a:spLocks noGrp="1"/>
          </p:cNvSpPr>
          <p:nvPr>
            <p:ph type="title"/>
          </p:nvPr>
        </p:nvSpPr>
        <p:spPr/>
        <p:txBody>
          <a:bodyPr/>
          <a:lstStyle>
            <a:lvl1pPr>
              <a:defRPr/>
            </a:lvl1pPr>
          </a:lstStyle>
          <a:p>
            <a:r>
              <a:rPr lang="en-US"/>
              <a:t>Click to edit Master title style</a:t>
            </a:r>
            <a:endParaRPr lang="de-DE"/>
          </a:p>
        </p:txBody>
      </p:sp>
      <p:sp>
        <p:nvSpPr>
          <p:cNvPr id="12" name="Textplatzhalter 11"/>
          <p:cNvSpPr>
            <a:spLocks noGrp="1"/>
          </p:cNvSpPr>
          <p:nvPr>
            <p:ph type="body" sz="quarter" idx="13"/>
          </p:nvPr>
        </p:nvSpPr>
        <p:spPr>
          <a:xfrm>
            <a:off x="1872000" y="1168401"/>
            <a:ext cx="6948000" cy="316384"/>
          </a:xfrm>
          <a:prstGeom prst="rect">
            <a:avLst/>
          </a:prstGeom>
        </p:spPr>
        <p:txBody>
          <a:bodyPr wrap="none"/>
          <a:lstStyle>
            <a:lvl1pPr marL="0" indent="0">
              <a:buNone/>
              <a:defRPr b="1" baseline="0">
                <a:solidFill>
                  <a:schemeClr val="accent6"/>
                </a:solidFill>
              </a:defRPr>
            </a:lvl1pPr>
          </a:lstStyle>
          <a:p>
            <a:pPr lvl="0"/>
            <a:r>
              <a:rPr lang="en-US"/>
              <a:t>Click to edit Master text styles</a:t>
            </a:r>
          </a:p>
        </p:txBody>
      </p:sp>
      <p:sp>
        <p:nvSpPr>
          <p:cNvPr id="14" name="Textplatzhalter 13"/>
          <p:cNvSpPr>
            <a:spLocks noGrp="1"/>
          </p:cNvSpPr>
          <p:nvPr>
            <p:ph type="body" sz="quarter" idx="14"/>
          </p:nvPr>
        </p:nvSpPr>
        <p:spPr>
          <a:xfrm>
            <a:off x="1871999" y="1494000"/>
            <a:ext cx="6948000" cy="1439862"/>
          </a:xfrm>
          <a:prstGeom prst="rect">
            <a:avLst/>
          </a:prstGeom>
        </p:spPr>
        <p:txBody>
          <a:bodyPr/>
          <a:lstStyle>
            <a:lvl1pPr marL="0" indent="0">
              <a:buNone/>
              <a:defRPr baseline="0"/>
            </a:lvl1pPr>
          </a:lstStyle>
          <a:p>
            <a:pPr lvl="0"/>
            <a:r>
              <a:rPr lang="en-US"/>
              <a:t>Click to edit Master text styles</a:t>
            </a:r>
          </a:p>
        </p:txBody>
      </p:sp>
      <p:sp>
        <p:nvSpPr>
          <p:cNvPr id="15" name="Textplatzhalter 11"/>
          <p:cNvSpPr>
            <a:spLocks noGrp="1"/>
          </p:cNvSpPr>
          <p:nvPr>
            <p:ph type="body" sz="quarter" idx="15"/>
          </p:nvPr>
        </p:nvSpPr>
        <p:spPr>
          <a:xfrm>
            <a:off x="1872000" y="3744000"/>
            <a:ext cx="6948000" cy="316384"/>
          </a:xfrm>
          <a:prstGeom prst="rect">
            <a:avLst/>
          </a:prstGeom>
        </p:spPr>
        <p:txBody>
          <a:bodyPr wrap="none"/>
          <a:lstStyle>
            <a:lvl1pPr marL="0" indent="0">
              <a:buNone/>
              <a:defRPr b="1" baseline="0">
                <a:solidFill>
                  <a:schemeClr val="accent6"/>
                </a:solidFill>
              </a:defRPr>
            </a:lvl1pPr>
          </a:lstStyle>
          <a:p>
            <a:pPr lvl="0"/>
            <a:r>
              <a:rPr lang="en-US"/>
              <a:t>Click to edit Master text styles</a:t>
            </a:r>
          </a:p>
        </p:txBody>
      </p:sp>
      <p:sp>
        <p:nvSpPr>
          <p:cNvPr id="16" name="Textplatzhalter 13"/>
          <p:cNvSpPr>
            <a:spLocks noGrp="1"/>
          </p:cNvSpPr>
          <p:nvPr>
            <p:ph type="body" sz="quarter" idx="16"/>
          </p:nvPr>
        </p:nvSpPr>
        <p:spPr>
          <a:xfrm>
            <a:off x="1872000" y="4066689"/>
            <a:ext cx="6948000" cy="1439862"/>
          </a:xfrm>
          <a:prstGeom prst="rect">
            <a:avLst/>
          </a:prstGeom>
        </p:spPr>
        <p:txBody>
          <a:bodyPr/>
          <a:lstStyle>
            <a:lvl1pPr marL="0" indent="0">
              <a:buNone/>
              <a:defRPr lang="de-DE" sz="1800" kern="1200" baseline="0" smtClean="0">
                <a:solidFill>
                  <a:srgbClr val="585858"/>
                </a:solidFill>
                <a:latin typeface="ArialMT"/>
                <a:ea typeface="+mn-ea"/>
                <a:cs typeface="Arial" pitchFamily="34" charset="0"/>
              </a:defRPr>
            </a:lvl1pPr>
          </a:lstStyle>
          <a:p>
            <a:pPr lvl="0"/>
            <a:r>
              <a:rPr lang="en-US"/>
              <a:t>Click to edit Master text styles</a:t>
            </a:r>
          </a:p>
        </p:txBody>
      </p:sp>
      <p:sp>
        <p:nvSpPr>
          <p:cNvPr id="17" name="Bildplatzhalter 2"/>
          <p:cNvSpPr>
            <a:spLocks noGrp="1"/>
          </p:cNvSpPr>
          <p:nvPr>
            <p:ph type="pic" idx="17"/>
          </p:nvPr>
        </p:nvSpPr>
        <p:spPr>
          <a:xfrm>
            <a:off x="448494" y="3816000"/>
            <a:ext cx="1278000" cy="1710000"/>
          </a:xfrm>
          <a:prstGeom prst="rect">
            <a:avLst/>
          </a:prstGeom>
        </p:spPr>
        <p:txBody>
          <a:bodyPr wrap="none" rtlCol="0">
            <a:no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de-DE" noProof="0"/>
          </a:p>
        </p:txBody>
      </p:sp>
      <p:sp>
        <p:nvSpPr>
          <p:cNvPr id="10" name="Datumsplatzhalter 3"/>
          <p:cNvSpPr>
            <a:spLocks noGrp="1"/>
          </p:cNvSpPr>
          <p:nvPr>
            <p:ph type="dt" sz="half" idx="18"/>
          </p:nvPr>
        </p:nvSpPr>
        <p:spPr/>
        <p:txBody>
          <a:bodyPr/>
          <a:lstStyle>
            <a:lvl1pPr>
              <a:defRPr/>
            </a:lvl1pPr>
          </a:lstStyle>
          <a:p>
            <a:pPr>
              <a:defRPr/>
            </a:pPr>
            <a:r>
              <a:rPr lang="de-DE"/>
              <a:t>| 	</a:t>
            </a:r>
            <a:fld id="{0B4BFA07-7BF1-4243-B8A1-4A69DA246BEC}" type="datetime1">
              <a:rPr lang="en-US" smtClean="0"/>
              <a:t>6/14/2023</a:t>
            </a:fld>
            <a:r>
              <a:rPr lang="de-DE"/>
              <a:t>	 |</a:t>
            </a:r>
          </a:p>
        </p:txBody>
      </p:sp>
      <p:sp>
        <p:nvSpPr>
          <p:cNvPr id="11" name="Fußzeilenplatzhalter 4"/>
          <p:cNvSpPr>
            <a:spLocks noGrp="1"/>
          </p:cNvSpPr>
          <p:nvPr>
            <p:ph type="ftr" sz="quarter" idx="19"/>
          </p:nvPr>
        </p:nvSpPr>
        <p:spPr/>
        <p:txBody>
          <a:bodyPr/>
          <a:lstStyle>
            <a:lvl1pPr>
              <a:defRPr/>
            </a:lvl1pPr>
          </a:lstStyle>
          <a:p>
            <a:pPr>
              <a:defRPr/>
            </a:pPr>
            <a:r>
              <a:rPr lang="de-DE"/>
              <a:t>Presentation Title</a:t>
            </a:r>
          </a:p>
        </p:txBody>
      </p:sp>
      <p:sp>
        <p:nvSpPr>
          <p:cNvPr id="13" name="Foliennummernplatzhalter 5"/>
          <p:cNvSpPr>
            <a:spLocks noGrp="1"/>
          </p:cNvSpPr>
          <p:nvPr>
            <p:ph type="sldNum" sz="quarter" idx="20"/>
          </p:nvPr>
        </p:nvSpPr>
        <p:spPr/>
        <p:txBody>
          <a:bodyPr/>
          <a:lstStyle>
            <a:lvl1pPr>
              <a:defRPr/>
            </a:lvl1pPr>
          </a:lstStyle>
          <a:p>
            <a:pPr>
              <a:defRPr/>
            </a:pPr>
            <a:fld id="{785D9E8B-D38F-4088-ABD0-754C65F45702}" type="slidenum">
              <a:rPr lang="de-DE"/>
              <a:pPr>
                <a:defRPr/>
              </a:pPr>
              <a:t>‹#›</a:t>
            </a:fld>
            <a:endParaRPr lang="de-DE"/>
          </a:p>
        </p:txBody>
      </p:sp>
    </p:spTree>
    <p:extLst>
      <p:ext uri="{BB962C8B-B14F-4D97-AF65-F5344CB8AC3E}">
        <p14:creationId xmlns:p14="http://schemas.microsoft.com/office/powerpoint/2010/main" val="2383152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peaker-Slide 2 Columns">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450000" y="1240185"/>
            <a:ext cx="1278000" cy="1710000"/>
          </a:xfrm>
          <a:prstGeom prst="rect">
            <a:avLst/>
          </a:prstGeom>
        </p:spPr>
        <p:txBody>
          <a:bodyPr wrap="none" rtlCol="0">
            <a:no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de-DE" noProof="0"/>
          </a:p>
        </p:txBody>
      </p:sp>
      <p:sp>
        <p:nvSpPr>
          <p:cNvPr id="4" name="Textplatzhalter 3"/>
          <p:cNvSpPr>
            <a:spLocks noGrp="1"/>
          </p:cNvSpPr>
          <p:nvPr>
            <p:ph type="body" sz="half" idx="2"/>
          </p:nvPr>
        </p:nvSpPr>
        <p:spPr>
          <a:xfrm>
            <a:off x="432000" y="594000"/>
            <a:ext cx="8388472" cy="324000"/>
          </a:xfrm>
          <a:prstGeom prst="rect">
            <a:avLst/>
          </a:prstGeom>
        </p:spPr>
        <p:txBody>
          <a:bodyPr wrap="none" tIns="0" bIns="0" anchor="ctr"/>
          <a:lstStyle>
            <a:lvl1pPr marL="0" indent="0">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itel 8"/>
          <p:cNvSpPr>
            <a:spLocks noGrp="1"/>
          </p:cNvSpPr>
          <p:nvPr>
            <p:ph type="title"/>
          </p:nvPr>
        </p:nvSpPr>
        <p:spPr/>
        <p:txBody>
          <a:bodyPr/>
          <a:lstStyle>
            <a:lvl1pPr>
              <a:defRPr/>
            </a:lvl1pPr>
          </a:lstStyle>
          <a:p>
            <a:r>
              <a:rPr lang="en-US"/>
              <a:t>Click to edit Master title style</a:t>
            </a:r>
            <a:endParaRPr lang="de-DE"/>
          </a:p>
        </p:txBody>
      </p:sp>
      <p:sp>
        <p:nvSpPr>
          <p:cNvPr id="12" name="Textplatzhalter 11"/>
          <p:cNvSpPr>
            <a:spLocks noGrp="1"/>
          </p:cNvSpPr>
          <p:nvPr>
            <p:ph type="body" sz="quarter" idx="13"/>
          </p:nvPr>
        </p:nvSpPr>
        <p:spPr>
          <a:xfrm>
            <a:off x="1872000" y="1168401"/>
            <a:ext cx="2700008" cy="316384"/>
          </a:xfrm>
          <a:prstGeom prst="rect">
            <a:avLst/>
          </a:prstGeom>
        </p:spPr>
        <p:txBody>
          <a:bodyPr wrap="none"/>
          <a:lstStyle>
            <a:lvl1pPr marL="0" indent="0">
              <a:buNone/>
              <a:defRPr b="1" baseline="0">
                <a:solidFill>
                  <a:schemeClr val="accent6"/>
                </a:solidFill>
              </a:defRPr>
            </a:lvl1pPr>
          </a:lstStyle>
          <a:p>
            <a:pPr lvl="0"/>
            <a:r>
              <a:rPr lang="en-US"/>
              <a:t>Click to edit Master text styles</a:t>
            </a:r>
          </a:p>
        </p:txBody>
      </p:sp>
      <p:sp>
        <p:nvSpPr>
          <p:cNvPr id="14" name="Textplatzhalter 13"/>
          <p:cNvSpPr>
            <a:spLocks noGrp="1"/>
          </p:cNvSpPr>
          <p:nvPr>
            <p:ph type="body" sz="quarter" idx="14"/>
          </p:nvPr>
        </p:nvSpPr>
        <p:spPr>
          <a:xfrm>
            <a:off x="1872000" y="1494000"/>
            <a:ext cx="2700009" cy="1439862"/>
          </a:xfrm>
          <a:prstGeom prst="rect">
            <a:avLst/>
          </a:prstGeom>
        </p:spPr>
        <p:txBody>
          <a:bodyPr/>
          <a:lstStyle>
            <a:lvl1pPr marL="0" indent="0">
              <a:buNone/>
              <a:defRPr baseline="0"/>
            </a:lvl1pPr>
          </a:lstStyle>
          <a:p>
            <a:pPr lvl="0"/>
            <a:r>
              <a:rPr lang="en-US"/>
              <a:t>Click to edit Master text styles</a:t>
            </a:r>
          </a:p>
        </p:txBody>
      </p:sp>
      <p:sp>
        <p:nvSpPr>
          <p:cNvPr id="15" name="Textplatzhalter 11"/>
          <p:cNvSpPr>
            <a:spLocks noGrp="1"/>
          </p:cNvSpPr>
          <p:nvPr>
            <p:ph type="body" sz="quarter" idx="15"/>
          </p:nvPr>
        </p:nvSpPr>
        <p:spPr>
          <a:xfrm>
            <a:off x="1872000" y="3744000"/>
            <a:ext cx="2700000" cy="316384"/>
          </a:xfrm>
          <a:prstGeom prst="rect">
            <a:avLst/>
          </a:prstGeom>
        </p:spPr>
        <p:txBody>
          <a:bodyPr wrap="none"/>
          <a:lstStyle>
            <a:lvl1pPr marL="0" indent="0">
              <a:buNone/>
              <a:defRPr b="1" baseline="0">
                <a:solidFill>
                  <a:schemeClr val="accent6"/>
                </a:solidFill>
              </a:defRPr>
            </a:lvl1pPr>
          </a:lstStyle>
          <a:p>
            <a:pPr lvl="0"/>
            <a:r>
              <a:rPr lang="en-US"/>
              <a:t>Click to edit Master text styles</a:t>
            </a:r>
          </a:p>
        </p:txBody>
      </p:sp>
      <p:sp>
        <p:nvSpPr>
          <p:cNvPr id="16" name="Textplatzhalter 13"/>
          <p:cNvSpPr>
            <a:spLocks noGrp="1"/>
          </p:cNvSpPr>
          <p:nvPr>
            <p:ph type="body" sz="quarter" idx="16"/>
          </p:nvPr>
        </p:nvSpPr>
        <p:spPr>
          <a:xfrm>
            <a:off x="1872000" y="4068000"/>
            <a:ext cx="2700000" cy="1439862"/>
          </a:xfrm>
          <a:prstGeom prst="rect">
            <a:avLst/>
          </a:prstGeom>
        </p:spPr>
        <p:txBody>
          <a:bodyPr>
            <a:noAutofit/>
          </a:bodyPr>
          <a:lstStyle>
            <a:lvl1pPr marL="0" indent="0">
              <a:buFont typeface="Arial" pitchFamily="34" charset="0"/>
              <a:buNone/>
              <a:defRPr lang="de-DE" sz="1800" kern="1200" baseline="0" smtClean="0">
                <a:solidFill>
                  <a:srgbClr val="585858"/>
                </a:solidFill>
                <a:latin typeface="ArialMT"/>
                <a:ea typeface="+mn-ea"/>
                <a:cs typeface="Arial" pitchFamily="34" charset="0"/>
              </a:defRPr>
            </a:lvl1pPr>
          </a:lstStyle>
          <a:p>
            <a:pPr lvl="0"/>
            <a:r>
              <a:rPr lang="en-US"/>
              <a:t>Click to edit Master text styles</a:t>
            </a:r>
          </a:p>
        </p:txBody>
      </p:sp>
      <p:sp>
        <p:nvSpPr>
          <p:cNvPr id="17" name="Bildplatzhalter 2"/>
          <p:cNvSpPr>
            <a:spLocks noGrp="1"/>
          </p:cNvSpPr>
          <p:nvPr>
            <p:ph type="pic" idx="17"/>
          </p:nvPr>
        </p:nvSpPr>
        <p:spPr>
          <a:xfrm>
            <a:off x="448494" y="3816000"/>
            <a:ext cx="1278000" cy="1710000"/>
          </a:xfrm>
          <a:prstGeom prst="rect">
            <a:avLst/>
          </a:prstGeom>
        </p:spPr>
        <p:txBody>
          <a:bodyPr wrap="none" rtlCol="0">
            <a:no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de-DE" noProof="0"/>
          </a:p>
        </p:txBody>
      </p:sp>
      <p:sp>
        <p:nvSpPr>
          <p:cNvPr id="19" name="Bildplatzhalter 2"/>
          <p:cNvSpPr>
            <a:spLocks noGrp="1"/>
          </p:cNvSpPr>
          <p:nvPr>
            <p:ph type="pic" idx="18"/>
          </p:nvPr>
        </p:nvSpPr>
        <p:spPr>
          <a:xfrm>
            <a:off x="4770000" y="1243211"/>
            <a:ext cx="1278000" cy="1710000"/>
          </a:xfrm>
          <a:prstGeom prst="rect">
            <a:avLst/>
          </a:prstGeom>
        </p:spPr>
        <p:txBody>
          <a:bodyPr wrap="none" rtlCol="0">
            <a:no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de-DE" noProof="0"/>
          </a:p>
        </p:txBody>
      </p:sp>
      <p:sp>
        <p:nvSpPr>
          <p:cNvPr id="20" name="Textplatzhalter 11"/>
          <p:cNvSpPr>
            <a:spLocks noGrp="1"/>
          </p:cNvSpPr>
          <p:nvPr>
            <p:ph type="body" sz="quarter" idx="19"/>
          </p:nvPr>
        </p:nvSpPr>
        <p:spPr>
          <a:xfrm>
            <a:off x="6192000" y="1171427"/>
            <a:ext cx="2700008" cy="316384"/>
          </a:xfrm>
          <a:prstGeom prst="rect">
            <a:avLst/>
          </a:prstGeom>
        </p:spPr>
        <p:txBody>
          <a:bodyPr wrap="none"/>
          <a:lstStyle>
            <a:lvl1pPr marL="0" indent="0">
              <a:buNone/>
              <a:defRPr b="1" baseline="0">
                <a:solidFill>
                  <a:schemeClr val="accent6"/>
                </a:solidFill>
              </a:defRPr>
            </a:lvl1pPr>
          </a:lstStyle>
          <a:p>
            <a:pPr lvl="0"/>
            <a:r>
              <a:rPr lang="en-US"/>
              <a:t>Click to edit Master text styles</a:t>
            </a:r>
          </a:p>
        </p:txBody>
      </p:sp>
      <p:sp>
        <p:nvSpPr>
          <p:cNvPr id="21" name="Textplatzhalter 13"/>
          <p:cNvSpPr>
            <a:spLocks noGrp="1"/>
          </p:cNvSpPr>
          <p:nvPr>
            <p:ph type="body" sz="quarter" idx="20"/>
          </p:nvPr>
        </p:nvSpPr>
        <p:spPr>
          <a:xfrm>
            <a:off x="6192000" y="1494000"/>
            <a:ext cx="2700009" cy="1439862"/>
          </a:xfrm>
          <a:prstGeom prst="rect">
            <a:avLst/>
          </a:prstGeom>
        </p:spPr>
        <p:txBody>
          <a:bodyPr/>
          <a:lstStyle>
            <a:lvl1pPr marL="0" indent="0">
              <a:buNone/>
              <a:defRPr lang="de-DE" sz="1800" kern="1200" baseline="0" smtClean="0">
                <a:solidFill>
                  <a:srgbClr val="585858"/>
                </a:solidFill>
                <a:latin typeface="ArialMT"/>
                <a:ea typeface="+mn-ea"/>
                <a:cs typeface="Arial" pitchFamily="34" charset="0"/>
              </a:defRPr>
            </a:lvl1pPr>
          </a:lstStyle>
          <a:p>
            <a:pPr lvl="0"/>
            <a:r>
              <a:rPr lang="en-US"/>
              <a:t>Click to edit Master text styles</a:t>
            </a:r>
          </a:p>
        </p:txBody>
      </p:sp>
      <p:sp>
        <p:nvSpPr>
          <p:cNvPr id="22" name="Textplatzhalter 11"/>
          <p:cNvSpPr>
            <a:spLocks noGrp="1"/>
          </p:cNvSpPr>
          <p:nvPr>
            <p:ph type="body" sz="quarter" idx="21"/>
          </p:nvPr>
        </p:nvSpPr>
        <p:spPr>
          <a:xfrm>
            <a:off x="6192000" y="3744000"/>
            <a:ext cx="2700000" cy="316384"/>
          </a:xfrm>
          <a:prstGeom prst="rect">
            <a:avLst/>
          </a:prstGeom>
        </p:spPr>
        <p:txBody>
          <a:bodyPr wrap="none"/>
          <a:lstStyle>
            <a:lvl1pPr marL="0" indent="0">
              <a:buNone/>
              <a:defRPr b="1" baseline="0">
                <a:solidFill>
                  <a:schemeClr val="accent6"/>
                </a:solidFill>
              </a:defRPr>
            </a:lvl1pPr>
          </a:lstStyle>
          <a:p>
            <a:pPr lvl="0"/>
            <a:r>
              <a:rPr lang="en-US"/>
              <a:t>Click to edit Master text styles</a:t>
            </a:r>
          </a:p>
        </p:txBody>
      </p:sp>
      <p:sp>
        <p:nvSpPr>
          <p:cNvPr id="23" name="Textplatzhalter 13"/>
          <p:cNvSpPr>
            <a:spLocks noGrp="1"/>
          </p:cNvSpPr>
          <p:nvPr>
            <p:ph type="body" sz="quarter" idx="22"/>
          </p:nvPr>
        </p:nvSpPr>
        <p:spPr>
          <a:xfrm>
            <a:off x="6192000" y="4066689"/>
            <a:ext cx="2700000" cy="1439862"/>
          </a:xfrm>
          <a:prstGeom prst="rect">
            <a:avLst/>
          </a:prstGeom>
        </p:spPr>
        <p:txBody>
          <a:bodyPr>
            <a:noAutofit/>
          </a:bodyPr>
          <a:lstStyle>
            <a:lvl1pPr marL="0" indent="0">
              <a:buNone/>
              <a:defRPr lang="de-DE" sz="1800" kern="1200" baseline="0" smtClean="0">
                <a:solidFill>
                  <a:srgbClr val="585858"/>
                </a:solidFill>
                <a:latin typeface="ArialMT"/>
                <a:ea typeface="+mn-ea"/>
                <a:cs typeface="Arial" pitchFamily="34" charset="0"/>
              </a:defRPr>
            </a:lvl1pPr>
          </a:lstStyle>
          <a:p>
            <a:pPr lvl="0"/>
            <a:r>
              <a:rPr lang="en-US"/>
              <a:t>Click to edit Master text styles</a:t>
            </a:r>
          </a:p>
        </p:txBody>
      </p:sp>
      <p:sp>
        <p:nvSpPr>
          <p:cNvPr id="24" name="Bildplatzhalter 2"/>
          <p:cNvSpPr>
            <a:spLocks noGrp="1"/>
          </p:cNvSpPr>
          <p:nvPr>
            <p:ph type="pic" idx="23"/>
          </p:nvPr>
        </p:nvSpPr>
        <p:spPr>
          <a:xfrm>
            <a:off x="4770000" y="3816000"/>
            <a:ext cx="1278000" cy="1710000"/>
          </a:xfrm>
          <a:prstGeom prst="rect">
            <a:avLst/>
          </a:prstGeom>
        </p:spPr>
        <p:txBody>
          <a:bodyPr wrap="none" rtlCol="0">
            <a:no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de-DE" noProof="0"/>
          </a:p>
        </p:txBody>
      </p:sp>
      <p:sp>
        <p:nvSpPr>
          <p:cNvPr id="18" name="Datumsplatzhalter 3"/>
          <p:cNvSpPr>
            <a:spLocks noGrp="1"/>
          </p:cNvSpPr>
          <p:nvPr>
            <p:ph type="dt" sz="half" idx="24"/>
          </p:nvPr>
        </p:nvSpPr>
        <p:spPr/>
        <p:txBody>
          <a:bodyPr/>
          <a:lstStyle>
            <a:lvl1pPr>
              <a:defRPr/>
            </a:lvl1pPr>
          </a:lstStyle>
          <a:p>
            <a:pPr>
              <a:defRPr/>
            </a:pPr>
            <a:r>
              <a:rPr lang="de-DE"/>
              <a:t>| 	</a:t>
            </a:r>
            <a:fld id="{78FADCAB-A8C4-4F10-B750-EC6463DDAD1D}" type="datetime1">
              <a:rPr lang="en-US" smtClean="0"/>
              <a:t>6/14/2023</a:t>
            </a:fld>
            <a:r>
              <a:rPr lang="de-DE"/>
              <a:t>	 |</a:t>
            </a:r>
          </a:p>
        </p:txBody>
      </p:sp>
      <p:sp>
        <p:nvSpPr>
          <p:cNvPr id="25" name="Fußzeilenplatzhalter 4"/>
          <p:cNvSpPr>
            <a:spLocks noGrp="1"/>
          </p:cNvSpPr>
          <p:nvPr>
            <p:ph type="ftr" sz="quarter" idx="25"/>
          </p:nvPr>
        </p:nvSpPr>
        <p:spPr/>
        <p:txBody>
          <a:bodyPr/>
          <a:lstStyle>
            <a:lvl1pPr>
              <a:defRPr/>
            </a:lvl1pPr>
          </a:lstStyle>
          <a:p>
            <a:pPr>
              <a:defRPr/>
            </a:pPr>
            <a:r>
              <a:rPr lang="de-DE"/>
              <a:t>Presentation Title</a:t>
            </a:r>
          </a:p>
        </p:txBody>
      </p:sp>
      <p:sp>
        <p:nvSpPr>
          <p:cNvPr id="26" name="Foliennummernplatzhalter 5"/>
          <p:cNvSpPr>
            <a:spLocks noGrp="1"/>
          </p:cNvSpPr>
          <p:nvPr>
            <p:ph type="sldNum" sz="quarter" idx="26"/>
          </p:nvPr>
        </p:nvSpPr>
        <p:spPr/>
        <p:txBody>
          <a:bodyPr/>
          <a:lstStyle>
            <a:lvl1pPr>
              <a:defRPr/>
            </a:lvl1pPr>
          </a:lstStyle>
          <a:p>
            <a:pPr>
              <a:defRPr/>
            </a:pPr>
            <a:fld id="{0940156C-ACCA-4759-8AAC-0D6BBF80D807}" type="slidenum">
              <a:rPr lang="de-DE"/>
              <a:pPr>
                <a:defRPr/>
              </a:pPr>
              <a:t>‹#›</a:t>
            </a:fld>
            <a:endParaRPr lang="de-DE"/>
          </a:p>
        </p:txBody>
      </p:sp>
    </p:spTree>
    <p:extLst>
      <p:ext uri="{BB962C8B-B14F-4D97-AF65-F5344CB8AC3E}">
        <p14:creationId xmlns:p14="http://schemas.microsoft.com/office/powerpoint/2010/main" val="792447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umsplatzhalter 3"/>
          <p:cNvSpPr>
            <a:spLocks noGrp="1"/>
          </p:cNvSpPr>
          <p:nvPr>
            <p:ph type="dt" sz="half" idx="2"/>
          </p:nvPr>
        </p:nvSpPr>
        <p:spPr>
          <a:xfrm>
            <a:off x="7642225" y="6480175"/>
            <a:ext cx="935038" cy="215900"/>
          </a:xfrm>
          <a:prstGeom prst="rect">
            <a:avLst/>
          </a:prstGeom>
        </p:spPr>
        <p:txBody>
          <a:bodyPr vert="horz" wrap="none" lIns="0" tIns="36000" rIns="0" bIns="36000" rtlCol="0" anchor="ctr"/>
          <a:lstStyle>
            <a:lvl1pPr algn="l" fontAlgn="auto">
              <a:spcBef>
                <a:spcPts val="0"/>
              </a:spcBef>
              <a:spcAft>
                <a:spcPts val="0"/>
              </a:spcAft>
              <a:tabLst>
                <a:tab pos="468000" algn="ctr"/>
                <a:tab pos="936000" algn="r"/>
              </a:tabLst>
              <a:defRPr sz="1000" smtClean="0">
                <a:solidFill>
                  <a:srgbClr val="585858"/>
                </a:solidFill>
                <a:latin typeface="+mn-lt"/>
                <a:cs typeface="+mn-cs"/>
              </a:defRPr>
            </a:lvl1pPr>
          </a:lstStyle>
          <a:p>
            <a:pPr>
              <a:defRPr/>
            </a:pPr>
            <a:r>
              <a:rPr lang="de-DE"/>
              <a:t>| 	</a:t>
            </a:r>
            <a:fld id="{EF0BF269-5C50-41C3-9A2E-D8BD31BE4EE5}" type="datetime1">
              <a:rPr lang="en-US" smtClean="0"/>
              <a:t>6/14/2023</a:t>
            </a:fld>
            <a:r>
              <a:rPr lang="de-DE"/>
              <a:t>	 |</a:t>
            </a:r>
          </a:p>
        </p:txBody>
      </p:sp>
      <p:sp>
        <p:nvSpPr>
          <p:cNvPr id="2" name="Titelplatzhalter 1"/>
          <p:cNvSpPr>
            <a:spLocks noGrp="1"/>
          </p:cNvSpPr>
          <p:nvPr>
            <p:ph type="title"/>
          </p:nvPr>
        </p:nvSpPr>
        <p:spPr>
          <a:xfrm>
            <a:off x="431800" y="269875"/>
            <a:ext cx="8388350" cy="323850"/>
          </a:xfrm>
          <a:prstGeom prst="rect">
            <a:avLst/>
          </a:prstGeom>
        </p:spPr>
        <p:txBody>
          <a:bodyPr vert="horz" wrap="none" lIns="36000" tIns="0" rIns="36000" bIns="0" rtlCol="0" anchor="ctr" anchorCtr="0">
            <a:noAutofit/>
          </a:bodyPr>
          <a:lstStyle/>
          <a:p>
            <a:r>
              <a:rPr lang="de-DE"/>
              <a:t>Titelmasterformat durch Klicken bearbeiten</a:t>
            </a:r>
          </a:p>
        </p:txBody>
      </p:sp>
      <p:sp>
        <p:nvSpPr>
          <p:cNvPr id="5" name="Fußzeilenplatzhalter 4"/>
          <p:cNvSpPr>
            <a:spLocks noGrp="1"/>
          </p:cNvSpPr>
          <p:nvPr>
            <p:ph type="ftr" sz="quarter" idx="3"/>
          </p:nvPr>
        </p:nvSpPr>
        <p:spPr>
          <a:xfrm>
            <a:off x="4546600" y="6480175"/>
            <a:ext cx="3059113" cy="215900"/>
          </a:xfrm>
          <a:prstGeom prst="rect">
            <a:avLst/>
          </a:prstGeom>
        </p:spPr>
        <p:txBody>
          <a:bodyPr vert="horz" wrap="none" lIns="36000" tIns="36000" rIns="72000" bIns="36000" rtlCol="0" anchor="ctr"/>
          <a:lstStyle>
            <a:lvl1pPr algn="r" fontAlgn="auto">
              <a:spcBef>
                <a:spcPts val="0"/>
              </a:spcBef>
              <a:spcAft>
                <a:spcPts val="0"/>
              </a:spcAft>
              <a:defRPr sz="1000" smtClean="0">
                <a:solidFill>
                  <a:srgbClr val="585858"/>
                </a:solidFill>
                <a:latin typeface="+mn-lt"/>
                <a:cs typeface="+mn-cs"/>
              </a:defRPr>
            </a:lvl1pPr>
          </a:lstStyle>
          <a:p>
            <a:pPr>
              <a:defRPr/>
            </a:pPr>
            <a:r>
              <a:rPr lang="de-DE"/>
              <a:t>Presentation Title</a:t>
            </a:r>
          </a:p>
        </p:txBody>
      </p:sp>
      <p:sp>
        <p:nvSpPr>
          <p:cNvPr id="6" name="Foliennummernplatzhalter 5"/>
          <p:cNvSpPr>
            <a:spLocks noGrp="1"/>
          </p:cNvSpPr>
          <p:nvPr>
            <p:ph type="sldNum" sz="quarter" idx="4"/>
          </p:nvPr>
        </p:nvSpPr>
        <p:spPr>
          <a:xfrm>
            <a:off x="8577263" y="6480175"/>
            <a:ext cx="252412" cy="215900"/>
          </a:xfrm>
          <a:prstGeom prst="rect">
            <a:avLst/>
          </a:prstGeom>
        </p:spPr>
        <p:txBody>
          <a:bodyPr vert="horz" wrap="none" lIns="36000" tIns="36000" rIns="0" bIns="36000" rtlCol="0" anchor="ctr"/>
          <a:lstStyle>
            <a:lvl1pPr algn="r" fontAlgn="auto">
              <a:spcBef>
                <a:spcPts val="0"/>
              </a:spcBef>
              <a:spcAft>
                <a:spcPts val="0"/>
              </a:spcAft>
              <a:defRPr sz="1000" smtClean="0">
                <a:solidFill>
                  <a:srgbClr val="585858"/>
                </a:solidFill>
                <a:latin typeface="+mn-lt"/>
                <a:cs typeface="+mn-cs"/>
              </a:defRPr>
            </a:lvl1pPr>
          </a:lstStyle>
          <a:p>
            <a:pPr>
              <a:defRPr/>
            </a:pPr>
            <a:fld id="{25009B1A-6AA6-4180-86C2-8005F7E1DD46}" type="slidenum">
              <a:rPr lang="de-DE"/>
              <a:pPr>
                <a:defRPr/>
              </a:pPr>
              <a:t>‹#›</a:t>
            </a:fld>
            <a:endParaRPr lang="de-DE"/>
          </a:p>
        </p:txBody>
      </p:sp>
      <p:cxnSp>
        <p:nvCxnSpPr>
          <p:cNvPr id="12" name="Gerade Verbindung 11"/>
          <p:cNvCxnSpPr/>
          <p:nvPr/>
        </p:nvCxnSpPr>
        <p:spPr>
          <a:xfrm>
            <a:off x="449263" y="185738"/>
            <a:ext cx="8226425" cy="0"/>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9" name="Gerade Verbindung 8"/>
          <p:cNvCxnSpPr/>
          <p:nvPr/>
        </p:nvCxnSpPr>
        <p:spPr>
          <a:xfrm>
            <a:off x="449263" y="185738"/>
            <a:ext cx="83883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p:nvCxnSpPr>
        <p:spPr>
          <a:xfrm>
            <a:off x="450850" y="6372225"/>
            <a:ext cx="838835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33" name="Textplatzhalter 14"/>
          <p:cNvSpPr>
            <a:spLocks noGrp="1"/>
          </p:cNvSpPr>
          <p:nvPr>
            <p:ph type="body" idx="1"/>
          </p:nvPr>
        </p:nvSpPr>
        <p:spPr bwMode="auto">
          <a:xfrm>
            <a:off x="431800" y="1008063"/>
            <a:ext cx="838835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pic>
        <p:nvPicPr>
          <p:cNvPr id="1034" name="Grafik 10" descr="ELCA_C2_rgb_positive_72dpi.png"/>
          <p:cNvPicPr>
            <a:picLocks noChangeAspect="1"/>
          </p:cNvPicPr>
          <p:nvPr/>
        </p:nvPicPr>
        <p:blipFill>
          <a:blip r:embed="rId29" cstate="print">
            <a:extLst>
              <a:ext uri="{28A0092B-C50C-407E-A947-70E740481C1C}">
                <a14:useLocalDpi xmlns:a14="http://schemas.microsoft.com/office/drawing/2010/main" val="0"/>
              </a:ext>
            </a:extLst>
          </a:blip>
          <a:srcRect r="63232" b="-4584"/>
          <a:stretch>
            <a:fillRect/>
          </a:stretch>
        </p:blipFill>
        <p:spPr bwMode="auto">
          <a:xfrm>
            <a:off x="457200" y="6453188"/>
            <a:ext cx="9461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11" r:id="rId8"/>
    <p:sldLayoutId id="2147483712" r:id="rId9"/>
    <p:sldLayoutId id="2147483727" r:id="rId10"/>
    <p:sldLayoutId id="2147483728" r:id="rId11"/>
    <p:sldLayoutId id="2147483713" r:id="rId12"/>
    <p:sldLayoutId id="2147483714" r:id="rId13"/>
    <p:sldLayoutId id="2147483715" r:id="rId14"/>
    <p:sldLayoutId id="2147483716" r:id="rId15"/>
    <p:sldLayoutId id="2147483717" r:id="rId16"/>
    <p:sldLayoutId id="2147483718" r:id="rId17"/>
    <p:sldLayoutId id="2147483719"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 id="2147483737" r:id="rId27"/>
  </p:sldLayoutIdLst>
  <p:hf hdr="0"/>
  <p:txStyles>
    <p:titleStyle>
      <a:lvl1pPr algn="l" rtl="0" eaLnBrk="1" fontAlgn="base" hangingPunct="1">
        <a:spcBef>
          <a:spcPct val="0"/>
        </a:spcBef>
        <a:spcAft>
          <a:spcPct val="0"/>
        </a:spcAft>
        <a:defRPr b="1" kern="1200" cap="all">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pitchFamily="34" charset="0"/>
        </a:defRPr>
      </a:lvl2pPr>
      <a:lvl3pPr algn="l" rtl="0" eaLnBrk="1" fontAlgn="base" hangingPunct="1">
        <a:spcBef>
          <a:spcPct val="0"/>
        </a:spcBef>
        <a:spcAft>
          <a:spcPct val="0"/>
        </a:spcAft>
        <a:defRPr b="1">
          <a:solidFill>
            <a:schemeClr val="tx1"/>
          </a:solidFill>
          <a:latin typeface="Arial" pitchFamily="34" charset="0"/>
        </a:defRPr>
      </a:lvl3pPr>
      <a:lvl4pPr algn="l" rtl="0" eaLnBrk="1" fontAlgn="base" hangingPunct="1">
        <a:spcBef>
          <a:spcPct val="0"/>
        </a:spcBef>
        <a:spcAft>
          <a:spcPct val="0"/>
        </a:spcAft>
        <a:defRPr b="1">
          <a:solidFill>
            <a:schemeClr val="tx1"/>
          </a:solidFill>
          <a:latin typeface="Arial" pitchFamily="34" charset="0"/>
        </a:defRPr>
      </a:lvl4pPr>
      <a:lvl5pPr algn="l" rtl="0" eaLnBrk="1" fontAlgn="base" hangingPunct="1">
        <a:spcBef>
          <a:spcPct val="0"/>
        </a:spcBef>
        <a:spcAft>
          <a:spcPct val="0"/>
        </a:spcAft>
        <a:defRPr b="1">
          <a:solidFill>
            <a:schemeClr val="tx1"/>
          </a:solidFill>
          <a:latin typeface="Arial" pitchFamily="34" charset="0"/>
        </a:defRPr>
      </a:lvl5pPr>
      <a:lvl6pPr marL="457200" algn="l" rtl="0" eaLnBrk="1" fontAlgn="base" hangingPunct="1">
        <a:spcBef>
          <a:spcPct val="0"/>
        </a:spcBef>
        <a:spcAft>
          <a:spcPct val="0"/>
        </a:spcAft>
        <a:defRPr b="1">
          <a:solidFill>
            <a:schemeClr val="tx1"/>
          </a:solidFill>
          <a:latin typeface="Arial" pitchFamily="34" charset="0"/>
        </a:defRPr>
      </a:lvl6pPr>
      <a:lvl7pPr marL="914400" algn="l" rtl="0" eaLnBrk="1" fontAlgn="base" hangingPunct="1">
        <a:spcBef>
          <a:spcPct val="0"/>
        </a:spcBef>
        <a:spcAft>
          <a:spcPct val="0"/>
        </a:spcAft>
        <a:defRPr b="1">
          <a:solidFill>
            <a:schemeClr val="tx1"/>
          </a:solidFill>
          <a:latin typeface="Arial" pitchFamily="34" charset="0"/>
        </a:defRPr>
      </a:lvl7pPr>
      <a:lvl8pPr marL="1371600" algn="l" rtl="0" eaLnBrk="1" fontAlgn="base" hangingPunct="1">
        <a:spcBef>
          <a:spcPct val="0"/>
        </a:spcBef>
        <a:spcAft>
          <a:spcPct val="0"/>
        </a:spcAft>
        <a:defRPr b="1">
          <a:solidFill>
            <a:schemeClr val="tx1"/>
          </a:solidFill>
          <a:latin typeface="Arial" pitchFamily="34" charset="0"/>
        </a:defRPr>
      </a:lvl8pPr>
      <a:lvl9pPr marL="1828800" algn="l" rtl="0" eaLnBrk="1" fontAlgn="base" hangingPunct="1">
        <a:spcBef>
          <a:spcPct val="0"/>
        </a:spcBef>
        <a:spcAft>
          <a:spcPct val="0"/>
        </a:spcAft>
        <a:defRPr b="1">
          <a:solidFill>
            <a:schemeClr val="tx1"/>
          </a:solidFill>
          <a:latin typeface="Arial" pitchFamily="34" charset="0"/>
        </a:defRPr>
      </a:lvl9pPr>
    </p:titleStyle>
    <p:bodyStyle>
      <a:lvl1pPr marL="323850" indent="-323850" algn="l" rtl="0" eaLnBrk="1" fontAlgn="base" hangingPunct="1">
        <a:spcBef>
          <a:spcPts val="900"/>
        </a:spcBef>
        <a:spcAft>
          <a:spcPct val="0"/>
        </a:spcAft>
        <a:buClr>
          <a:srgbClr val="D2492A"/>
        </a:buClr>
        <a:buFont typeface="Arial" pitchFamily="34" charset="0"/>
        <a:buChar char="■"/>
        <a:defRPr kern="1200">
          <a:solidFill>
            <a:srgbClr val="585858"/>
          </a:solidFill>
          <a:latin typeface="+mn-lt"/>
          <a:ea typeface="+mn-ea"/>
          <a:cs typeface="Arial" pitchFamily="34" charset="0"/>
        </a:defRPr>
      </a:lvl1pPr>
      <a:lvl2pPr marL="719138" indent="-323850" algn="l" rtl="0" eaLnBrk="1" fontAlgn="base" hangingPunct="1">
        <a:spcBef>
          <a:spcPts val="900"/>
        </a:spcBef>
        <a:spcAft>
          <a:spcPct val="0"/>
        </a:spcAft>
        <a:buClr>
          <a:srgbClr val="D2492A"/>
        </a:buClr>
        <a:buFont typeface="Wingdings" pitchFamily="2" charset="2"/>
        <a:buChar char="§"/>
        <a:defRPr kern="1200">
          <a:solidFill>
            <a:srgbClr val="585858"/>
          </a:solidFill>
          <a:latin typeface="+mn-lt"/>
          <a:ea typeface="+mn-ea"/>
          <a:cs typeface="Arial" pitchFamily="34" charset="0"/>
        </a:defRPr>
      </a:lvl2pPr>
      <a:lvl3pPr marL="1044575" indent="-342900" algn="l" rtl="0" eaLnBrk="1" fontAlgn="base" hangingPunct="1">
        <a:spcBef>
          <a:spcPts val="900"/>
        </a:spcBef>
        <a:spcAft>
          <a:spcPct val="0"/>
        </a:spcAft>
        <a:buClr>
          <a:srgbClr val="D2492A"/>
        </a:buClr>
        <a:buFont typeface="Symbol" pitchFamily="18" charset="2"/>
        <a:buChar char="-"/>
        <a:defRPr kern="1200">
          <a:solidFill>
            <a:srgbClr val="585858"/>
          </a:solidFill>
          <a:latin typeface="+mn-lt"/>
          <a:ea typeface="+mn-ea"/>
          <a:cs typeface="Arial" pitchFamily="34" charset="0"/>
        </a:defRPr>
      </a:lvl3pPr>
      <a:lvl4pPr marL="1435100" indent="-323850" algn="l" defTabSz="895350" rtl="0" eaLnBrk="1" fontAlgn="base" hangingPunct="1">
        <a:spcBef>
          <a:spcPts val="900"/>
        </a:spcBef>
        <a:spcAft>
          <a:spcPct val="0"/>
        </a:spcAft>
        <a:buClr>
          <a:srgbClr val="D2492A"/>
        </a:buClr>
        <a:buFont typeface="Arial Unicode MS" pitchFamily="34" charset="-128"/>
        <a:buChar char="➔"/>
        <a:defRPr lang="de-DE" kern="1200">
          <a:solidFill>
            <a:srgbClr val="585858"/>
          </a:solidFill>
          <a:latin typeface="+mn-lt"/>
          <a:ea typeface="+mn-ea"/>
          <a:cs typeface="Arial" pitchFamily="34" charset="0"/>
        </a:defRPr>
      </a:lvl4pPr>
      <a:lvl5pPr marL="1787525" indent="-323850" algn="l" rtl="0" eaLnBrk="1" fontAlgn="base" hangingPunct="1">
        <a:spcBef>
          <a:spcPts val="900"/>
        </a:spcBef>
        <a:spcAft>
          <a:spcPct val="0"/>
        </a:spcAft>
        <a:buClr>
          <a:srgbClr val="D2492A"/>
        </a:buClr>
        <a:buFont typeface="Arial" pitchFamily="34" charset="0"/>
        <a:buChar char="»"/>
        <a:defRPr kern="1200">
          <a:solidFill>
            <a:srgbClr val="585858"/>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baeldung.com/spring-transactional-propagation-isolation"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endParaRPr lang="en-US"/>
          </a:p>
        </p:txBody>
      </p:sp>
      <p:sp>
        <p:nvSpPr>
          <p:cNvPr id="3" name="Title 2"/>
          <p:cNvSpPr>
            <a:spLocks noGrp="1"/>
          </p:cNvSpPr>
          <p:nvPr>
            <p:ph type="title"/>
          </p:nvPr>
        </p:nvSpPr>
        <p:spPr/>
        <p:txBody>
          <a:bodyPr/>
          <a:lstStyle/>
          <a:p>
            <a:r>
              <a:rPr lang="en-US" dirty="0"/>
              <a:t>Transaction - Exercise</a:t>
            </a:r>
          </a:p>
        </p:txBody>
      </p:sp>
      <p:sp>
        <p:nvSpPr>
          <p:cNvPr id="4" name="Text Placeholder 3"/>
          <p:cNvSpPr>
            <a:spLocks noGrp="1"/>
          </p:cNvSpPr>
          <p:nvPr>
            <p:ph type="body" sz="quarter" idx="13"/>
          </p:nvPr>
        </p:nvSpPr>
        <p:spPr/>
        <p:txBody>
          <a:bodyPr/>
          <a:lstStyle/>
          <a:p>
            <a:pPr marL="457200" indent="-457200">
              <a:buFont typeface="+mj-lt"/>
              <a:buAutoNum type="arabicPeriod"/>
              <a:defRPr/>
            </a:pPr>
            <a:r>
              <a:rPr lang="en-US" sz="2200" dirty="0">
                <a:solidFill>
                  <a:schemeClr val="tx1"/>
                </a:solidFill>
              </a:rPr>
              <a:t>What is transaction and why it important? What happen if we don’t apply the transaction?</a:t>
            </a:r>
          </a:p>
          <a:p>
            <a:pPr marL="457200" indent="-457200">
              <a:buFont typeface="+mj-lt"/>
              <a:buAutoNum type="arabicPeriod"/>
              <a:defRPr/>
            </a:pPr>
            <a:r>
              <a:rPr lang="en-US" sz="2200" dirty="0">
                <a:solidFill>
                  <a:schemeClr val="tx1"/>
                </a:solidFill>
              </a:rPr>
              <a:t>What is the main properties that the transaction must cover on and the definition for each of them (ACID)? </a:t>
            </a:r>
          </a:p>
          <a:p>
            <a:pPr marL="457200" indent="-457200">
              <a:buFont typeface="+mj-lt"/>
              <a:buAutoNum type="arabicPeriod"/>
              <a:defRPr/>
            </a:pPr>
            <a:r>
              <a:rPr lang="en-US" sz="2200" dirty="0">
                <a:solidFill>
                  <a:schemeClr val="tx1"/>
                </a:solidFill>
              </a:rPr>
              <a:t>How do we apply the transaction inside the application (logical layer) for </a:t>
            </a:r>
            <a:r>
              <a:rPr lang="en-US" sz="2200" dirty="0" err="1">
                <a:solidFill>
                  <a:schemeClr val="tx1"/>
                </a:solidFill>
              </a:rPr>
              <a:t>.Net</a:t>
            </a:r>
            <a:r>
              <a:rPr lang="en-US" sz="2200" dirty="0">
                <a:solidFill>
                  <a:schemeClr val="tx1"/>
                </a:solidFill>
              </a:rPr>
              <a:t> or Java?</a:t>
            </a:r>
          </a:p>
          <a:p>
            <a:pPr marL="457200" indent="-457200">
              <a:buFont typeface="+mj-lt"/>
              <a:buAutoNum type="arabicPeriod"/>
              <a:defRPr/>
            </a:pPr>
            <a:r>
              <a:rPr lang="en-US" sz="2200" dirty="0">
                <a:solidFill>
                  <a:schemeClr val="tx1"/>
                </a:solidFill>
              </a:rPr>
              <a:t>What is the behavior when we execute a transactional service method inside another transactional service method?</a:t>
            </a:r>
          </a:p>
          <a:p>
            <a:pPr marL="457200" indent="-457200">
              <a:buFont typeface="+mj-lt"/>
              <a:buAutoNum type="arabicPeriod"/>
              <a:defRPr/>
            </a:pPr>
            <a:r>
              <a:rPr lang="en-US" sz="2200" dirty="0">
                <a:solidFill>
                  <a:schemeClr val="tx1"/>
                </a:solidFill>
              </a:rPr>
              <a:t>Which property of the library in the appropriate language you are using will decide the behavior of the inner transaction to the outer transaction? Can you give some example?</a:t>
            </a:r>
          </a:p>
          <a:p>
            <a:pPr marL="0" indent="0">
              <a:buNone/>
              <a:defRPr/>
            </a:pPr>
            <a:r>
              <a:rPr lang="en-US" sz="2200" dirty="0">
                <a:solidFill>
                  <a:schemeClr val="tx1"/>
                </a:solidFill>
              </a:rPr>
              <a:t>4-5: </a:t>
            </a:r>
            <a:r>
              <a:rPr lang="en-US" sz="2200" dirty="0">
                <a:solidFill>
                  <a:schemeClr val="tx1"/>
                </a:solidFill>
                <a:hlinkClick r:id="rId2"/>
              </a:rPr>
              <a:t>https://www.baeldung.com/spring-transactional-propagation-isolation</a:t>
            </a:r>
            <a:endParaRPr lang="en-US" sz="2200" dirty="0">
              <a:solidFill>
                <a:schemeClr val="tx1"/>
              </a:solidFill>
            </a:endParaRPr>
          </a:p>
          <a:p>
            <a:pPr marL="0" indent="0">
              <a:buNone/>
              <a:defRPr/>
            </a:pPr>
            <a:endParaRPr lang="en-US" sz="2200" dirty="0">
              <a:solidFill>
                <a:schemeClr val="tx1"/>
              </a:solidFill>
            </a:endParaRPr>
          </a:p>
          <a:p>
            <a:pPr marL="457200" indent="-457200">
              <a:buFont typeface="+mj-lt"/>
              <a:buAutoNum type="arabicPeriod"/>
              <a:defRPr/>
            </a:pPr>
            <a:endParaRPr lang="en-US" sz="2200" dirty="0">
              <a:solidFill>
                <a:schemeClr val="tx1"/>
              </a:solidFill>
            </a:endParaRPr>
          </a:p>
          <a:p>
            <a:endParaRPr lang="en-US" sz="2200" dirty="0">
              <a:solidFill>
                <a:schemeClr val="tx1"/>
              </a:solidFill>
            </a:endParaRPr>
          </a:p>
          <a:p>
            <a:endParaRPr lang="en-US" sz="2200" dirty="0"/>
          </a:p>
        </p:txBody>
      </p:sp>
      <p:sp>
        <p:nvSpPr>
          <p:cNvPr id="5" name="Date Placeholder 4"/>
          <p:cNvSpPr>
            <a:spLocks noGrp="1"/>
          </p:cNvSpPr>
          <p:nvPr>
            <p:ph type="dt" sz="half" idx="14"/>
          </p:nvPr>
        </p:nvSpPr>
        <p:spPr/>
        <p:txBody>
          <a:bodyPr/>
          <a:lstStyle/>
          <a:p>
            <a:pPr>
              <a:defRPr/>
            </a:pPr>
            <a:r>
              <a:rPr lang="de-DE"/>
              <a:t>| 	</a:t>
            </a:r>
            <a:fld id="{AE81D632-9CC4-4CDA-AE06-C7AFFDB26090}" type="datetime1">
              <a:rPr lang="en-US" smtClean="0"/>
              <a:t>6/14/2023</a:t>
            </a:fld>
            <a:r>
              <a:rPr lang="de-DE"/>
              <a:t>	 |</a:t>
            </a:r>
          </a:p>
        </p:txBody>
      </p:sp>
      <p:sp>
        <p:nvSpPr>
          <p:cNvPr id="6" name="Footer Placeholder 5"/>
          <p:cNvSpPr>
            <a:spLocks noGrp="1"/>
          </p:cNvSpPr>
          <p:nvPr>
            <p:ph type="ftr" sz="quarter" idx="15"/>
          </p:nvPr>
        </p:nvSpPr>
        <p:spPr/>
        <p:txBody>
          <a:bodyPr/>
          <a:lstStyle/>
          <a:p>
            <a:pPr fontAlgn="base">
              <a:spcBef>
                <a:spcPct val="0"/>
              </a:spcBef>
              <a:spcAft>
                <a:spcPct val="0"/>
              </a:spcAft>
            </a:pPr>
            <a:endParaRPr lang="de-DE" altLang="en-US" dirty="0"/>
          </a:p>
          <a:p>
            <a:pPr fontAlgn="base">
              <a:spcBef>
                <a:spcPct val="0"/>
              </a:spcBef>
              <a:spcAft>
                <a:spcPct val="0"/>
              </a:spcAft>
            </a:pPr>
            <a:r>
              <a:rPr lang="en-US" altLang="en-US" dirty="0"/>
              <a:t>© ELCA VN </a:t>
            </a:r>
            <a:r>
              <a:rPr lang="en-US" altLang="en-US"/>
              <a:t>2023 v1.0</a:t>
            </a:r>
            <a:endParaRPr lang="en-US" altLang="en-US" dirty="0"/>
          </a:p>
          <a:p>
            <a:pPr fontAlgn="base">
              <a:spcBef>
                <a:spcPct val="0"/>
              </a:spcBef>
              <a:spcAft>
                <a:spcPct val="0"/>
              </a:spcAft>
            </a:pPr>
            <a:endParaRPr lang="de-DE" altLang="en-US" dirty="0"/>
          </a:p>
        </p:txBody>
      </p:sp>
      <p:sp>
        <p:nvSpPr>
          <p:cNvPr id="7" name="Slide Number Placeholder 6"/>
          <p:cNvSpPr>
            <a:spLocks noGrp="1"/>
          </p:cNvSpPr>
          <p:nvPr>
            <p:ph type="sldNum" sz="quarter" idx="16"/>
          </p:nvPr>
        </p:nvSpPr>
        <p:spPr/>
        <p:txBody>
          <a:bodyPr/>
          <a:lstStyle/>
          <a:p>
            <a:pPr>
              <a:defRPr/>
            </a:pPr>
            <a:fld id="{754141EE-5654-495E-8EFD-8948465C2482}" type="slidenum">
              <a:rPr lang="de-DE" smtClean="0"/>
              <a:pPr>
                <a:defRPr/>
              </a:pPr>
              <a:t>1</a:t>
            </a:fld>
            <a:endParaRPr lang="de-DE"/>
          </a:p>
        </p:txBody>
      </p:sp>
    </p:spTree>
    <p:extLst>
      <p:ext uri="{BB962C8B-B14F-4D97-AF65-F5344CB8AC3E}">
        <p14:creationId xmlns:p14="http://schemas.microsoft.com/office/powerpoint/2010/main" val="342087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FA9547-B84C-3578-F9ED-10C6CC9E58CE}"/>
              </a:ext>
            </a:extLst>
          </p:cNvPr>
          <p:cNvSpPr>
            <a:spLocks noGrp="1"/>
          </p:cNvSpPr>
          <p:nvPr>
            <p:ph type="body" sz="half" idx="2"/>
          </p:nvPr>
        </p:nvSpPr>
        <p:spPr/>
        <p:txBody>
          <a:bodyPr/>
          <a:lstStyle/>
          <a:p>
            <a:endParaRPr lang="en-US"/>
          </a:p>
        </p:txBody>
      </p:sp>
      <p:sp>
        <p:nvSpPr>
          <p:cNvPr id="3" name="Title 2">
            <a:extLst>
              <a:ext uri="{FF2B5EF4-FFF2-40B4-BE49-F238E27FC236}">
                <a16:creationId xmlns:a16="http://schemas.microsoft.com/office/drawing/2014/main" id="{B8A9FD5D-C56B-99D2-C314-CDC044F8A038}"/>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C21F8247-DFF1-DA7C-DA3B-2B0ED8721C9B}"/>
              </a:ext>
            </a:extLst>
          </p:cNvPr>
          <p:cNvSpPr>
            <a:spLocks noGrp="1"/>
          </p:cNvSpPr>
          <p:nvPr>
            <p:ph type="body" sz="quarter" idx="13"/>
          </p:nvPr>
        </p:nvSpPr>
        <p:spPr/>
        <p:txBody>
          <a:bodyPr/>
          <a:lstStyle/>
          <a:p>
            <a:r>
              <a:rPr lang="en-US" sz="1800" dirty="0">
                <a:solidFill>
                  <a:schemeClr val="tx1"/>
                </a:solidFill>
              </a:rPr>
              <a:t>What is transaction and why it important? What happen if we don’t apply the transaction?</a:t>
            </a:r>
          </a:p>
          <a:p>
            <a:pPr marL="0" indent="0">
              <a:buNone/>
            </a:pPr>
            <a:r>
              <a:rPr lang="en-US" b="0" i="0" dirty="0">
                <a:solidFill>
                  <a:srgbClr val="666666"/>
                </a:solidFill>
                <a:effectLst/>
                <a:latin typeface="Arial" panose="020B0604020202020204" pitchFamily="34" charset="0"/>
              </a:rPr>
              <a:t>In computing, a transaction is a set of related tasks treated as a single action. Together the tasks form a logical unit of work in which all of them must succeed or none of them can succeed. If some tasks succeed but at least one fails, then all successful tasks are reversed</a:t>
            </a:r>
            <a:r>
              <a:rPr lang="en-US" b="0" i="1" dirty="0">
                <a:solidFill>
                  <a:srgbClr val="666666"/>
                </a:solidFill>
                <a:effectLst/>
                <a:latin typeface="Arial" panose="020B0604020202020204" pitchFamily="34" charset="0"/>
              </a:rPr>
              <a:t>,</a:t>
            </a:r>
            <a:r>
              <a:rPr lang="en-US" b="0" i="0" dirty="0">
                <a:solidFill>
                  <a:srgbClr val="666666"/>
                </a:solidFill>
                <a:effectLst/>
                <a:latin typeface="Arial" panose="020B0604020202020204" pitchFamily="34" charset="0"/>
              </a:rPr>
              <a:t> returning the system to its original state before the transaction</a:t>
            </a:r>
            <a:endParaRPr lang="en-US" dirty="0"/>
          </a:p>
        </p:txBody>
      </p:sp>
      <p:sp>
        <p:nvSpPr>
          <p:cNvPr id="5" name="Date Placeholder 4">
            <a:extLst>
              <a:ext uri="{FF2B5EF4-FFF2-40B4-BE49-F238E27FC236}">
                <a16:creationId xmlns:a16="http://schemas.microsoft.com/office/drawing/2014/main" id="{2B9BF1C1-6444-1BB6-2DE6-9B05D005BDFA}"/>
              </a:ext>
            </a:extLst>
          </p:cNvPr>
          <p:cNvSpPr>
            <a:spLocks noGrp="1"/>
          </p:cNvSpPr>
          <p:nvPr>
            <p:ph type="dt" sz="half" idx="14"/>
          </p:nvPr>
        </p:nvSpPr>
        <p:spPr/>
        <p:txBody>
          <a:bodyPr/>
          <a:lstStyle/>
          <a:p>
            <a:pPr>
              <a:defRPr/>
            </a:pPr>
            <a:r>
              <a:rPr lang="de-DE"/>
              <a:t>| 	</a:t>
            </a:r>
            <a:fld id="{AE81D632-9CC4-4CDA-AE06-C7AFFDB26090}" type="datetime1">
              <a:rPr lang="en-US" smtClean="0"/>
              <a:t>6/14/2023</a:t>
            </a:fld>
            <a:r>
              <a:rPr lang="de-DE"/>
              <a:t>	 |</a:t>
            </a:r>
          </a:p>
        </p:txBody>
      </p:sp>
      <p:sp>
        <p:nvSpPr>
          <p:cNvPr id="6" name="Footer Placeholder 5">
            <a:extLst>
              <a:ext uri="{FF2B5EF4-FFF2-40B4-BE49-F238E27FC236}">
                <a16:creationId xmlns:a16="http://schemas.microsoft.com/office/drawing/2014/main" id="{C937D27F-E67C-B065-2A58-4BC345CD6460}"/>
              </a:ext>
            </a:extLst>
          </p:cNvPr>
          <p:cNvSpPr>
            <a:spLocks noGrp="1"/>
          </p:cNvSpPr>
          <p:nvPr>
            <p:ph type="ftr" sz="quarter" idx="15"/>
          </p:nvPr>
        </p:nvSpPr>
        <p:spPr/>
        <p:txBody>
          <a:bodyPr/>
          <a:lstStyle/>
          <a:p>
            <a:pPr>
              <a:defRPr/>
            </a:pPr>
            <a:r>
              <a:rPr lang="de-DE"/>
              <a:t>Presentation Title</a:t>
            </a:r>
          </a:p>
        </p:txBody>
      </p:sp>
      <p:sp>
        <p:nvSpPr>
          <p:cNvPr id="7" name="Slide Number Placeholder 6">
            <a:extLst>
              <a:ext uri="{FF2B5EF4-FFF2-40B4-BE49-F238E27FC236}">
                <a16:creationId xmlns:a16="http://schemas.microsoft.com/office/drawing/2014/main" id="{E9FF7942-352D-EBC6-9F6A-94239232E85D}"/>
              </a:ext>
            </a:extLst>
          </p:cNvPr>
          <p:cNvSpPr>
            <a:spLocks noGrp="1"/>
          </p:cNvSpPr>
          <p:nvPr>
            <p:ph type="sldNum" sz="quarter" idx="16"/>
          </p:nvPr>
        </p:nvSpPr>
        <p:spPr/>
        <p:txBody>
          <a:bodyPr/>
          <a:lstStyle/>
          <a:p>
            <a:pPr>
              <a:defRPr/>
            </a:pPr>
            <a:fld id="{754141EE-5654-495E-8EFD-8948465C2482}" type="slidenum">
              <a:rPr lang="de-DE" smtClean="0"/>
              <a:pPr>
                <a:defRPr/>
              </a:pPr>
              <a:t>2</a:t>
            </a:fld>
            <a:endParaRPr lang="de-DE"/>
          </a:p>
        </p:txBody>
      </p:sp>
    </p:spTree>
    <p:extLst>
      <p:ext uri="{BB962C8B-B14F-4D97-AF65-F5344CB8AC3E}">
        <p14:creationId xmlns:p14="http://schemas.microsoft.com/office/powerpoint/2010/main" val="191189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D609CC-4F8A-7F6C-5CB4-154886329902}"/>
              </a:ext>
            </a:extLst>
          </p:cNvPr>
          <p:cNvSpPr>
            <a:spLocks noGrp="1"/>
          </p:cNvSpPr>
          <p:nvPr>
            <p:ph type="body" sz="half" idx="2"/>
          </p:nvPr>
        </p:nvSpPr>
        <p:spPr/>
        <p:txBody>
          <a:bodyPr/>
          <a:lstStyle/>
          <a:p>
            <a:endParaRPr lang="en-US"/>
          </a:p>
        </p:txBody>
      </p:sp>
      <p:sp>
        <p:nvSpPr>
          <p:cNvPr id="3" name="Title 2">
            <a:extLst>
              <a:ext uri="{FF2B5EF4-FFF2-40B4-BE49-F238E27FC236}">
                <a16:creationId xmlns:a16="http://schemas.microsoft.com/office/drawing/2014/main" id="{0126AB25-9A43-D5F3-8C03-C73DA177EFAE}"/>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7C9A4DD-61C2-085E-8818-1E19325A7937}"/>
              </a:ext>
            </a:extLst>
          </p:cNvPr>
          <p:cNvSpPr>
            <a:spLocks noGrp="1"/>
          </p:cNvSpPr>
          <p:nvPr>
            <p:ph type="body" sz="quarter" idx="13"/>
          </p:nvPr>
        </p:nvSpPr>
        <p:spPr/>
        <p:txBody>
          <a:bodyPr/>
          <a:lstStyle/>
          <a:p>
            <a:r>
              <a:rPr lang="en-US" sz="1800" dirty="0">
                <a:solidFill>
                  <a:schemeClr val="tx1"/>
                </a:solidFill>
              </a:rPr>
              <a:t>What is the main properties that the transaction must cover on and the definition for each of them (ACID)? </a:t>
            </a:r>
          </a:p>
          <a:p>
            <a:pPr algn="l">
              <a:buFont typeface="Arial" panose="020B0604020202020204" pitchFamily="34" charset="0"/>
              <a:buChar char="•"/>
            </a:pPr>
            <a:r>
              <a:rPr lang="en-US" b="1" i="0" dirty="0">
                <a:solidFill>
                  <a:srgbClr val="666666"/>
                </a:solidFill>
                <a:effectLst/>
                <a:latin typeface="Arial" panose="020B0604020202020204" pitchFamily="34" charset="0"/>
              </a:rPr>
              <a:t>Atomicity.</a:t>
            </a:r>
            <a:r>
              <a:rPr lang="en-US" b="0" i="0" dirty="0">
                <a:solidFill>
                  <a:srgbClr val="666666"/>
                </a:solidFill>
                <a:effectLst/>
                <a:latin typeface="Arial" panose="020B0604020202020204" pitchFamily="34" charset="0"/>
              </a:rPr>
              <a:t> All operations within the transaction are treated as a single unit. This means that all operations must succeed for any changes to be committed to the database. If any operation fails, no changes are committed, and the entire transaction is rolled back.</a:t>
            </a:r>
          </a:p>
          <a:p>
            <a:pPr algn="l">
              <a:buFont typeface="Arial" panose="020B0604020202020204" pitchFamily="34" charset="0"/>
              <a:buChar char="•"/>
            </a:pPr>
            <a:r>
              <a:rPr lang="en-US" b="1" i="0" dirty="0">
                <a:solidFill>
                  <a:srgbClr val="666666"/>
                </a:solidFill>
                <a:effectLst/>
                <a:latin typeface="Arial" panose="020B0604020202020204" pitchFamily="34" charset="0"/>
              </a:rPr>
              <a:t>Consistency.</a:t>
            </a:r>
            <a:r>
              <a:rPr lang="en-US" b="0" i="0" dirty="0">
                <a:solidFill>
                  <a:srgbClr val="666666"/>
                </a:solidFill>
                <a:effectLst/>
                <a:latin typeface="Arial" panose="020B0604020202020204" pitchFamily="34" charset="0"/>
              </a:rPr>
              <a:t> The data remains in a consistent state throughout the transaction's execution and is left in a consistent statement at the end of the transaction. The transaction should make no changes that violate any constraints defined on the data.</a:t>
            </a:r>
          </a:p>
          <a:p>
            <a:pPr algn="l">
              <a:buFont typeface="Arial" panose="020B0604020202020204" pitchFamily="34" charset="0"/>
              <a:buChar char="•"/>
            </a:pPr>
            <a:r>
              <a:rPr lang="en-US" b="1" i="0" dirty="0">
                <a:solidFill>
                  <a:srgbClr val="666666"/>
                </a:solidFill>
                <a:effectLst/>
                <a:latin typeface="Arial" panose="020B0604020202020204" pitchFamily="34" charset="0"/>
              </a:rPr>
              <a:t>Isolation.</a:t>
            </a:r>
            <a:r>
              <a:rPr lang="en-US" b="0" i="0" dirty="0">
                <a:solidFill>
                  <a:srgbClr val="666666"/>
                </a:solidFill>
                <a:effectLst/>
                <a:latin typeface="Arial" panose="020B0604020202020204" pitchFamily="34" charset="0"/>
              </a:rPr>
              <a:t> Each transaction is isolated from all other transactions running concurrently against the database. A transaction should not interfere with another transaction or affect it in any way. The degree to which transactions are isolated from each other is determined by the applicable isolation levels.</a:t>
            </a:r>
          </a:p>
          <a:p>
            <a:pPr algn="l">
              <a:buFont typeface="Arial" panose="020B0604020202020204" pitchFamily="34" charset="0"/>
              <a:buChar char="•"/>
            </a:pPr>
            <a:r>
              <a:rPr lang="en-US" b="1" i="0" dirty="0">
                <a:solidFill>
                  <a:srgbClr val="666666"/>
                </a:solidFill>
                <a:effectLst/>
                <a:latin typeface="Arial" panose="020B0604020202020204" pitchFamily="34" charset="0"/>
              </a:rPr>
              <a:t>Durability.</a:t>
            </a:r>
            <a:r>
              <a:rPr lang="en-US" b="0" i="0" dirty="0">
                <a:solidFill>
                  <a:srgbClr val="666666"/>
                </a:solidFill>
                <a:effectLst/>
                <a:latin typeface="Arial" panose="020B0604020202020204" pitchFamily="34" charset="0"/>
              </a:rPr>
              <a:t> Any changes made by a transaction after it has been committed are persisted to the database and cannot be undone by outside circumstances, such as a hardware failure or power outage.</a:t>
            </a:r>
          </a:p>
          <a:p>
            <a:pPr marL="0" indent="0">
              <a:buNone/>
            </a:pPr>
            <a:endParaRPr lang="en-US" dirty="0"/>
          </a:p>
        </p:txBody>
      </p:sp>
      <p:sp>
        <p:nvSpPr>
          <p:cNvPr id="5" name="Date Placeholder 4">
            <a:extLst>
              <a:ext uri="{FF2B5EF4-FFF2-40B4-BE49-F238E27FC236}">
                <a16:creationId xmlns:a16="http://schemas.microsoft.com/office/drawing/2014/main" id="{B9DFF82E-BAA8-AC34-155E-FD48F929A58C}"/>
              </a:ext>
            </a:extLst>
          </p:cNvPr>
          <p:cNvSpPr>
            <a:spLocks noGrp="1"/>
          </p:cNvSpPr>
          <p:nvPr>
            <p:ph type="dt" sz="half" idx="14"/>
          </p:nvPr>
        </p:nvSpPr>
        <p:spPr/>
        <p:txBody>
          <a:bodyPr/>
          <a:lstStyle/>
          <a:p>
            <a:pPr>
              <a:defRPr/>
            </a:pPr>
            <a:r>
              <a:rPr lang="de-DE"/>
              <a:t>| 	</a:t>
            </a:r>
            <a:fld id="{AE81D632-9CC4-4CDA-AE06-C7AFFDB26090}" type="datetime1">
              <a:rPr lang="en-US" smtClean="0"/>
              <a:t>6/14/2023</a:t>
            </a:fld>
            <a:r>
              <a:rPr lang="de-DE"/>
              <a:t>	 |</a:t>
            </a:r>
          </a:p>
        </p:txBody>
      </p:sp>
      <p:sp>
        <p:nvSpPr>
          <p:cNvPr id="6" name="Footer Placeholder 5">
            <a:extLst>
              <a:ext uri="{FF2B5EF4-FFF2-40B4-BE49-F238E27FC236}">
                <a16:creationId xmlns:a16="http://schemas.microsoft.com/office/drawing/2014/main" id="{1B6B7BCA-9727-983C-6D9B-1A2AB861BEB4}"/>
              </a:ext>
            </a:extLst>
          </p:cNvPr>
          <p:cNvSpPr>
            <a:spLocks noGrp="1"/>
          </p:cNvSpPr>
          <p:nvPr>
            <p:ph type="ftr" sz="quarter" idx="15"/>
          </p:nvPr>
        </p:nvSpPr>
        <p:spPr/>
        <p:txBody>
          <a:bodyPr/>
          <a:lstStyle/>
          <a:p>
            <a:pPr>
              <a:defRPr/>
            </a:pPr>
            <a:r>
              <a:rPr lang="de-DE"/>
              <a:t>Presentation Title</a:t>
            </a:r>
          </a:p>
        </p:txBody>
      </p:sp>
      <p:sp>
        <p:nvSpPr>
          <p:cNvPr id="7" name="Slide Number Placeholder 6">
            <a:extLst>
              <a:ext uri="{FF2B5EF4-FFF2-40B4-BE49-F238E27FC236}">
                <a16:creationId xmlns:a16="http://schemas.microsoft.com/office/drawing/2014/main" id="{C384AAD9-C54A-1D04-CA20-D887585FFE4F}"/>
              </a:ext>
            </a:extLst>
          </p:cNvPr>
          <p:cNvSpPr>
            <a:spLocks noGrp="1"/>
          </p:cNvSpPr>
          <p:nvPr>
            <p:ph type="sldNum" sz="quarter" idx="16"/>
          </p:nvPr>
        </p:nvSpPr>
        <p:spPr/>
        <p:txBody>
          <a:bodyPr/>
          <a:lstStyle/>
          <a:p>
            <a:pPr>
              <a:defRPr/>
            </a:pPr>
            <a:fld id="{754141EE-5654-495E-8EFD-8948465C2482}" type="slidenum">
              <a:rPr lang="de-DE" smtClean="0"/>
              <a:pPr>
                <a:defRPr/>
              </a:pPr>
              <a:t>3</a:t>
            </a:fld>
            <a:endParaRPr lang="de-DE"/>
          </a:p>
        </p:txBody>
      </p:sp>
    </p:spTree>
    <p:extLst>
      <p:ext uri="{BB962C8B-B14F-4D97-AF65-F5344CB8AC3E}">
        <p14:creationId xmlns:p14="http://schemas.microsoft.com/office/powerpoint/2010/main" val="343213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C4973E-3BAC-64CD-6F58-9A669DE835BA}"/>
              </a:ext>
            </a:extLst>
          </p:cNvPr>
          <p:cNvSpPr>
            <a:spLocks noGrp="1"/>
          </p:cNvSpPr>
          <p:nvPr>
            <p:ph type="body" sz="half" idx="2"/>
          </p:nvPr>
        </p:nvSpPr>
        <p:spPr/>
        <p:txBody>
          <a:bodyPr/>
          <a:lstStyle/>
          <a:p>
            <a:endParaRPr lang="en-US" dirty="0"/>
          </a:p>
        </p:txBody>
      </p:sp>
      <p:sp>
        <p:nvSpPr>
          <p:cNvPr id="3" name="Title 2">
            <a:extLst>
              <a:ext uri="{FF2B5EF4-FFF2-40B4-BE49-F238E27FC236}">
                <a16:creationId xmlns:a16="http://schemas.microsoft.com/office/drawing/2014/main" id="{C34C9F68-BB24-2A69-A4A3-3FD6A0E7E000}"/>
              </a:ext>
            </a:extLst>
          </p:cNvPr>
          <p:cNvSpPr>
            <a:spLocks noGrp="1"/>
          </p:cNvSpPr>
          <p:nvPr>
            <p:ph type="title"/>
          </p:nvPr>
        </p:nvSpPr>
        <p:spPr/>
        <p:txBody>
          <a:bodyPr/>
          <a:lstStyle/>
          <a:p>
            <a:endParaRPr lang="en-US" dirty="0"/>
          </a:p>
        </p:txBody>
      </p:sp>
      <p:sp>
        <p:nvSpPr>
          <p:cNvPr id="4" name="Text Placeholder 3">
            <a:extLst>
              <a:ext uri="{FF2B5EF4-FFF2-40B4-BE49-F238E27FC236}">
                <a16:creationId xmlns:a16="http://schemas.microsoft.com/office/drawing/2014/main" id="{0F9C93F4-D91A-44CD-09E9-9DAF1578C29F}"/>
              </a:ext>
            </a:extLst>
          </p:cNvPr>
          <p:cNvSpPr>
            <a:spLocks noGrp="1"/>
          </p:cNvSpPr>
          <p:nvPr>
            <p:ph type="body" sz="quarter" idx="13"/>
          </p:nvPr>
        </p:nvSpPr>
        <p:spPr/>
        <p:txBody>
          <a:bodyPr/>
          <a:lstStyle/>
          <a:p>
            <a:r>
              <a:rPr lang="en-US" sz="1800" dirty="0">
                <a:solidFill>
                  <a:schemeClr val="tx1"/>
                </a:solidFill>
              </a:rPr>
              <a:t>How do we apply the transaction inside the application (logical layer) for </a:t>
            </a:r>
            <a:r>
              <a:rPr lang="en-US" sz="1800" dirty="0" err="1">
                <a:solidFill>
                  <a:schemeClr val="tx1"/>
                </a:solidFill>
              </a:rPr>
              <a:t>.Net</a:t>
            </a:r>
            <a:r>
              <a:rPr lang="en-US" sz="1800" dirty="0">
                <a:solidFill>
                  <a:schemeClr val="tx1"/>
                </a:solidFill>
              </a:rPr>
              <a:t> or Java?</a:t>
            </a:r>
          </a:p>
          <a:p>
            <a:pPr marL="0" indent="0">
              <a:buNone/>
            </a:pPr>
            <a:endParaRPr lang="en-US" dirty="0"/>
          </a:p>
          <a:p>
            <a:pPr marL="0" indent="0">
              <a:buNone/>
            </a:pPr>
            <a:r>
              <a:rPr lang="en-US" dirty="0"/>
              <a:t>try {</a:t>
            </a:r>
          </a:p>
          <a:p>
            <a:pPr marL="0" indent="0">
              <a:buNone/>
            </a:pPr>
            <a:r>
              <a:rPr lang="en-US" dirty="0"/>
              <a:t>    </a:t>
            </a:r>
            <a:r>
              <a:rPr lang="en-US" dirty="0" err="1"/>
              <a:t>transaction.begin</a:t>
            </a:r>
            <a:r>
              <a:rPr lang="en-US" dirty="0"/>
              <a:t>(); </a:t>
            </a:r>
          </a:p>
          <a:p>
            <a:pPr marL="0" indent="0">
              <a:buNone/>
            </a:pPr>
            <a:r>
              <a:rPr lang="en-US" dirty="0"/>
              <a:t>	// Perform database operations</a:t>
            </a:r>
          </a:p>
          <a:p>
            <a:pPr marL="0" indent="0">
              <a:buNone/>
            </a:pPr>
            <a:r>
              <a:rPr lang="en-US" dirty="0"/>
              <a:t>    </a:t>
            </a:r>
            <a:r>
              <a:rPr lang="en-US" dirty="0" err="1"/>
              <a:t>transaction.commit</a:t>
            </a:r>
            <a:r>
              <a:rPr lang="en-US" dirty="0"/>
              <a:t>();</a:t>
            </a:r>
          </a:p>
          <a:p>
            <a:pPr marL="0" indent="0">
              <a:buNone/>
            </a:pPr>
            <a:r>
              <a:rPr lang="en-US" dirty="0"/>
              <a:t>} catch (Exception e) {</a:t>
            </a:r>
          </a:p>
          <a:p>
            <a:pPr marL="0" indent="0">
              <a:buNone/>
            </a:pPr>
            <a:r>
              <a:rPr lang="en-US" dirty="0"/>
              <a:t>    if (transaction != null &amp;&amp; </a:t>
            </a:r>
            <a:r>
              <a:rPr lang="en-US" dirty="0" err="1"/>
              <a:t>transaction.isActive</a:t>
            </a:r>
            <a:r>
              <a:rPr lang="en-US" dirty="0"/>
              <a:t>()) {</a:t>
            </a:r>
          </a:p>
          <a:p>
            <a:pPr marL="0" indent="0">
              <a:buNone/>
            </a:pPr>
            <a:r>
              <a:rPr lang="en-US" dirty="0"/>
              <a:t>        </a:t>
            </a:r>
            <a:r>
              <a:rPr lang="en-US" dirty="0" err="1"/>
              <a:t>transaction.rollback</a:t>
            </a:r>
            <a:r>
              <a:rPr lang="en-US" dirty="0"/>
              <a:t>();</a:t>
            </a:r>
          </a:p>
          <a:p>
            <a:pPr marL="0" indent="0">
              <a:buNone/>
            </a:pPr>
            <a:r>
              <a:rPr lang="en-US" dirty="0"/>
              <a:t>    }</a:t>
            </a:r>
          </a:p>
          <a:p>
            <a:pPr marL="0" indent="0">
              <a:buNone/>
            </a:pPr>
            <a:r>
              <a:rPr lang="en-US" dirty="0"/>
              <a:t>}</a:t>
            </a:r>
          </a:p>
        </p:txBody>
      </p:sp>
      <p:sp>
        <p:nvSpPr>
          <p:cNvPr id="5" name="Date Placeholder 4">
            <a:extLst>
              <a:ext uri="{FF2B5EF4-FFF2-40B4-BE49-F238E27FC236}">
                <a16:creationId xmlns:a16="http://schemas.microsoft.com/office/drawing/2014/main" id="{CD34CEC8-B691-1B33-02EE-A34A533C8959}"/>
              </a:ext>
            </a:extLst>
          </p:cNvPr>
          <p:cNvSpPr>
            <a:spLocks noGrp="1"/>
          </p:cNvSpPr>
          <p:nvPr>
            <p:ph type="dt" sz="half" idx="14"/>
          </p:nvPr>
        </p:nvSpPr>
        <p:spPr/>
        <p:txBody>
          <a:bodyPr/>
          <a:lstStyle/>
          <a:p>
            <a:pPr>
              <a:defRPr/>
            </a:pPr>
            <a:r>
              <a:rPr lang="de-DE"/>
              <a:t>| 	</a:t>
            </a:r>
            <a:fld id="{AE81D632-9CC4-4CDA-AE06-C7AFFDB26090}" type="datetime1">
              <a:rPr lang="en-US" smtClean="0"/>
              <a:t>6/14/2023</a:t>
            </a:fld>
            <a:r>
              <a:rPr lang="de-DE"/>
              <a:t>	 |</a:t>
            </a:r>
          </a:p>
        </p:txBody>
      </p:sp>
      <p:sp>
        <p:nvSpPr>
          <p:cNvPr id="6" name="Footer Placeholder 5">
            <a:extLst>
              <a:ext uri="{FF2B5EF4-FFF2-40B4-BE49-F238E27FC236}">
                <a16:creationId xmlns:a16="http://schemas.microsoft.com/office/drawing/2014/main" id="{CFFF8945-1C8B-E195-7233-F52E67C91C8B}"/>
              </a:ext>
            </a:extLst>
          </p:cNvPr>
          <p:cNvSpPr>
            <a:spLocks noGrp="1"/>
          </p:cNvSpPr>
          <p:nvPr>
            <p:ph type="ftr" sz="quarter" idx="15"/>
          </p:nvPr>
        </p:nvSpPr>
        <p:spPr/>
        <p:txBody>
          <a:bodyPr/>
          <a:lstStyle/>
          <a:p>
            <a:pPr>
              <a:defRPr/>
            </a:pPr>
            <a:r>
              <a:rPr lang="de-DE"/>
              <a:t>Presentation Title</a:t>
            </a:r>
          </a:p>
        </p:txBody>
      </p:sp>
      <p:sp>
        <p:nvSpPr>
          <p:cNvPr id="7" name="Slide Number Placeholder 6">
            <a:extLst>
              <a:ext uri="{FF2B5EF4-FFF2-40B4-BE49-F238E27FC236}">
                <a16:creationId xmlns:a16="http://schemas.microsoft.com/office/drawing/2014/main" id="{28261F58-3FE4-C027-CA29-8AD9A7B7290E}"/>
              </a:ext>
            </a:extLst>
          </p:cNvPr>
          <p:cNvSpPr>
            <a:spLocks noGrp="1"/>
          </p:cNvSpPr>
          <p:nvPr>
            <p:ph type="sldNum" sz="quarter" idx="16"/>
          </p:nvPr>
        </p:nvSpPr>
        <p:spPr/>
        <p:txBody>
          <a:bodyPr/>
          <a:lstStyle/>
          <a:p>
            <a:pPr>
              <a:defRPr/>
            </a:pPr>
            <a:fld id="{754141EE-5654-495E-8EFD-8948465C2482}" type="slidenum">
              <a:rPr lang="de-DE" smtClean="0"/>
              <a:pPr>
                <a:defRPr/>
              </a:pPr>
              <a:t>4</a:t>
            </a:fld>
            <a:endParaRPr lang="de-DE"/>
          </a:p>
        </p:txBody>
      </p:sp>
      <p:pic>
        <p:nvPicPr>
          <p:cNvPr id="9" name="Picture 8">
            <a:extLst>
              <a:ext uri="{FF2B5EF4-FFF2-40B4-BE49-F238E27FC236}">
                <a16:creationId xmlns:a16="http://schemas.microsoft.com/office/drawing/2014/main" id="{4747DFB4-621C-19A8-13E8-1BC552B98BD3}"/>
              </a:ext>
            </a:extLst>
          </p:cNvPr>
          <p:cNvPicPr>
            <a:picLocks noChangeAspect="1"/>
          </p:cNvPicPr>
          <p:nvPr/>
        </p:nvPicPr>
        <p:blipFill>
          <a:blip r:embed="rId2"/>
          <a:stretch>
            <a:fillRect/>
          </a:stretch>
        </p:blipFill>
        <p:spPr>
          <a:xfrm>
            <a:off x="3419872" y="4601285"/>
            <a:ext cx="5593565" cy="1554615"/>
          </a:xfrm>
          <a:prstGeom prst="rect">
            <a:avLst/>
          </a:prstGeom>
        </p:spPr>
      </p:pic>
    </p:spTree>
    <p:extLst>
      <p:ext uri="{BB962C8B-B14F-4D97-AF65-F5344CB8AC3E}">
        <p14:creationId xmlns:p14="http://schemas.microsoft.com/office/powerpoint/2010/main" val="162965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05DE42-E24C-BF23-9682-3EBDB09D942F}"/>
              </a:ext>
            </a:extLst>
          </p:cNvPr>
          <p:cNvSpPr>
            <a:spLocks noGrp="1"/>
          </p:cNvSpPr>
          <p:nvPr>
            <p:ph type="body" sz="half" idx="2"/>
          </p:nvPr>
        </p:nvSpPr>
        <p:spPr/>
        <p:txBody>
          <a:bodyPr/>
          <a:lstStyle/>
          <a:p>
            <a:endParaRPr lang="en-US"/>
          </a:p>
        </p:txBody>
      </p:sp>
      <p:sp>
        <p:nvSpPr>
          <p:cNvPr id="3" name="Title 2">
            <a:extLst>
              <a:ext uri="{FF2B5EF4-FFF2-40B4-BE49-F238E27FC236}">
                <a16:creationId xmlns:a16="http://schemas.microsoft.com/office/drawing/2014/main" id="{039EA8AF-9CDE-B802-9808-1F9FF01927BC}"/>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BDA9E2D-536B-212E-B226-F4DA6FC11104}"/>
              </a:ext>
            </a:extLst>
          </p:cNvPr>
          <p:cNvSpPr>
            <a:spLocks noGrp="1"/>
          </p:cNvSpPr>
          <p:nvPr>
            <p:ph type="body" sz="quarter" idx="13"/>
          </p:nvPr>
        </p:nvSpPr>
        <p:spPr/>
        <p:txBody>
          <a:bodyPr/>
          <a:lstStyle/>
          <a:p>
            <a:r>
              <a:rPr lang="en-US" sz="1800" dirty="0">
                <a:solidFill>
                  <a:schemeClr val="tx1"/>
                </a:solidFill>
              </a:rPr>
              <a:t>What is the behavior when we execute a transactional service method inside another transactional service method?</a:t>
            </a:r>
            <a:endParaRPr lang="en-US" dirty="0"/>
          </a:p>
          <a:p>
            <a:pPr marL="0" indent="0">
              <a:buNone/>
            </a:pPr>
            <a:r>
              <a:rPr lang="en-US" b="0" i="1" dirty="0">
                <a:solidFill>
                  <a:srgbClr val="000000"/>
                </a:solidFill>
                <a:effectLst/>
                <a:latin typeface="Raleway" pitchFamily="2" charset="0"/>
              </a:rPr>
              <a:t>REQUIRED</a:t>
            </a:r>
            <a:r>
              <a:rPr lang="en-US" b="0" i="0" dirty="0">
                <a:solidFill>
                  <a:srgbClr val="000000"/>
                </a:solidFill>
                <a:effectLst/>
                <a:latin typeface="Raleway" pitchFamily="2" charset="0"/>
              </a:rPr>
              <a:t> is the default propagation. Spring checks if there is an active transaction, and if nothing exists, it creates a new one. Otherwise, the business logic appends to the currently active transaction:</a:t>
            </a:r>
          </a:p>
          <a:p>
            <a:pPr marL="0" indent="0">
              <a:buNone/>
            </a:pPr>
            <a:endParaRPr lang="en-US" dirty="0">
              <a:solidFill>
                <a:srgbClr val="000000"/>
              </a:solidFill>
              <a:latin typeface="Raleway" pitchFamily="2" charset="0"/>
            </a:endParaRPr>
          </a:p>
          <a:p>
            <a:pPr marL="0" indent="0">
              <a:buNone/>
            </a:pPr>
            <a:endParaRPr lang="en-US" b="0" i="0" dirty="0">
              <a:solidFill>
                <a:srgbClr val="000000"/>
              </a:solidFill>
              <a:effectLst/>
              <a:latin typeface="Raleway" pitchFamily="2" charset="0"/>
            </a:endParaRPr>
          </a:p>
          <a:p>
            <a:pPr marL="0" indent="0">
              <a:buNone/>
            </a:pPr>
            <a:endParaRPr lang="en-US" dirty="0">
              <a:solidFill>
                <a:srgbClr val="000000"/>
              </a:solidFill>
              <a:latin typeface="Raleway" pitchFamily="2" charset="0"/>
            </a:endParaRPr>
          </a:p>
          <a:p>
            <a:pPr marL="0" indent="0">
              <a:buNone/>
            </a:pPr>
            <a:r>
              <a:rPr lang="en-US" b="0" i="0" dirty="0">
                <a:solidFill>
                  <a:srgbClr val="000000"/>
                </a:solidFill>
                <a:effectLst/>
                <a:latin typeface="Raleway" pitchFamily="2" charset="0"/>
              </a:rPr>
              <a:t>When the propagation is </a:t>
            </a:r>
            <a:r>
              <a:rPr lang="en-US" b="0" i="1" dirty="0">
                <a:solidFill>
                  <a:srgbClr val="000000"/>
                </a:solidFill>
                <a:effectLst/>
                <a:latin typeface="Raleway" pitchFamily="2" charset="0"/>
              </a:rPr>
              <a:t>REQUIRES_NEW</a:t>
            </a:r>
            <a:r>
              <a:rPr lang="en-US" b="0" i="0" dirty="0">
                <a:solidFill>
                  <a:srgbClr val="000000"/>
                </a:solidFill>
                <a:effectLst/>
                <a:latin typeface="Raleway" pitchFamily="2" charset="0"/>
              </a:rPr>
              <a:t>, Spring suspends the current transaction if it exists, and then creates a new one:</a:t>
            </a:r>
          </a:p>
          <a:p>
            <a:pPr marL="0" indent="0">
              <a:buNone/>
            </a:pPr>
            <a:r>
              <a:rPr lang="en-US" b="0" i="0" dirty="0">
                <a:solidFill>
                  <a:srgbClr val="000000"/>
                </a:solidFill>
                <a:effectLst/>
                <a:latin typeface="Raleway" pitchFamily="2" charset="0"/>
              </a:rPr>
              <a:t>For </a:t>
            </a:r>
            <a:r>
              <a:rPr lang="en-US" b="0" i="1" dirty="0">
                <a:solidFill>
                  <a:srgbClr val="000000"/>
                </a:solidFill>
                <a:effectLst/>
                <a:latin typeface="Raleway" pitchFamily="2" charset="0"/>
              </a:rPr>
              <a:t>NESTED</a:t>
            </a:r>
            <a:r>
              <a:rPr lang="en-US" b="0" i="0" dirty="0">
                <a:solidFill>
                  <a:srgbClr val="000000"/>
                </a:solidFill>
                <a:effectLst/>
                <a:latin typeface="Raleway" pitchFamily="2" charset="0"/>
              </a:rPr>
              <a:t> propagation, Spring checks if a transaction exists, and if so, it marks a save point. This means that if our business logic execution throws an exception, then the transaction rollbacks to this save point. If there's no active transaction, it works like </a:t>
            </a:r>
            <a:r>
              <a:rPr lang="en-US" b="0" i="1" dirty="0">
                <a:solidFill>
                  <a:srgbClr val="000000"/>
                </a:solidFill>
                <a:effectLst/>
                <a:latin typeface="Raleway" pitchFamily="2" charset="0"/>
              </a:rPr>
              <a:t>REQUIRED</a:t>
            </a:r>
            <a:r>
              <a:rPr lang="en-US" b="0" i="0" dirty="0">
                <a:solidFill>
                  <a:srgbClr val="000000"/>
                </a:solidFill>
                <a:effectLst/>
                <a:latin typeface="Raleway" pitchFamily="2" charset="0"/>
              </a:rPr>
              <a:t>.</a:t>
            </a:r>
          </a:p>
        </p:txBody>
      </p:sp>
      <p:sp>
        <p:nvSpPr>
          <p:cNvPr id="5" name="Date Placeholder 4">
            <a:extLst>
              <a:ext uri="{FF2B5EF4-FFF2-40B4-BE49-F238E27FC236}">
                <a16:creationId xmlns:a16="http://schemas.microsoft.com/office/drawing/2014/main" id="{5E13C0A4-7AD8-3D9C-3C72-6C06B7B16B16}"/>
              </a:ext>
            </a:extLst>
          </p:cNvPr>
          <p:cNvSpPr>
            <a:spLocks noGrp="1"/>
          </p:cNvSpPr>
          <p:nvPr>
            <p:ph type="dt" sz="half" idx="14"/>
          </p:nvPr>
        </p:nvSpPr>
        <p:spPr/>
        <p:txBody>
          <a:bodyPr/>
          <a:lstStyle/>
          <a:p>
            <a:pPr>
              <a:defRPr/>
            </a:pPr>
            <a:r>
              <a:rPr lang="de-DE"/>
              <a:t>| 	</a:t>
            </a:r>
            <a:fld id="{AE81D632-9CC4-4CDA-AE06-C7AFFDB26090}" type="datetime1">
              <a:rPr lang="en-US" smtClean="0"/>
              <a:t>6/14/2023</a:t>
            </a:fld>
            <a:r>
              <a:rPr lang="de-DE"/>
              <a:t>	 |</a:t>
            </a:r>
          </a:p>
        </p:txBody>
      </p:sp>
      <p:sp>
        <p:nvSpPr>
          <p:cNvPr id="6" name="Footer Placeholder 5">
            <a:extLst>
              <a:ext uri="{FF2B5EF4-FFF2-40B4-BE49-F238E27FC236}">
                <a16:creationId xmlns:a16="http://schemas.microsoft.com/office/drawing/2014/main" id="{99109B0A-E9E0-1E2B-CBDB-5B4E7175EB77}"/>
              </a:ext>
            </a:extLst>
          </p:cNvPr>
          <p:cNvSpPr>
            <a:spLocks noGrp="1"/>
          </p:cNvSpPr>
          <p:nvPr>
            <p:ph type="ftr" sz="quarter" idx="15"/>
          </p:nvPr>
        </p:nvSpPr>
        <p:spPr/>
        <p:txBody>
          <a:bodyPr/>
          <a:lstStyle/>
          <a:p>
            <a:pPr>
              <a:defRPr/>
            </a:pPr>
            <a:r>
              <a:rPr lang="de-DE"/>
              <a:t>Presentation Title</a:t>
            </a:r>
          </a:p>
        </p:txBody>
      </p:sp>
      <p:sp>
        <p:nvSpPr>
          <p:cNvPr id="7" name="Slide Number Placeholder 6">
            <a:extLst>
              <a:ext uri="{FF2B5EF4-FFF2-40B4-BE49-F238E27FC236}">
                <a16:creationId xmlns:a16="http://schemas.microsoft.com/office/drawing/2014/main" id="{96FA69C4-0DD7-53B5-ACB0-B130433D2794}"/>
              </a:ext>
            </a:extLst>
          </p:cNvPr>
          <p:cNvSpPr>
            <a:spLocks noGrp="1"/>
          </p:cNvSpPr>
          <p:nvPr>
            <p:ph type="sldNum" sz="quarter" idx="16"/>
          </p:nvPr>
        </p:nvSpPr>
        <p:spPr/>
        <p:txBody>
          <a:bodyPr/>
          <a:lstStyle/>
          <a:p>
            <a:pPr>
              <a:defRPr/>
            </a:pPr>
            <a:fld id="{754141EE-5654-495E-8EFD-8948465C2482}" type="slidenum">
              <a:rPr lang="de-DE" smtClean="0"/>
              <a:pPr>
                <a:defRPr/>
              </a:pPr>
              <a:t>5</a:t>
            </a:fld>
            <a:endParaRPr lang="de-DE"/>
          </a:p>
        </p:txBody>
      </p:sp>
      <p:pic>
        <p:nvPicPr>
          <p:cNvPr id="9" name="Picture 8">
            <a:extLst>
              <a:ext uri="{FF2B5EF4-FFF2-40B4-BE49-F238E27FC236}">
                <a16:creationId xmlns:a16="http://schemas.microsoft.com/office/drawing/2014/main" id="{FB4BE983-EC4B-6542-A939-AF25AC45F960}"/>
              </a:ext>
            </a:extLst>
          </p:cNvPr>
          <p:cNvPicPr>
            <a:picLocks noChangeAspect="1"/>
          </p:cNvPicPr>
          <p:nvPr/>
        </p:nvPicPr>
        <p:blipFill>
          <a:blip r:embed="rId2"/>
          <a:stretch>
            <a:fillRect/>
          </a:stretch>
        </p:blipFill>
        <p:spPr>
          <a:xfrm>
            <a:off x="323529" y="2563609"/>
            <a:ext cx="5189670" cy="1135478"/>
          </a:xfrm>
          <a:prstGeom prst="rect">
            <a:avLst/>
          </a:prstGeom>
        </p:spPr>
      </p:pic>
    </p:spTree>
    <p:extLst>
      <p:ext uri="{BB962C8B-B14F-4D97-AF65-F5344CB8AC3E}">
        <p14:creationId xmlns:p14="http://schemas.microsoft.com/office/powerpoint/2010/main" val="2300537752"/>
      </p:ext>
    </p:extLst>
  </p:cSld>
  <p:clrMapOvr>
    <a:masterClrMapping/>
  </p:clrMapOvr>
</p:sld>
</file>

<file path=ppt/theme/theme1.xml><?xml version="1.0" encoding="utf-8"?>
<a:theme xmlns:a="http://schemas.openxmlformats.org/drawingml/2006/main" name="S95-PresentationTemplate-2.2">
  <a:themeElements>
    <a:clrScheme name="ELCA">
      <a:dk1>
        <a:sysClr val="windowText" lastClr="000000"/>
      </a:dk1>
      <a:lt1>
        <a:sysClr val="window" lastClr="FFFFFF"/>
      </a:lt1>
      <a:dk2>
        <a:srgbClr val="595959"/>
      </a:dk2>
      <a:lt2>
        <a:srgbClr val="EEECE1"/>
      </a:lt2>
      <a:accent1>
        <a:srgbClr val="739ABC"/>
      </a:accent1>
      <a:accent2>
        <a:srgbClr val="80379B"/>
      </a:accent2>
      <a:accent3>
        <a:srgbClr val="427730"/>
      </a:accent3>
      <a:accent4>
        <a:srgbClr val="EBB700"/>
      </a:accent4>
      <a:accent5>
        <a:srgbClr val="AA9C8F"/>
      </a:accent5>
      <a:accent6>
        <a:srgbClr val="D2492A"/>
      </a:accent6>
      <a:hlink>
        <a:srgbClr val="0000FF"/>
      </a:hlink>
      <a:folHlink>
        <a:srgbClr val="800080"/>
      </a:folHlink>
    </a:clrScheme>
    <a:fontScheme name="ELCA">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36000" tIns="36000" rIns="36000" bIns="36000" rtlCol="0" anchor="ctr" anchorCtr="0">
        <a:noAutofit/>
      </a:bodyPr>
      <a:lstStyle>
        <a:defPPr marL="0" marR="0" indent="0" algn="l" defTabSz="914400" rtl="0" eaLnBrk="1" fontAlgn="auto" latinLnBrk="0" hangingPunct="1">
          <a:lnSpc>
            <a:spcPct val="100000"/>
          </a:lnSpc>
          <a:spcBef>
            <a:spcPts val="0"/>
          </a:spcBef>
          <a:spcAft>
            <a:spcPts val="0"/>
          </a:spcAft>
          <a:buClrTx/>
          <a:buSzTx/>
          <a:buFontTx/>
          <a:buNone/>
          <a:tabLst/>
          <a:defRPr smtClean="0"/>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IntranetTrainingCourseDocumentMaterialTypeField xmlns="http://schemas.microsoft.com/sharepoint/v3/fields"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731DFAF2C9D3947857DF4FCDDBA7015" ma:contentTypeVersion="3" ma:contentTypeDescription="Create a new document." ma:contentTypeScope="" ma:versionID="1f5b639a25adbdfc3c03a69e5e9536da">
  <xsd:schema xmlns:xsd="http://www.w3.org/2001/XMLSchema" xmlns:p="http://schemas.microsoft.com/office/2006/metadata/properties" xmlns:ns1="http://schemas.microsoft.com/sharepoint/v3" xmlns:ns2="http://schemas.microsoft.com/sharepoint/v3/fields" targetNamespace="http://schemas.microsoft.com/office/2006/metadata/properties" ma:root="true" ma:fieldsID="f601063f84d356abb8e82faf587daa44" ns1:_="" ns2:_="">
    <xsd:import namespace="http://schemas.microsoft.com/sharepoint/v3"/>
    <xsd:import namespace="http://schemas.microsoft.com/sharepoint/v3/fields"/>
    <xsd:element name="properties">
      <xsd:complexType>
        <xsd:sequence>
          <xsd:element name="documentManagement">
            <xsd:complexType>
              <xsd:all>
                <xsd:element ref="ns1:PublishingStartDate" minOccurs="0"/>
                <xsd:element ref="ns1:PublishingExpirationDate" minOccurs="0"/>
                <xsd:element ref="ns2:IntranetTrainingCourseDocumentMaterialTypeField"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IntranetTrainingCourseDocumentMaterialTypeField" ma:index="10" nillable="true" ma:displayName="Material Type" ma:internalName="IntranetTrainingCourseDocumentMaterialTypeField">
      <xsd:simpleType>
        <xsd:restriction base="dms:Choice">
          <xsd:enumeration value="&#10;            Exercise"/>
          <xsd:enumeration value="&#10;            Master copy"/>
          <xsd:enumeration value="&#10;            PC practice"/>
          <xsd:enumeration value="&#10;            PC Solution"/>
          <xsd:enumeration value="&#10;            Slides"/>
          <xsd:enumeration value="&#10;            Solutions"/>
          <xsd:enumeration value="&#10;            Student copy"/>
          <xsd:enumeration value="&#10;            Other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645AF7B-68B6-4FEE-BEDA-E8AD5F6F9AA4}">
  <ds:schemaRefs>
    <ds:schemaRef ds:uri="http://schemas.microsoft.com/sharepoint/v3/contenttype/forms"/>
  </ds:schemaRefs>
</ds:datastoreItem>
</file>

<file path=customXml/itemProps2.xml><?xml version="1.0" encoding="utf-8"?>
<ds:datastoreItem xmlns:ds="http://schemas.openxmlformats.org/officeDocument/2006/customXml" ds:itemID="{609F6D5F-83ED-43ED-AD55-508AEDD6442F}">
  <ds:schemaRefs>
    <ds:schemaRef ds:uri="http://schemas.microsoft.com/office/2006/metadata/properties"/>
    <ds:schemaRef ds:uri="http://schemas.microsoft.com/sharepoint/v3"/>
    <ds:schemaRef ds:uri="http://schemas.microsoft.com/sharepoint/v3/fields"/>
  </ds:schemaRefs>
</ds:datastoreItem>
</file>

<file path=customXml/itemProps3.xml><?xml version="1.0" encoding="utf-8"?>
<ds:datastoreItem xmlns:ds="http://schemas.openxmlformats.org/officeDocument/2006/customXml" ds:itemID="{0765C756-7F41-4EAF-B4F4-7724E24E2E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184</TotalTime>
  <Words>642</Words>
  <Application>Microsoft Office PowerPoint</Application>
  <PresentationFormat>On-screen Show (4:3)</PresentationFormat>
  <Paragraphs>50</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 Unicode MS</vt:lpstr>
      <vt:lpstr>Arial-BoldMT</vt:lpstr>
      <vt:lpstr>ArialMT</vt:lpstr>
      <vt:lpstr>Arial</vt:lpstr>
      <vt:lpstr>Calibri</vt:lpstr>
      <vt:lpstr>Raleway</vt:lpstr>
      <vt:lpstr>Symbol</vt:lpstr>
      <vt:lpstr>Wingdings</vt:lpstr>
      <vt:lpstr>S95-PresentationTemplate-2.2</vt:lpstr>
      <vt:lpstr>Transaction - Exercise</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Quoc Thi</dc:creator>
  <cp:lastModifiedBy>Gia Bao</cp:lastModifiedBy>
  <cp:revision>19</cp:revision>
  <dcterms:created xsi:type="dcterms:W3CDTF">2014-10-14T04:25:30Z</dcterms:created>
  <dcterms:modified xsi:type="dcterms:W3CDTF">2023-06-14T02:10:38Z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0x0101003731DFAF2C9D3947857DF4FCDDBA7015</vt:lpwstr>
  </property>
  <property fmtid="{D5CDD505-2E9C-101B-9397-08002B2CF9AE}" pid="3" name="DocID">
    <vt:lpwstr>S95</vt:lpwstr>
  </property>
  <property fmtid="{D5CDD505-2E9C-101B-9397-08002B2CF9AE}" pid="4" name="FormVersion">
    <vt:lpwstr>2.2</vt:lpwstr>
  </property>
  <property fmtid="{D5CDD505-2E9C-101B-9397-08002B2CF9AE}" pid="5" name="ArchivedBy">
    <vt:lpwstr/>
  </property>
  <property fmtid="{D5CDD505-2E9C-101B-9397-08002B2CF9AE}" pid="6" name="ArchiveFlag">
    <vt:lpwstr>false</vt:lpwstr>
  </property>
  <property fmtid="{D5CDD505-2E9C-101B-9397-08002B2CF9AE}" pid="7" name="LifeCycle">
    <vt:lpwstr>AgileITV Model</vt:lpwstr>
  </property>
  <property fmtid="{D5CDD505-2E9C-101B-9397-08002B2CF9AE}" pid="8" name="Category">
    <vt:lpwstr>Document management</vt:lpwstr>
  </property>
</Properties>
</file>