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7"/>
  </p:notesMasterIdLst>
  <p:sldIdLst>
    <p:sldId id="269" r:id="rId5"/>
    <p:sldId id="270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www.elca.vn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Signature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id -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Why do we prefer surrogate key (aka technical ID) over natural key when there is a need to give data an identifier?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Oracle, using sequence number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MS SQL Server, using identity column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an arbitrary DBMS, using ID table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id -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AutoNum type="arabicPeriod" startAt="5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For the questions in 2, 3 and 4: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Is it a problem to have “holes” (or “gaps”) in the data’s identifier?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Is it possible to rollback an allocated ID in case of business failure?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At minimum, how many database transactions need to be opened to achieve the true “identifier”?</a:t>
            </a:r>
          </a:p>
          <a:p>
            <a:endParaRPr lang="en-US" alt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37489"/>
      </p:ext>
    </p:extLst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0765C756-7F41-4EAF-B4F4-7724E24E2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158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Unicode MS</vt:lpstr>
      <vt:lpstr>Arial-BoldMT</vt:lpstr>
      <vt:lpstr>ArialMT</vt:lpstr>
      <vt:lpstr>Calibri</vt:lpstr>
      <vt:lpstr>Symbol</vt:lpstr>
      <vt:lpstr>Wingdings</vt:lpstr>
      <vt:lpstr>S95-PresentationTemplate-2.2</vt:lpstr>
      <vt:lpstr>Technical id - Exercise</vt:lpstr>
      <vt:lpstr>Technical id - Exercise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Nguyen Dang Tuan</cp:lastModifiedBy>
  <cp:revision>12</cp:revision>
  <dcterms:created xsi:type="dcterms:W3CDTF">2014-10-14T04:25:30Z</dcterms:created>
  <dcterms:modified xsi:type="dcterms:W3CDTF">2023-06-12T09:32:03Z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