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261" r:id="rId3"/>
    <p:sldId id="262" r:id="rId4"/>
    <p:sldId id="263" r:id="rId5"/>
    <p:sldId id="264" r:id="rId6"/>
    <p:sldId id="265" r:id="rId7"/>
  </p:sldIdLst>
  <p:sldSz cx="9144000" cy="5143500" type="screen16x9"/>
  <p:notesSz cx="6858000" cy="9144000"/>
  <p:embeddedFontLst>
    <p:embeddedFont>
      <p:font typeface="Work Sans" pitchFamily="2" charset="0"/>
      <p:regular r:id="rId9"/>
      <p:bold r:id="rId10"/>
      <p:italic r:id="rId11"/>
      <p:boldItalic r:id="rId12"/>
    </p:embeddedFont>
    <p:embeddedFont>
      <p:font typeface="Work Sans Light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1A81B6-A0AD-4F0F-B451-054D5BA5348F}">
  <a:tblStyle styleId="{241A81B6-A0AD-4F0F-B451-054D5BA534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CA6B91C-5013-4642-BEE4-85386C6807A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0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1273037" y="1405879"/>
            <a:ext cx="4914000" cy="16019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LAMBDA EXPRESSION</a:t>
            </a:r>
            <a:endParaRPr/>
          </a:p>
        </p:txBody>
      </p:sp>
      <p:grpSp>
        <p:nvGrpSpPr>
          <p:cNvPr id="59" name="Google Shape;59;p12"/>
          <p:cNvGrpSpPr/>
          <p:nvPr/>
        </p:nvGrpSpPr>
        <p:grpSpPr>
          <a:xfrm>
            <a:off x="6867248" y="652997"/>
            <a:ext cx="1580904" cy="1684493"/>
            <a:chOff x="5970800" y="1619250"/>
            <a:chExt cx="428650" cy="456725"/>
          </a:xfrm>
        </p:grpSpPr>
        <p:sp>
          <p:nvSpPr>
            <p:cNvPr id="60" name="Google Shape;60;p12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Arrow: Up 2">
            <a:extLst>
              <a:ext uri="{FF2B5EF4-FFF2-40B4-BE49-F238E27FC236}">
                <a16:creationId xmlns:a16="http://schemas.microsoft.com/office/drawing/2014/main" id="{6C8E75E4-C971-3BF0-0A08-B4F635A55BB9}"/>
              </a:ext>
            </a:extLst>
          </p:cNvPr>
          <p:cNvSpPr/>
          <p:nvPr/>
        </p:nvSpPr>
        <p:spPr>
          <a:xfrm rot="5400000">
            <a:off x="4582973" y="1416517"/>
            <a:ext cx="658368" cy="7827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652105" y="1819355"/>
            <a:ext cx="7005418" cy="860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/>
              <a:t>Biểu thức lambda là khối mã ngắn nhận các tham số và trả lại giá trị.</a:t>
            </a:r>
          </a:p>
        </p:txBody>
      </p:sp>
      <p:grpSp>
        <p:nvGrpSpPr>
          <p:cNvPr id="106" name="Google Shape;106;p17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07" name="Google Shape;107;p1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3" name="Google Shape;105;p17">
            <a:extLst>
              <a:ext uri="{FF2B5EF4-FFF2-40B4-BE49-F238E27FC236}">
                <a16:creationId xmlns:a16="http://schemas.microsoft.com/office/drawing/2014/main" id="{4400C6D9-1E96-CAD3-2CA1-B2A3D7BFF382}"/>
              </a:ext>
            </a:extLst>
          </p:cNvPr>
          <p:cNvSpPr txBox="1">
            <a:spLocks/>
          </p:cNvSpPr>
          <p:nvPr/>
        </p:nvSpPr>
        <p:spPr>
          <a:xfrm>
            <a:off x="652105" y="2968058"/>
            <a:ext cx="7405800" cy="129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/>
              <a:t>Biểu thức nó sẽ tương tự như phương thức nhưng không có tên và có thể được cài đặt trực tiếp trong phần nội dung của phương thức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AE64755-3D03-B195-D1A2-6C274707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59" y="494464"/>
            <a:ext cx="5092200" cy="1360200"/>
          </a:xfrm>
        </p:spPr>
        <p:txBody>
          <a:bodyPr/>
          <a:lstStyle/>
          <a:p>
            <a:r>
              <a:rPr lang="en-US"/>
              <a:t>Khái niệm: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build="p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8C80-E228-F982-9886-630F93FD7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50" y="425196"/>
            <a:ext cx="5092200" cy="862767"/>
          </a:xfrm>
        </p:spPr>
        <p:txBody>
          <a:bodyPr/>
          <a:lstStyle/>
          <a:p>
            <a:r>
              <a:rPr lang="en-US"/>
              <a:t>Cú pháp: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A2AEC-0409-EEE0-9B4C-19CE91D03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50" y="891034"/>
            <a:ext cx="7405800" cy="2326234"/>
          </a:xfrm>
        </p:spPr>
        <p:txBody>
          <a:bodyPr/>
          <a:lstStyle/>
          <a:p>
            <a:pPr marL="101600" indent="0">
              <a:buNone/>
            </a:pPr>
            <a:endParaRPr lang="en-US" sz="1800"/>
          </a:p>
          <a:p>
            <a:r>
              <a:rPr lang="en-US" sz="1800"/>
              <a:t>([&lt;Kiểu 1&gt;] p1, [&lt;Kiểu 1&gt;] p2, .....) </a:t>
            </a:r>
            <a:r>
              <a:rPr lang="en-US" sz="1800">
                <a:sym typeface="Wingdings" panose="05000000000000000000" pitchFamily="2" charset="2"/>
              </a:rPr>
              <a:t> </a:t>
            </a:r>
            <a:r>
              <a:rPr lang="en-US" sz="1800"/>
              <a:t>&lt;một câu lệnh&gt;</a:t>
            </a:r>
          </a:p>
          <a:p>
            <a:pPr marL="101600" indent="0">
              <a:buNone/>
            </a:pPr>
            <a:r>
              <a:rPr lang="en-US" sz="1800"/>
              <a:t>	 </a:t>
            </a:r>
          </a:p>
          <a:p>
            <a:r>
              <a:rPr lang="en-US" sz="1800"/>
              <a:t>([&lt;Kiểu 1&gt;] p1, [&lt;Kiểu 1&gt;] p2, .....) </a:t>
            </a:r>
            <a:r>
              <a:rPr lang="en-US" sz="1800">
                <a:sym typeface="Wingdings" panose="05000000000000000000" pitchFamily="2" charset="2"/>
              </a:rPr>
              <a:t></a:t>
            </a:r>
            <a:r>
              <a:rPr lang="en-US" sz="1800"/>
              <a:t> {</a:t>
            </a:r>
          </a:p>
          <a:p>
            <a:pPr marL="101600" indent="0">
              <a:buNone/>
            </a:pPr>
            <a:r>
              <a:rPr lang="en-US" sz="1800"/>
              <a:t>		&lt;nhiều câu lệnh&gt;</a:t>
            </a:r>
          </a:p>
          <a:p>
            <a:pPr marL="101600" indent="0">
              <a:buNone/>
            </a:pPr>
            <a:r>
              <a:rPr lang="en-US" sz="1800"/>
              <a:t>	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407D8-A5FE-7BD4-437A-E6EAD4F3DD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6D1FD35-78E0-F653-F16A-8E763CD42184}"/>
              </a:ext>
            </a:extLst>
          </p:cNvPr>
          <p:cNvSpPr txBox="1">
            <a:spLocks/>
          </p:cNvSpPr>
          <p:nvPr/>
        </p:nvSpPr>
        <p:spPr>
          <a:xfrm>
            <a:off x="869100" y="3065069"/>
            <a:ext cx="7405800" cy="1187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101600" indent="0">
              <a:buFont typeface="Work Sans Light"/>
              <a:buNone/>
            </a:pPr>
            <a:endParaRPr lang="en-US" sz="1800"/>
          </a:p>
          <a:p>
            <a:r>
              <a:rPr lang="en-US" b="1"/>
              <a:t>Công dụng</a:t>
            </a:r>
            <a:r>
              <a:rPr lang="en-US" sz="1800"/>
              <a:t>: </a:t>
            </a:r>
            <a:r>
              <a:rPr lang="vi-VN" sz="1800"/>
              <a:t>Giúp cho việc lập trình trở nên ngắn gọn, đơn giản và dễ hiểu hơn.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4546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A9527-E2D2-87EA-7E8C-B283A2D2A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00" y="1833097"/>
            <a:ext cx="7405800" cy="1002000"/>
          </a:xfrm>
        </p:spPr>
        <p:txBody>
          <a:bodyPr/>
          <a:lstStyle/>
          <a:p>
            <a:r>
              <a:rPr lang="vi-VN"/>
              <a:t>Biểu thức lambda sử dụng chính để thể hiện các giao diện có duy nhất 1 phương thức trừu tượng</a:t>
            </a:r>
            <a:r>
              <a:rPr lang="en-US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70F5-967E-DEAA-8035-25EFA5BB1C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67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605B1-C986-0C2E-6BD8-24FCF88799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118F5E-9BA4-1682-24CB-3EA6BC0E5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20" y="618708"/>
            <a:ext cx="4111573" cy="6192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BC3DE0-52BE-E116-889A-AB559762D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632" y="3261637"/>
            <a:ext cx="4239217" cy="13241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1C3B6A-38A6-137C-A9C5-639112E10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128" y="1382882"/>
            <a:ext cx="5249008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28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6AEF3-97B2-3E72-3AC5-094F95F092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FAFD26-EC95-23E5-3518-EBB1090CB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36" y="2357359"/>
            <a:ext cx="5458587" cy="1648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5C8DF9-6002-54D5-1FD6-761DAB75A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31" y="1138086"/>
            <a:ext cx="4111573" cy="69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31890"/>
      </p:ext>
    </p:extLst>
  </p:cSld>
  <p:clrMapOvr>
    <a:masterClrMapping/>
  </p:clrMapOvr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F3F3F3"/>
      </a:lt2>
      <a:accent1>
        <a:srgbClr val="000000"/>
      </a:accent1>
      <a:accent2>
        <a:srgbClr val="666666"/>
      </a:accent2>
      <a:accent3>
        <a:srgbClr val="999999"/>
      </a:accent3>
      <a:accent4>
        <a:srgbClr val="CCCCCC"/>
      </a:accent4>
      <a:accent5>
        <a:srgbClr val="EFEFEF"/>
      </a:accent5>
      <a:accent6>
        <a:srgbClr val="F6B26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144</Words>
  <Application>Microsoft Office PowerPoint</Application>
  <PresentationFormat>On-screen Show (16:9)</PresentationFormat>
  <Paragraphs>19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Work Sans</vt:lpstr>
      <vt:lpstr>Arial</vt:lpstr>
      <vt:lpstr>Work Sans Light</vt:lpstr>
      <vt:lpstr>Jacquenetta template</vt:lpstr>
      <vt:lpstr>LAMBDA EXPRESSION</vt:lpstr>
      <vt:lpstr>Khái niệm:</vt:lpstr>
      <vt:lpstr>Cú pháp: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EXPRESSION</dc:title>
  <cp:lastModifiedBy>Minh Huỳnh</cp:lastModifiedBy>
  <cp:revision>4</cp:revision>
  <dcterms:modified xsi:type="dcterms:W3CDTF">2022-07-27T15:22:30Z</dcterms:modified>
</cp:coreProperties>
</file>