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20"/>
  </p:notesMasterIdLst>
  <p:sldIdLst>
    <p:sldId id="256" r:id="rId2"/>
    <p:sldId id="260" r:id="rId3"/>
    <p:sldId id="257" r:id="rId4"/>
    <p:sldId id="349" r:id="rId5"/>
    <p:sldId id="348" r:id="rId6"/>
    <p:sldId id="350" r:id="rId7"/>
    <p:sldId id="259" r:id="rId8"/>
    <p:sldId id="271" r:id="rId9"/>
    <p:sldId id="261" r:id="rId10"/>
    <p:sldId id="277" r:id="rId11"/>
    <p:sldId id="353" r:id="rId12"/>
    <p:sldId id="268" r:id="rId13"/>
    <p:sldId id="265" r:id="rId14"/>
    <p:sldId id="258" r:id="rId15"/>
    <p:sldId id="355" r:id="rId16"/>
    <p:sldId id="352" r:id="rId17"/>
    <p:sldId id="351" r:id="rId18"/>
    <p:sldId id="358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ira Sans Condensed" panose="020B0503050000020004" pitchFamily="34" charset="0"/>
      <p:regular r:id="rId25"/>
      <p:bold r:id="rId26"/>
      <p:italic r:id="rId27"/>
      <p:boldItalic r:id="rId28"/>
    </p:embeddedFont>
    <p:embeddedFont>
      <p:font typeface="Josefin Sans" pitchFamily="2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Roboto Condensed Light" panose="02000000000000000000" pitchFamily="2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E365D8-3136-4E6C-A09F-14F1BEB0A7B0}">
  <a:tblStyle styleId="{C7E365D8-3136-4E6C-A09F-14F1BEB0A7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42" autoAdjust="0"/>
  </p:normalViewPr>
  <p:slideViewPr>
    <p:cSldViewPr snapToGrid="0">
      <p:cViewPr varScale="1">
        <p:scale>
          <a:sx n="89" d="100"/>
          <a:sy n="89" d="100"/>
        </p:scale>
        <p:origin x="62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1161f6db21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1161f6db21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749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ab8d1ca92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ab8d1ca927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d1e87cec6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d1e87cec6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ab8d1ca927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ab8d1ca927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594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d1e87cec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d1e87cec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561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966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71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26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019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671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d1e87cec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d1e87cec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8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>
            <a:spLocks noGrp="1"/>
          </p:cNvSpPr>
          <p:nvPr>
            <p:ph type="subTitle" idx="1"/>
          </p:nvPr>
        </p:nvSpPr>
        <p:spPr>
          <a:xfrm>
            <a:off x="4658775" y="3441800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41"/>
          <p:cNvSpPr txBox="1">
            <a:spLocks noGrp="1"/>
          </p:cNvSpPr>
          <p:nvPr>
            <p:ph type="subTitle" idx="2"/>
          </p:nvPr>
        </p:nvSpPr>
        <p:spPr>
          <a:xfrm>
            <a:off x="2397771" y="1400250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41"/>
          <p:cNvSpPr txBox="1">
            <a:spLocks noGrp="1"/>
          </p:cNvSpPr>
          <p:nvPr>
            <p:ph type="title"/>
          </p:nvPr>
        </p:nvSpPr>
        <p:spPr>
          <a:xfrm>
            <a:off x="4658771" y="28061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548" name="Google Shape;548;p41"/>
          <p:cNvSpPr txBox="1">
            <a:spLocks noGrp="1"/>
          </p:cNvSpPr>
          <p:nvPr>
            <p:ph type="title" idx="3"/>
          </p:nvPr>
        </p:nvSpPr>
        <p:spPr>
          <a:xfrm>
            <a:off x="2397771" y="76455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Fira Sans Condensed"/>
              <a:buNone/>
              <a:defRPr sz="27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549" name="Google Shape;549;p41"/>
          <p:cNvSpPr/>
          <p:nvPr/>
        </p:nvSpPr>
        <p:spPr>
          <a:xfrm>
            <a:off x="485275" y="3859450"/>
            <a:ext cx="3336529" cy="1283560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1"/>
          <p:cNvSpPr/>
          <p:nvPr/>
        </p:nvSpPr>
        <p:spPr>
          <a:xfrm rot="1432232" flipH="1">
            <a:off x="-470789" y="4165605"/>
            <a:ext cx="4306753" cy="1531081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1"/>
          <p:cNvSpPr/>
          <p:nvPr/>
        </p:nvSpPr>
        <p:spPr>
          <a:xfrm rot="5772258">
            <a:off x="7200936" y="-653045"/>
            <a:ext cx="2023504" cy="1935148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1"/>
          <p:cNvSpPr/>
          <p:nvPr/>
        </p:nvSpPr>
        <p:spPr>
          <a:xfrm rot="707044">
            <a:off x="5289054" y="-380400"/>
            <a:ext cx="4307387" cy="1170580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1"/>
          <p:cNvSpPr/>
          <p:nvPr/>
        </p:nvSpPr>
        <p:spPr>
          <a:xfrm>
            <a:off x="5289100" y="-380553"/>
            <a:ext cx="4306711" cy="128365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1"/>
          <p:cNvSpPr/>
          <p:nvPr/>
        </p:nvSpPr>
        <p:spPr>
          <a:xfrm rot="855605">
            <a:off x="-610970" y="4000688"/>
            <a:ext cx="4923475" cy="1631508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1"/>
          <p:cNvSpPr/>
          <p:nvPr/>
        </p:nvSpPr>
        <p:spPr>
          <a:xfrm rot="5400000">
            <a:off x="2493669" y="40945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1"/>
          <p:cNvSpPr/>
          <p:nvPr/>
        </p:nvSpPr>
        <p:spPr>
          <a:xfrm rot="5400000">
            <a:off x="1141481" y="39944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1"/>
          <p:cNvSpPr/>
          <p:nvPr/>
        </p:nvSpPr>
        <p:spPr>
          <a:xfrm rot="-5400000">
            <a:off x="1836844" y="39418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1"/>
          <p:cNvSpPr/>
          <p:nvPr/>
        </p:nvSpPr>
        <p:spPr>
          <a:xfrm rot="5400000">
            <a:off x="485269" y="33596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1"/>
          <p:cNvSpPr/>
          <p:nvPr/>
        </p:nvSpPr>
        <p:spPr>
          <a:xfrm rot="5400000">
            <a:off x="7169406" y="9648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1"/>
          <p:cNvSpPr/>
          <p:nvPr/>
        </p:nvSpPr>
        <p:spPr>
          <a:xfrm rot="5400000">
            <a:off x="5817219" y="8647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1"/>
          <p:cNvSpPr/>
          <p:nvPr/>
        </p:nvSpPr>
        <p:spPr>
          <a:xfrm rot="-5400000">
            <a:off x="6512581" y="8121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1"/>
          <p:cNvSpPr/>
          <p:nvPr/>
        </p:nvSpPr>
        <p:spPr>
          <a:xfrm rot="5400000">
            <a:off x="5161006" y="229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5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1993200" y="1404463"/>
            <a:ext cx="5157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2997600" y="2388037"/>
            <a:ext cx="3148800" cy="12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4" name="Google Shape;774;p53"/>
          <p:cNvSpPr/>
          <p:nvPr/>
        </p:nvSpPr>
        <p:spPr>
          <a:xfrm>
            <a:off x="1030225" y="3960176"/>
            <a:ext cx="7083925" cy="1183297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3"/>
          <p:cNvSpPr/>
          <p:nvPr/>
        </p:nvSpPr>
        <p:spPr>
          <a:xfrm flipH="1">
            <a:off x="-1" y="4362499"/>
            <a:ext cx="9144351" cy="782105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53"/>
          <p:cNvSpPr/>
          <p:nvPr/>
        </p:nvSpPr>
        <p:spPr>
          <a:xfrm rot="6479671">
            <a:off x="5455589" y="-1428985"/>
            <a:ext cx="1502599" cy="3510848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3"/>
          <p:cNvSpPr/>
          <p:nvPr/>
        </p:nvSpPr>
        <p:spPr>
          <a:xfrm>
            <a:off x="0" y="-167425"/>
            <a:ext cx="9144351" cy="831498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3"/>
          <p:cNvSpPr/>
          <p:nvPr/>
        </p:nvSpPr>
        <p:spPr>
          <a:xfrm>
            <a:off x="0" y="-167425"/>
            <a:ext cx="9144078" cy="911830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3"/>
          <p:cNvSpPr/>
          <p:nvPr/>
        </p:nvSpPr>
        <p:spPr>
          <a:xfrm>
            <a:off x="1" y="4416936"/>
            <a:ext cx="9143690" cy="726902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53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53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3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53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3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3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3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9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4"/>
          <p:cNvSpPr/>
          <p:nvPr/>
        </p:nvSpPr>
        <p:spPr>
          <a:xfrm rot="10800000">
            <a:off x="2251306" y="-128"/>
            <a:ext cx="4462873" cy="1059925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64"/>
          <p:cNvSpPr/>
          <p:nvPr/>
        </p:nvSpPr>
        <p:spPr>
          <a:xfrm rot="10799504" flipH="1">
            <a:off x="-6750" y="531"/>
            <a:ext cx="9154265" cy="81230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64"/>
          <p:cNvSpPr/>
          <p:nvPr/>
        </p:nvSpPr>
        <p:spPr>
          <a:xfrm rot="-10799504">
            <a:off x="236" y="485"/>
            <a:ext cx="9154265" cy="865690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64"/>
          <p:cNvSpPr/>
          <p:nvPr/>
        </p:nvSpPr>
        <p:spPr>
          <a:xfrm rot="-4555973" flipH="1">
            <a:off x="4908829" y="2657012"/>
            <a:ext cx="1457076" cy="4557441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64"/>
          <p:cNvSpPr/>
          <p:nvPr/>
        </p:nvSpPr>
        <p:spPr>
          <a:xfrm rot="10800000" flipH="1">
            <a:off x="1" y="4443074"/>
            <a:ext cx="9154264" cy="836745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64"/>
          <p:cNvSpPr/>
          <p:nvPr/>
        </p:nvSpPr>
        <p:spPr>
          <a:xfrm rot="10800000" flipH="1">
            <a:off x="-6750" y="4366693"/>
            <a:ext cx="9161260" cy="9175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64"/>
          <p:cNvSpPr/>
          <p:nvPr/>
        </p:nvSpPr>
        <p:spPr>
          <a:xfrm rot="5400000">
            <a:off x="8226781" y="42534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64"/>
          <p:cNvSpPr/>
          <p:nvPr/>
        </p:nvSpPr>
        <p:spPr>
          <a:xfrm rot="5400000">
            <a:off x="2775969" y="43758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64"/>
          <p:cNvSpPr/>
          <p:nvPr/>
        </p:nvSpPr>
        <p:spPr>
          <a:xfrm rot="-5400000">
            <a:off x="6531806" y="41548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64"/>
          <p:cNvSpPr/>
          <p:nvPr/>
        </p:nvSpPr>
        <p:spPr>
          <a:xfrm rot="5400000">
            <a:off x="420981" y="391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64"/>
          <p:cNvSpPr/>
          <p:nvPr/>
        </p:nvSpPr>
        <p:spPr>
          <a:xfrm rot="5400000">
            <a:off x="7233206" y="816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64"/>
          <p:cNvSpPr/>
          <p:nvPr/>
        </p:nvSpPr>
        <p:spPr>
          <a:xfrm rot="5400000">
            <a:off x="5881019" y="7165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64"/>
          <p:cNvSpPr/>
          <p:nvPr/>
        </p:nvSpPr>
        <p:spPr>
          <a:xfrm rot="5400000">
            <a:off x="2521581" y="664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0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/>
          <p:nvPr/>
        </p:nvSpPr>
        <p:spPr>
          <a:xfrm rot="10800000" flipH="1">
            <a:off x="1206036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65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65"/>
          <p:cNvSpPr/>
          <p:nvPr/>
        </p:nvSpPr>
        <p:spPr>
          <a:xfrm rot="10800000">
            <a:off x="-1374513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65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65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5"/>
          <p:cNvSpPr/>
          <p:nvPr/>
        </p:nvSpPr>
        <p:spPr>
          <a:xfrm rot="10800000" flipH="1">
            <a:off x="-77156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5"/>
          <p:cNvSpPr/>
          <p:nvPr/>
        </p:nvSpPr>
        <p:spPr>
          <a:xfrm>
            <a:off x="1958250" y="40720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5"/>
          <p:cNvSpPr/>
          <p:nvPr/>
        </p:nvSpPr>
        <p:spPr>
          <a:xfrm>
            <a:off x="285300" y="38556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5"/>
          <p:cNvSpPr/>
          <p:nvPr/>
        </p:nvSpPr>
        <p:spPr>
          <a:xfrm>
            <a:off x="4522800" y="48927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5"/>
          <p:cNvSpPr/>
          <p:nvPr/>
        </p:nvSpPr>
        <p:spPr>
          <a:xfrm rot="10800000" flipH="1">
            <a:off x="6363775" y="11325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5"/>
          <p:cNvSpPr/>
          <p:nvPr/>
        </p:nvSpPr>
        <p:spPr>
          <a:xfrm rot="10800000" flipH="1">
            <a:off x="8271400" y="13415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5"/>
          <p:cNvSpPr/>
          <p:nvPr/>
        </p:nvSpPr>
        <p:spPr>
          <a:xfrm rot="10800000" flipH="1">
            <a:off x="4360525" y="3233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6"/>
          <p:cNvSpPr/>
          <p:nvPr/>
        </p:nvSpPr>
        <p:spPr>
          <a:xfrm rot="-5400000" flipH="1">
            <a:off x="7050252" y="2575411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 rot="-5399497">
            <a:off x="6325430" y="1701197"/>
            <a:ext cx="4515337" cy="1121168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 rot="-5400440" flipH="1">
            <a:off x="5965428" y="1974301"/>
            <a:ext cx="5161707" cy="1194801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 rot="-5400000">
            <a:off x="-1791843" y="1811847"/>
            <a:ext cx="5127422" cy="1543736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 rot="-5400000">
            <a:off x="-1926425" y="1930649"/>
            <a:ext cx="5143202" cy="1290352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6"/>
          <p:cNvSpPr/>
          <p:nvPr/>
        </p:nvSpPr>
        <p:spPr>
          <a:xfrm rot="-5400000" flipH="1">
            <a:off x="-1877527" y="1881640"/>
            <a:ext cx="5143337" cy="1388283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66"/>
          <p:cNvSpPr/>
          <p:nvPr/>
        </p:nvSpPr>
        <p:spPr>
          <a:xfrm>
            <a:off x="1104550" y="27103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66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66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66"/>
          <p:cNvSpPr/>
          <p:nvPr/>
        </p:nvSpPr>
        <p:spPr>
          <a:xfrm>
            <a:off x="1169650" y="4168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66"/>
          <p:cNvSpPr/>
          <p:nvPr/>
        </p:nvSpPr>
        <p:spPr>
          <a:xfrm>
            <a:off x="152073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6"/>
          <p:cNvSpPr/>
          <p:nvPr/>
        </p:nvSpPr>
        <p:spPr>
          <a:xfrm rot="10800000" flipH="1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66"/>
          <p:cNvSpPr/>
          <p:nvPr/>
        </p:nvSpPr>
        <p:spPr>
          <a:xfrm rot="10800000" flipH="1">
            <a:off x="7695850" y="10064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6"/>
          <p:cNvSpPr/>
          <p:nvPr/>
        </p:nvSpPr>
        <p:spPr>
          <a:xfrm rot="10800000" flipH="1">
            <a:off x="779423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2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7"/>
          <p:cNvSpPr/>
          <p:nvPr/>
        </p:nvSpPr>
        <p:spPr>
          <a:xfrm rot="-5911893" flipH="1">
            <a:off x="-358275" y="-757650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7"/>
          <p:cNvSpPr/>
          <p:nvPr/>
        </p:nvSpPr>
        <p:spPr>
          <a:xfrm rot="-515846" flipH="1">
            <a:off x="-1764995" y="-321140"/>
            <a:ext cx="4858752" cy="984749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7"/>
          <p:cNvSpPr/>
          <p:nvPr/>
        </p:nvSpPr>
        <p:spPr>
          <a:xfrm flipH="1">
            <a:off x="-1788061" y="-312190"/>
            <a:ext cx="4906095" cy="1060078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67"/>
          <p:cNvSpPr/>
          <p:nvPr/>
        </p:nvSpPr>
        <p:spPr>
          <a:xfrm rot="4888107" flipH="1">
            <a:off x="1137128" y="4138487"/>
            <a:ext cx="1679785" cy="2039064"/>
          </a:xfrm>
          <a:custGeom>
            <a:avLst/>
            <a:gdLst/>
            <a:ahLst/>
            <a:cxnLst/>
            <a:rect l="l" t="t" r="r" b="b"/>
            <a:pathLst>
              <a:path w="184937" h="139852" extrusionOk="0">
                <a:moveTo>
                  <a:pt x="59024" y="1"/>
                </a:moveTo>
                <a:cubicBezTo>
                  <a:pt x="37702" y="1"/>
                  <a:pt x="17942" y="12858"/>
                  <a:pt x="11925" y="32587"/>
                </a:cubicBezTo>
                <a:cubicBezTo>
                  <a:pt x="1" y="71595"/>
                  <a:pt x="35681" y="113191"/>
                  <a:pt x="79310" y="130384"/>
                </a:cubicBezTo>
                <a:cubicBezTo>
                  <a:pt x="95983" y="136984"/>
                  <a:pt x="112612" y="139851"/>
                  <a:pt x="127490" y="139851"/>
                </a:cubicBezTo>
                <a:cubicBezTo>
                  <a:pt x="160532" y="139851"/>
                  <a:pt x="184937" y="125708"/>
                  <a:pt x="182005" y="106905"/>
                </a:cubicBezTo>
                <a:cubicBezTo>
                  <a:pt x="175997" y="67251"/>
                  <a:pt x="140409" y="105334"/>
                  <a:pt x="114805" y="42848"/>
                </a:cubicBezTo>
                <a:cubicBezTo>
                  <a:pt x="102395" y="12395"/>
                  <a:pt x="79957" y="1"/>
                  <a:pt x="590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67"/>
          <p:cNvSpPr/>
          <p:nvPr/>
        </p:nvSpPr>
        <p:spPr>
          <a:xfrm rot="-9922098" flipH="1">
            <a:off x="-1214868" y="4347472"/>
            <a:ext cx="4858620" cy="984751"/>
          </a:xfrm>
          <a:custGeom>
            <a:avLst/>
            <a:gdLst/>
            <a:ahLst/>
            <a:cxnLst/>
            <a:rect l="l" t="t" r="r" b="b"/>
            <a:pathLst>
              <a:path w="264364" h="48804" extrusionOk="0">
                <a:moveTo>
                  <a:pt x="0" y="1"/>
                </a:moveTo>
                <a:lnTo>
                  <a:pt x="0" y="34052"/>
                </a:lnTo>
                <a:cubicBezTo>
                  <a:pt x="3219" y="35165"/>
                  <a:pt x="6028" y="35625"/>
                  <a:pt x="8547" y="35625"/>
                </a:cubicBezTo>
                <a:cubicBezTo>
                  <a:pt x="20567" y="35625"/>
                  <a:pt x="25980" y="25146"/>
                  <a:pt x="37813" y="25146"/>
                </a:cubicBezTo>
                <a:cubicBezTo>
                  <a:pt x="42388" y="25146"/>
                  <a:pt x="47922" y="26712"/>
                  <a:pt x="55168" y="31055"/>
                </a:cubicBezTo>
                <a:cubicBezTo>
                  <a:pt x="70462" y="40234"/>
                  <a:pt x="80176" y="48502"/>
                  <a:pt x="91777" y="48502"/>
                </a:cubicBezTo>
                <a:cubicBezTo>
                  <a:pt x="98366" y="48502"/>
                  <a:pt x="105563" y="45836"/>
                  <a:pt x="114738" y="39155"/>
                </a:cubicBezTo>
                <a:cubicBezTo>
                  <a:pt x="122916" y="33205"/>
                  <a:pt x="129075" y="31386"/>
                  <a:pt x="134351" y="31386"/>
                </a:cubicBezTo>
                <a:cubicBezTo>
                  <a:pt x="142654" y="31386"/>
                  <a:pt x="148772" y="35892"/>
                  <a:pt x="157136" y="35892"/>
                </a:cubicBezTo>
                <a:cubicBezTo>
                  <a:pt x="163427" y="35892"/>
                  <a:pt x="170988" y="33343"/>
                  <a:pt x="181706" y="24412"/>
                </a:cubicBezTo>
                <a:cubicBezTo>
                  <a:pt x="184794" y="21838"/>
                  <a:pt x="187774" y="20762"/>
                  <a:pt x="190680" y="20762"/>
                </a:cubicBezTo>
                <a:cubicBezTo>
                  <a:pt x="205031" y="20762"/>
                  <a:pt x="217584" y="46994"/>
                  <a:pt x="232473" y="48634"/>
                </a:cubicBezTo>
                <a:cubicBezTo>
                  <a:pt x="233525" y="48749"/>
                  <a:pt x="234513" y="48803"/>
                  <a:pt x="235446" y="48803"/>
                </a:cubicBezTo>
                <a:cubicBezTo>
                  <a:pt x="246713" y="48803"/>
                  <a:pt x="250150" y="40916"/>
                  <a:pt x="264364" y="38048"/>
                </a:cubicBezTo>
                <a:lnTo>
                  <a:pt x="26436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67"/>
          <p:cNvSpPr/>
          <p:nvPr/>
        </p:nvSpPr>
        <p:spPr>
          <a:xfrm rot="-10346708" flipH="1">
            <a:off x="-752392" y="4478612"/>
            <a:ext cx="4905724" cy="1060054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67"/>
          <p:cNvSpPr/>
          <p:nvPr/>
        </p:nvSpPr>
        <p:spPr>
          <a:xfrm rot="5400000">
            <a:off x="1196981" y="844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7"/>
          <p:cNvSpPr/>
          <p:nvPr/>
        </p:nvSpPr>
        <p:spPr>
          <a:xfrm rot="5400000">
            <a:off x="1196219" y="44671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67"/>
          <p:cNvSpPr/>
          <p:nvPr/>
        </p:nvSpPr>
        <p:spPr>
          <a:xfrm rot="-5400000">
            <a:off x="540156" y="6913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67"/>
          <p:cNvSpPr/>
          <p:nvPr/>
        </p:nvSpPr>
        <p:spPr>
          <a:xfrm rot="5400000">
            <a:off x="540006" y="38324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3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"/>
          <p:cNvSpPr/>
          <p:nvPr/>
        </p:nvSpPr>
        <p:spPr>
          <a:xfrm rot="10800000">
            <a:off x="3937512" y="4410874"/>
            <a:ext cx="3936983" cy="732774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8"/>
          <p:cNvSpPr/>
          <p:nvPr/>
        </p:nvSpPr>
        <p:spPr>
          <a:xfrm flipH="1">
            <a:off x="3939637" y="98"/>
            <a:ext cx="5126677" cy="1295929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68"/>
          <p:cNvSpPr/>
          <p:nvPr/>
        </p:nvSpPr>
        <p:spPr>
          <a:xfrm rot="10800000" flipH="1">
            <a:off x="4720014" y="4141676"/>
            <a:ext cx="5735030" cy="1001972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8"/>
          <p:cNvSpPr/>
          <p:nvPr/>
        </p:nvSpPr>
        <p:spPr>
          <a:xfrm rot="10800000" flipH="1">
            <a:off x="5013459" y="204"/>
            <a:ext cx="4130832" cy="1472837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68"/>
          <p:cNvSpPr/>
          <p:nvPr/>
        </p:nvSpPr>
        <p:spPr>
          <a:xfrm rot="10800000">
            <a:off x="5628786" y="490"/>
            <a:ext cx="3515148" cy="1472658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8"/>
          <p:cNvSpPr/>
          <p:nvPr/>
        </p:nvSpPr>
        <p:spPr>
          <a:xfrm rot="10800000">
            <a:off x="5220582" y="4263470"/>
            <a:ext cx="3937105" cy="880179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8"/>
          <p:cNvSpPr/>
          <p:nvPr/>
        </p:nvSpPr>
        <p:spPr>
          <a:xfrm rot="5400000">
            <a:off x="6527856" y="44833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8"/>
          <p:cNvSpPr/>
          <p:nvPr/>
        </p:nvSpPr>
        <p:spPr>
          <a:xfrm rot="5400000">
            <a:off x="5530219" y="945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8"/>
          <p:cNvSpPr/>
          <p:nvPr/>
        </p:nvSpPr>
        <p:spPr>
          <a:xfrm rot="-5400000">
            <a:off x="5871031" y="43306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68"/>
          <p:cNvSpPr/>
          <p:nvPr/>
        </p:nvSpPr>
        <p:spPr>
          <a:xfrm rot="5400000">
            <a:off x="4874006" y="310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18675" y="1028700"/>
            <a:ext cx="77064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707550" y="1922950"/>
            <a:ext cx="48600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707650" y="2757125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/>
          <p:nvPr/>
        </p:nvSpPr>
        <p:spPr>
          <a:xfrm rot="-10667561">
            <a:off x="305871" y="4396335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 rot="10800000">
            <a:off x="402459" y="4303597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-272112" y="4159112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 rot="-132439" flipH="1">
            <a:off x="305871" y="-3991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 flipH="1">
            <a:off x="402459" y="-132676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 rot="10800000" flipH="1">
            <a:off x="-272112" y="-1087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10800000" flipH="1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10800000" flipH="1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10800000" flipH="1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 rot="10800000" flipH="1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/>
          <p:nvPr/>
        </p:nvSpPr>
        <p:spPr>
          <a:xfrm rot="-5267561">
            <a:off x="-2166865" y="2462282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3"/>
          <p:cNvSpPr/>
          <p:nvPr/>
        </p:nvSpPr>
        <p:spPr>
          <a:xfrm rot="-5400000">
            <a:off x="-954332" y="1253578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"/>
          <p:cNvSpPr/>
          <p:nvPr/>
        </p:nvSpPr>
        <p:spPr>
          <a:xfrm rot="5400000">
            <a:off x="-672825" y="419298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/>
          <p:nvPr/>
        </p:nvSpPr>
        <p:spPr>
          <a:xfrm rot="5532439">
            <a:off x="6598811" y="1897536"/>
            <a:ext cx="4818716" cy="780968"/>
          </a:xfrm>
          <a:custGeom>
            <a:avLst/>
            <a:gdLst/>
            <a:ahLst/>
            <a:cxnLst/>
            <a:rect l="l" t="t" r="r" b="b"/>
            <a:pathLst>
              <a:path w="79484" h="14785" extrusionOk="0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"/>
          <p:cNvSpPr/>
          <p:nvPr/>
        </p:nvSpPr>
        <p:spPr>
          <a:xfrm rot="5400000">
            <a:off x="7811366" y="2920743"/>
            <a:ext cx="2393629" cy="966464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-5400000">
            <a:off x="7826590" y="3732336"/>
            <a:ext cx="2096898" cy="989152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4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2515413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5033788" y="2611248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7188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8725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323715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3390900" y="21566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5755500" y="16416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5888425" y="21566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1766775" y="3105100"/>
            <a:ext cx="30921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131725" y="362012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4496350" y="3105100"/>
            <a:ext cx="26697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700"/>
              <a:buFont typeface="Josefin Sans"/>
              <a:buNone/>
              <a:defRPr sz="27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4650100" y="3620100"/>
            <a:ext cx="23622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25622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3774600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292975" y="1132242"/>
            <a:ext cx="15948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/>
          <p:nvPr/>
        </p:nvSpPr>
        <p:spPr>
          <a:xfrm rot="10800000" flipH="1">
            <a:off x="37927" y="4374834"/>
            <a:ext cx="2505013" cy="768740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4"/>
          <p:cNvSpPr/>
          <p:nvPr/>
        </p:nvSpPr>
        <p:spPr>
          <a:xfrm rot="10800000">
            <a:off x="6142736" y="4490064"/>
            <a:ext cx="2594745" cy="684511"/>
          </a:xfrm>
          <a:custGeom>
            <a:avLst/>
            <a:gdLst/>
            <a:ahLst/>
            <a:cxnLst/>
            <a:rect l="l" t="t" r="r" b="b"/>
            <a:pathLst>
              <a:path w="299106" h="92815" extrusionOk="0">
                <a:moveTo>
                  <a:pt x="296744" y="0"/>
                </a:moveTo>
                <a:cubicBezTo>
                  <a:pt x="296744" y="0"/>
                  <a:pt x="299105" y="58876"/>
                  <a:pt x="213742" y="35045"/>
                </a:cubicBezTo>
                <a:cubicBezTo>
                  <a:pt x="149627" y="17191"/>
                  <a:pt x="133321" y="92815"/>
                  <a:pt x="82635" y="92815"/>
                </a:cubicBezTo>
                <a:cubicBezTo>
                  <a:pt x="45376" y="92815"/>
                  <a:pt x="1" y="70755"/>
                  <a:pt x="13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 rot="10800000" flipH="1">
            <a:off x="6632383" y="4238575"/>
            <a:ext cx="3779755" cy="936000"/>
          </a:xfrm>
          <a:custGeom>
            <a:avLst/>
            <a:gdLst/>
            <a:ahLst/>
            <a:cxnLst/>
            <a:rect l="l" t="t" r="r" b="b"/>
            <a:pathLst>
              <a:path w="295582" h="107710" extrusionOk="0">
                <a:moveTo>
                  <a:pt x="3890" y="648"/>
                </a:moveTo>
                <a:cubicBezTo>
                  <a:pt x="3890" y="648"/>
                  <a:pt x="1" y="60607"/>
                  <a:pt x="64065" y="49263"/>
                </a:cubicBezTo>
                <a:cubicBezTo>
                  <a:pt x="132883" y="37164"/>
                  <a:pt x="123484" y="107710"/>
                  <a:pt x="183551" y="107710"/>
                </a:cubicBezTo>
                <a:cubicBezTo>
                  <a:pt x="232814" y="107710"/>
                  <a:pt x="209155" y="40513"/>
                  <a:pt x="252368" y="34787"/>
                </a:cubicBezTo>
                <a:cubicBezTo>
                  <a:pt x="295582" y="29061"/>
                  <a:pt x="285751" y="0"/>
                  <a:pt x="2857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 flipH="1">
            <a:off x="-5" y="4269850"/>
            <a:ext cx="2018280" cy="873809"/>
          </a:xfrm>
          <a:custGeom>
            <a:avLst/>
            <a:gdLst/>
            <a:ahLst/>
            <a:cxnLst/>
            <a:rect l="l" t="t" r="r" b="b"/>
            <a:pathLst>
              <a:path w="285673" h="154588" extrusionOk="0">
                <a:moveTo>
                  <a:pt x="2715" y="154588"/>
                </a:moveTo>
                <a:cubicBezTo>
                  <a:pt x="2715" y="154588"/>
                  <a:pt x="0" y="113633"/>
                  <a:pt x="45298" y="113633"/>
                </a:cubicBezTo>
                <a:cubicBezTo>
                  <a:pt x="90596" y="113633"/>
                  <a:pt x="125888" y="112160"/>
                  <a:pt x="135972" y="50651"/>
                </a:cubicBezTo>
                <a:cubicBezTo>
                  <a:pt x="144194" y="621"/>
                  <a:pt x="221914" y="1"/>
                  <a:pt x="238978" y="40955"/>
                </a:cubicBezTo>
                <a:cubicBezTo>
                  <a:pt x="255965" y="81987"/>
                  <a:pt x="285673" y="81987"/>
                  <a:pt x="285673" y="81987"/>
                </a:cubicBezTo>
                <a:lnTo>
                  <a:pt x="285673" y="1545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-1" y="4269786"/>
            <a:ext cx="1717924" cy="873594"/>
          </a:xfrm>
          <a:custGeom>
            <a:avLst/>
            <a:gdLst/>
            <a:ahLst/>
            <a:cxnLst/>
            <a:rect l="l" t="t" r="r" b="b"/>
            <a:pathLst>
              <a:path w="305002" h="196093" extrusionOk="0">
                <a:moveTo>
                  <a:pt x="0" y="27686"/>
                </a:moveTo>
                <a:cubicBezTo>
                  <a:pt x="0" y="27686"/>
                  <a:pt x="68206" y="0"/>
                  <a:pt x="88558" y="59039"/>
                </a:cubicBezTo>
                <a:cubicBezTo>
                  <a:pt x="108910" y="118077"/>
                  <a:pt x="211769" y="29244"/>
                  <a:pt x="211769" y="120186"/>
                </a:cubicBezTo>
                <a:cubicBezTo>
                  <a:pt x="211769" y="172257"/>
                  <a:pt x="305002" y="135404"/>
                  <a:pt x="280800" y="196092"/>
                </a:cubicBezTo>
                <a:lnTo>
                  <a:pt x="0" y="1960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"/>
          <p:cNvSpPr/>
          <p:nvPr/>
        </p:nvSpPr>
        <p:spPr>
          <a:xfrm rot="10800000">
            <a:off x="6962402" y="4352337"/>
            <a:ext cx="2594826" cy="822238"/>
          </a:xfrm>
          <a:custGeom>
            <a:avLst/>
            <a:gdLst/>
            <a:ahLst/>
            <a:cxnLst/>
            <a:rect l="l" t="t" r="r" b="b"/>
            <a:pathLst>
              <a:path w="294198" h="130204" extrusionOk="0">
                <a:moveTo>
                  <a:pt x="283570" y="0"/>
                </a:moveTo>
                <a:cubicBezTo>
                  <a:pt x="283570" y="0"/>
                  <a:pt x="294198" y="57826"/>
                  <a:pt x="203889" y="45181"/>
                </a:cubicBezTo>
                <a:cubicBezTo>
                  <a:pt x="141812" y="36461"/>
                  <a:pt x="157999" y="89109"/>
                  <a:pt x="113581" y="109929"/>
                </a:cubicBezTo>
                <a:cubicBezTo>
                  <a:pt x="70252" y="130203"/>
                  <a:pt x="37442" y="67963"/>
                  <a:pt x="0" y="114071"/>
                </a:cubicBezTo>
                <a:lnTo>
                  <a:pt x="0" y="4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7" name="Google Shape;217;p14"/>
          <p:cNvSpPr/>
          <p:nvPr/>
        </p:nvSpPr>
        <p:spPr>
          <a:xfrm rot="5400000">
            <a:off x="2341731" y="4809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"/>
          <p:cNvSpPr/>
          <p:nvPr/>
        </p:nvSpPr>
        <p:spPr>
          <a:xfrm rot="5400000">
            <a:off x="989544" y="47098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/>
          <p:nvPr/>
        </p:nvSpPr>
        <p:spPr>
          <a:xfrm rot="-5400000">
            <a:off x="1684906" y="46572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"/>
          <p:cNvSpPr/>
          <p:nvPr/>
        </p:nvSpPr>
        <p:spPr>
          <a:xfrm rot="5400000">
            <a:off x="333331" y="40750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"/>
          <p:cNvSpPr/>
          <p:nvPr/>
        </p:nvSpPr>
        <p:spPr>
          <a:xfrm rot="5400000">
            <a:off x="8655556" y="41433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"/>
          <p:cNvSpPr/>
          <p:nvPr/>
        </p:nvSpPr>
        <p:spPr>
          <a:xfrm rot="-5400000">
            <a:off x="7367731" y="44490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 rot="5400000">
            <a:off x="5923156" y="48443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title" idx="2" hasCustomPrompt="1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1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title" idx="3" hasCustomPrompt="1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4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title" idx="5" hasCustomPrompt="1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6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/>
          <p:nvPr/>
        </p:nvSpPr>
        <p:spPr>
          <a:xfrm rot="10800000" flipH="1">
            <a:off x="6626826" y="3797502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8"/>
          <p:cNvSpPr/>
          <p:nvPr/>
        </p:nvSpPr>
        <p:spPr>
          <a:xfrm rot="10800000" flipH="1">
            <a:off x="6287025" y="4590289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 flipH="1">
            <a:off x="7496815" y="4087142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8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8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8"/>
          <p:cNvSpPr/>
          <p:nvPr/>
        </p:nvSpPr>
        <p:spPr>
          <a:xfrm flipH="1">
            <a:off x="-249101" y="82083"/>
            <a:ext cx="2810674" cy="1198053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8"/>
          <p:cNvSpPr/>
          <p:nvPr/>
        </p:nvSpPr>
        <p:spPr>
          <a:xfrm flipH="1">
            <a:off x="40728" y="-264262"/>
            <a:ext cx="2860647" cy="751611"/>
          </a:xfrm>
          <a:custGeom>
            <a:avLst/>
            <a:gdLst/>
            <a:ahLst/>
            <a:cxnLst/>
            <a:rect l="l" t="t" r="r" b="b"/>
            <a:pathLst>
              <a:path w="72716" h="43165" extrusionOk="0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8"/>
          <p:cNvSpPr/>
          <p:nvPr/>
        </p:nvSpPr>
        <p:spPr>
          <a:xfrm rot="10800000" flipH="1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8"/>
          <p:cNvSpPr/>
          <p:nvPr/>
        </p:nvSpPr>
        <p:spPr>
          <a:xfrm rot="10800000" flipH="1">
            <a:off x="-299025" y="-63514"/>
            <a:ext cx="1990610" cy="1054010"/>
          </a:xfrm>
          <a:custGeom>
            <a:avLst/>
            <a:gdLst/>
            <a:ahLst/>
            <a:cxnLst/>
            <a:rect l="l" t="t" r="r" b="b"/>
            <a:pathLst>
              <a:path w="80952" h="42859" extrusionOk="0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8"/>
          <p:cNvSpPr/>
          <p:nvPr/>
        </p:nvSpPr>
        <p:spPr>
          <a:xfrm rot="10800000" flipH="1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8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8"/>
          <p:cNvSpPr/>
          <p:nvPr/>
        </p:nvSpPr>
        <p:spPr>
          <a:xfrm rot="10800000" flipH="1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0" name="Google Shape;340;p21"/>
          <p:cNvSpPr/>
          <p:nvPr/>
        </p:nvSpPr>
        <p:spPr>
          <a:xfrm rot="1518785">
            <a:off x="6954573" y="116866"/>
            <a:ext cx="2228124" cy="91892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 rot="1519228">
            <a:off x="6010314" y="-585860"/>
            <a:ext cx="3782980" cy="1428824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 rot="1518617" flipH="1">
            <a:off x="6004813" y="-503115"/>
            <a:ext cx="4264746" cy="184380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 rot="-5400000">
            <a:off x="6589131" y="1652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 rot="-5400000">
            <a:off x="8006419" y="3300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 rot="5400000">
            <a:off x="7311056" y="382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 rot="-5400000">
            <a:off x="8597531" y="9000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43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9"/>
          <p:cNvSpPr txBox="1">
            <a:spLocks noGrp="1"/>
          </p:cNvSpPr>
          <p:nvPr>
            <p:ph type="subTitle" idx="1"/>
          </p:nvPr>
        </p:nvSpPr>
        <p:spPr>
          <a:xfrm>
            <a:off x="1262692" y="2915250"/>
            <a:ext cx="28776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39"/>
          <p:cNvSpPr txBox="1">
            <a:spLocks noGrp="1"/>
          </p:cNvSpPr>
          <p:nvPr>
            <p:ph type="title" hasCustomPrompt="1"/>
          </p:nvPr>
        </p:nvSpPr>
        <p:spPr>
          <a:xfrm>
            <a:off x="1262643" y="1614000"/>
            <a:ext cx="2877600" cy="12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14" name="Google Shape;514;p39"/>
          <p:cNvSpPr/>
          <p:nvPr/>
        </p:nvSpPr>
        <p:spPr>
          <a:xfrm rot="-9281215">
            <a:off x="-38626" y="4203731"/>
            <a:ext cx="2228124" cy="918929"/>
          </a:xfrm>
          <a:custGeom>
            <a:avLst/>
            <a:gdLst/>
            <a:ahLst/>
            <a:cxnLst/>
            <a:rect l="l" t="t" r="r" b="b"/>
            <a:pathLst>
              <a:path w="246008" h="61867" extrusionOk="0">
                <a:moveTo>
                  <a:pt x="1" y="0"/>
                </a:moveTo>
                <a:cubicBezTo>
                  <a:pt x="1" y="0"/>
                  <a:pt x="3900" y="44992"/>
                  <a:pt x="39194" y="57840"/>
                </a:cubicBezTo>
                <a:cubicBezTo>
                  <a:pt x="46974" y="60669"/>
                  <a:pt x="53930" y="61867"/>
                  <a:pt x="60240" y="61867"/>
                </a:cubicBezTo>
                <a:cubicBezTo>
                  <a:pt x="95172" y="61867"/>
                  <a:pt x="110319" y="25159"/>
                  <a:pt x="135837" y="25159"/>
                </a:cubicBezTo>
                <a:cubicBezTo>
                  <a:pt x="138295" y="25159"/>
                  <a:pt x="140849" y="25499"/>
                  <a:pt x="143526" y="26246"/>
                </a:cubicBezTo>
                <a:cubicBezTo>
                  <a:pt x="159260" y="30639"/>
                  <a:pt x="172714" y="32419"/>
                  <a:pt x="184185" y="32419"/>
                </a:cubicBezTo>
                <a:cubicBezTo>
                  <a:pt x="233145" y="32419"/>
                  <a:pt x="246008" y="0"/>
                  <a:pt x="2460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9"/>
          <p:cNvSpPr/>
          <p:nvPr/>
        </p:nvSpPr>
        <p:spPr>
          <a:xfrm rot="-9280772">
            <a:off x="-649223" y="4396562"/>
            <a:ext cx="3782980" cy="1428824"/>
          </a:xfrm>
          <a:custGeom>
            <a:avLst/>
            <a:gdLst/>
            <a:ahLst/>
            <a:cxnLst/>
            <a:rect l="l" t="t" r="r" b="b"/>
            <a:pathLst>
              <a:path w="264364" h="61984" extrusionOk="0">
                <a:moveTo>
                  <a:pt x="0" y="0"/>
                </a:moveTo>
                <a:lnTo>
                  <a:pt x="0" y="60406"/>
                </a:lnTo>
                <a:cubicBezTo>
                  <a:pt x="2845" y="61497"/>
                  <a:pt x="5907" y="61983"/>
                  <a:pt x="9094" y="61983"/>
                </a:cubicBezTo>
                <a:cubicBezTo>
                  <a:pt x="26664" y="61983"/>
                  <a:pt x="48053" y="47209"/>
                  <a:pt x="57950" y="37427"/>
                </a:cubicBezTo>
                <a:cubicBezTo>
                  <a:pt x="64434" y="31013"/>
                  <a:pt x="70724" y="28611"/>
                  <a:pt x="76592" y="28611"/>
                </a:cubicBezTo>
                <a:cubicBezTo>
                  <a:pt x="86364" y="28611"/>
                  <a:pt x="94966" y="35275"/>
                  <a:pt x="101344" y="41180"/>
                </a:cubicBezTo>
                <a:cubicBezTo>
                  <a:pt x="109706" y="48911"/>
                  <a:pt x="119411" y="51657"/>
                  <a:pt x="128732" y="51657"/>
                </a:cubicBezTo>
                <a:cubicBezTo>
                  <a:pt x="140963" y="51657"/>
                  <a:pt x="152533" y="46928"/>
                  <a:pt x="159536" y="42530"/>
                </a:cubicBezTo>
                <a:cubicBezTo>
                  <a:pt x="163971" y="39737"/>
                  <a:pt x="167611" y="38614"/>
                  <a:pt x="170732" y="38614"/>
                </a:cubicBezTo>
                <a:cubicBezTo>
                  <a:pt x="183490" y="38614"/>
                  <a:pt x="187572" y="57371"/>
                  <a:pt x="201829" y="57371"/>
                </a:cubicBezTo>
                <a:cubicBezTo>
                  <a:pt x="204682" y="57371"/>
                  <a:pt x="207942" y="56619"/>
                  <a:pt x="211761" y="54817"/>
                </a:cubicBezTo>
                <a:cubicBezTo>
                  <a:pt x="216023" y="52806"/>
                  <a:pt x="220035" y="52096"/>
                  <a:pt x="223864" y="52096"/>
                </a:cubicBezTo>
                <a:cubicBezTo>
                  <a:pt x="233065" y="52096"/>
                  <a:pt x="241204" y="56197"/>
                  <a:pt x="249202" y="56197"/>
                </a:cubicBezTo>
                <a:cubicBezTo>
                  <a:pt x="254235" y="56197"/>
                  <a:pt x="259212" y="54573"/>
                  <a:pt x="264364" y="49281"/>
                </a:cubicBezTo>
                <a:lnTo>
                  <a:pt x="26436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9"/>
          <p:cNvSpPr/>
          <p:nvPr/>
        </p:nvSpPr>
        <p:spPr>
          <a:xfrm rot="-9281383" flipH="1">
            <a:off x="-1125488" y="3898835"/>
            <a:ext cx="4264746" cy="1843807"/>
          </a:xfrm>
          <a:custGeom>
            <a:avLst/>
            <a:gdLst/>
            <a:ahLst/>
            <a:cxnLst/>
            <a:rect l="l" t="t" r="r" b="b"/>
            <a:pathLst>
              <a:path w="264337" h="53519" extrusionOk="0">
                <a:moveTo>
                  <a:pt x="0" y="0"/>
                </a:moveTo>
                <a:lnTo>
                  <a:pt x="0" y="15527"/>
                </a:lnTo>
                <a:cubicBezTo>
                  <a:pt x="1926" y="15152"/>
                  <a:pt x="3735" y="14976"/>
                  <a:pt x="5438" y="14976"/>
                </a:cubicBezTo>
                <a:cubicBezTo>
                  <a:pt x="30663" y="14976"/>
                  <a:pt x="32875" y="53519"/>
                  <a:pt x="53900" y="53519"/>
                </a:cubicBezTo>
                <a:cubicBezTo>
                  <a:pt x="54445" y="53519"/>
                  <a:pt x="55002" y="53493"/>
                  <a:pt x="55573" y="53440"/>
                </a:cubicBezTo>
                <a:cubicBezTo>
                  <a:pt x="76094" y="51555"/>
                  <a:pt x="75382" y="25592"/>
                  <a:pt x="95618" y="25592"/>
                </a:cubicBezTo>
                <a:cubicBezTo>
                  <a:pt x="98284" y="25592"/>
                  <a:pt x="101312" y="26042"/>
                  <a:pt x="104800" y="27057"/>
                </a:cubicBezTo>
                <a:cubicBezTo>
                  <a:pt x="116474" y="30462"/>
                  <a:pt x="126065" y="31818"/>
                  <a:pt x="134168" y="31818"/>
                </a:cubicBezTo>
                <a:cubicBezTo>
                  <a:pt x="165913" y="31818"/>
                  <a:pt x="174833" y="11001"/>
                  <a:pt x="196809" y="11001"/>
                </a:cubicBezTo>
                <a:cubicBezTo>
                  <a:pt x="197872" y="11001"/>
                  <a:pt x="198967" y="11050"/>
                  <a:pt x="200095" y="11152"/>
                </a:cubicBezTo>
                <a:cubicBezTo>
                  <a:pt x="229610" y="13799"/>
                  <a:pt x="221509" y="30730"/>
                  <a:pt x="264337" y="35806"/>
                </a:cubicBezTo>
                <a:lnTo>
                  <a:pt x="2643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9"/>
          <p:cNvSpPr/>
          <p:nvPr/>
        </p:nvSpPr>
        <p:spPr>
          <a:xfrm rot="10800000" flipH="1">
            <a:off x="-874529" y="63632"/>
            <a:ext cx="2443246" cy="939991"/>
          </a:xfrm>
          <a:custGeom>
            <a:avLst/>
            <a:gdLst/>
            <a:ahLst/>
            <a:cxnLst/>
            <a:rect l="l" t="t" r="r" b="b"/>
            <a:pathLst>
              <a:path w="283357" h="76391" extrusionOk="0">
                <a:moveTo>
                  <a:pt x="0" y="76391"/>
                </a:moveTo>
                <a:cubicBezTo>
                  <a:pt x="0" y="76391"/>
                  <a:pt x="7446" y="11303"/>
                  <a:pt x="69809" y="27459"/>
                </a:cubicBezTo>
                <a:cubicBezTo>
                  <a:pt x="163419" y="51659"/>
                  <a:pt x="141479" y="1"/>
                  <a:pt x="215011" y="3524"/>
                </a:cubicBezTo>
                <a:cubicBezTo>
                  <a:pt x="283357" y="6716"/>
                  <a:pt x="283024" y="76391"/>
                  <a:pt x="283024" y="76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9"/>
          <p:cNvSpPr/>
          <p:nvPr/>
        </p:nvSpPr>
        <p:spPr>
          <a:xfrm rot="9367883">
            <a:off x="-1140979" y="-338044"/>
            <a:ext cx="3153951" cy="1121150"/>
          </a:xfrm>
          <a:custGeom>
            <a:avLst/>
            <a:gdLst/>
            <a:ahLst/>
            <a:cxnLst/>
            <a:rect l="l" t="t" r="r" b="b"/>
            <a:pathLst>
              <a:path w="264364" h="43920" extrusionOk="0">
                <a:moveTo>
                  <a:pt x="219423" y="1"/>
                </a:moveTo>
                <a:cubicBezTo>
                  <a:pt x="218735" y="1"/>
                  <a:pt x="218026" y="14"/>
                  <a:pt x="217297" y="39"/>
                </a:cubicBezTo>
                <a:cubicBezTo>
                  <a:pt x="193855" y="856"/>
                  <a:pt x="190998" y="14255"/>
                  <a:pt x="172689" y="14255"/>
                </a:cubicBezTo>
                <a:cubicBezTo>
                  <a:pt x="167988" y="14255"/>
                  <a:pt x="162268" y="13372"/>
                  <a:pt x="154919" y="11165"/>
                </a:cubicBezTo>
                <a:cubicBezTo>
                  <a:pt x="146746" y="8716"/>
                  <a:pt x="139552" y="7721"/>
                  <a:pt x="133072" y="7721"/>
                </a:cubicBezTo>
                <a:cubicBezTo>
                  <a:pt x="104893" y="7721"/>
                  <a:pt x="90210" y="26543"/>
                  <a:pt x="67183" y="26543"/>
                </a:cubicBezTo>
                <a:cubicBezTo>
                  <a:pt x="66131" y="26543"/>
                  <a:pt x="65061" y="26504"/>
                  <a:pt x="63971" y="26422"/>
                </a:cubicBezTo>
                <a:cubicBezTo>
                  <a:pt x="34457" y="24207"/>
                  <a:pt x="42828" y="9572"/>
                  <a:pt x="0" y="5305"/>
                </a:cubicBezTo>
                <a:lnTo>
                  <a:pt x="0" y="43920"/>
                </a:lnTo>
                <a:lnTo>
                  <a:pt x="264364" y="43920"/>
                </a:lnTo>
                <a:lnTo>
                  <a:pt x="264364" y="9491"/>
                </a:lnTo>
                <a:cubicBezTo>
                  <a:pt x="261782" y="9924"/>
                  <a:pt x="259493" y="10114"/>
                  <a:pt x="257424" y="10114"/>
                </a:cubicBezTo>
                <a:cubicBezTo>
                  <a:pt x="242345" y="10114"/>
                  <a:pt x="238978" y="1"/>
                  <a:pt x="2194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9"/>
          <p:cNvSpPr/>
          <p:nvPr/>
        </p:nvSpPr>
        <p:spPr>
          <a:xfrm rot="9944222" flipH="1">
            <a:off x="-1677309" y="-294645"/>
            <a:ext cx="3605366" cy="1194753"/>
          </a:xfrm>
          <a:custGeom>
            <a:avLst/>
            <a:gdLst/>
            <a:ahLst/>
            <a:cxnLst/>
            <a:rect l="l" t="t" r="r" b="b"/>
            <a:pathLst>
              <a:path w="264364" h="40820" extrusionOk="0">
                <a:moveTo>
                  <a:pt x="224094" y="1"/>
                </a:moveTo>
                <a:cubicBezTo>
                  <a:pt x="221694" y="1"/>
                  <a:pt x="219079" y="167"/>
                  <a:pt x="216217" y="530"/>
                </a:cubicBezTo>
                <a:cubicBezTo>
                  <a:pt x="190574" y="3768"/>
                  <a:pt x="189388" y="22268"/>
                  <a:pt x="168921" y="22268"/>
                </a:cubicBezTo>
                <a:cubicBezTo>
                  <a:pt x="166175" y="22268"/>
                  <a:pt x="163082" y="21935"/>
                  <a:pt x="159536" y="21188"/>
                </a:cubicBezTo>
                <a:cubicBezTo>
                  <a:pt x="147862" y="18719"/>
                  <a:pt x="138271" y="17735"/>
                  <a:pt x="130168" y="17735"/>
                </a:cubicBezTo>
                <a:cubicBezTo>
                  <a:pt x="98424" y="17735"/>
                  <a:pt x="89504" y="32828"/>
                  <a:pt x="67530" y="32828"/>
                </a:cubicBezTo>
                <a:cubicBezTo>
                  <a:pt x="66466" y="32828"/>
                  <a:pt x="65371" y="32792"/>
                  <a:pt x="64241" y="32718"/>
                </a:cubicBezTo>
                <a:cubicBezTo>
                  <a:pt x="34727" y="30801"/>
                  <a:pt x="42828" y="18541"/>
                  <a:pt x="0" y="14842"/>
                </a:cubicBezTo>
                <a:lnTo>
                  <a:pt x="0" y="40819"/>
                </a:lnTo>
                <a:lnTo>
                  <a:pt x="264364" y="40819"/>
                </a:lnTo>
                <a:lnTo>
                  <a:pt x="264364" y="17785"/>
                </a:lnTo>
                <a:cubicBezTo>
                  <a:pt x="250431" y="15121"/>
                  <a:pt x="247008" y="1"/>
                  <a:pt x="2240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9"/>
          <p:cNvSpPr/>
          <p:nvPr/>
        </p:nvSpPr>
        <p:spPr>
          <a:xfrm rot="5400000">
            <a:off x="1614606" y="6706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9"/>
          <p:cNvSpPr/>
          <p:nvPr/>
        </p:nvSpPr>
        <p:spPr>
          <a:xfrm rot="5400000">
            <a:off x="1071344" y="42445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9"/>
          <p:cNvSpPr/>
          <p:nvPr/>
        </p:nvSpPr>
        <p:spPr>
          <a:xfrm rot="-5400000">
            <a:off x="957781" y="51796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9"/>
          <p:cNvSpPr/>
          <p:nvPr/>
        </p:nvSpPr>
        <p:spPr>
          <a:xfrm rot="5400000">
            <a:off x="415131" y="36097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60" r:id="rId6"/>
    <p:sldLayoutId id="2147483664" r:id="rId7"/>
    <p:sldLayoutId id="2147483667" r:id="rId8"/>
    <p:sldLayoutId id="2147483685" r:id="rId9"/>
    <p:sldLayoutId id="2147483687" r:id="rId10"/>
    <p:sldLayoutId id="214748369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4"/>
          <p:cNvSpPr txBox="1">
            <a:spLocks noGrp="1"/>
          </p:cNvSpPr>
          <p:nvPr>
            <p:ph type="ctrTitle"/>
          </p:nvPr>
        </p:nvSpPr>
        <p:spPr>
          <a:xfrm>
            <a:off x="678425" y="152850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6600" dirty="0"/>
              <a:t>Sales Forecasting</a:t>
            </a:r>
            <a:endParaRPr sz="6600" dirty="0"/>
          </a:p>
        </p:txBody>
      </p:sp>
      <p:sp>
        <p:nvSpPr>
          <p:cNvPr id="1035" name="Google Shape;1035;p74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Nhóm 2</a:t>
            </a:r>
            <a:endParaRPr sz="20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95"/>
          <p:cNvSpPr txBox="1">
            <a:spLocks noGrp="1"/>
          </p:cNvSpPr>
          <p:nvPr>
            <p:ph type="title"/>
          </p:nvPr>
        </p:nvSpPr>
        <p:spPr>
          <a:xfrm>
            <a:off x="1529169" y="134605"/>
            <a:ext cx="7481016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400" dirty="0"/>
              <a:t>Biểu đồ doanh số theo IsHoliday</a:t>
            </a:r>
            <a:endParaRPr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A31E9-F8DB-A91B-5F0B-41D7069CF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44" y="964998"/>
            <a:ext cx="7136782" cy="39178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6"/>
          <p:cNvSpPr txBox="1">
            <a:spLocks noGrp="1"/>
          </p:cNvSpPr>
          <p:nvPr>
            <p:ph type="title"/>
          </p:nvPr>
        </p:nvSpPr>
        <p:spPr>
          <a:xfrm>
            <a:off x="656689" y="185448"/>
            <a:ext cx="8212247" cy="803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dirty="0"/>
              <a:t>Chọn biến và chia dữ liệu </a:t>
            </a:r>
            <a:endParaRPr sz="4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F20520B-CEBF-077F-2402-A0B74130E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3" y="1293541"/>
            <a:ext cx="7970973" cy="33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7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86"/>
          <p:cNvSpPr txBox="1">
            <a:spLocks noGrp="1"/>
          </p:cNvSpPr>
          <p:nvPr>
            <p:ph type="title"/>
          </p:nvPr>
        </p:nvSpPr>
        <p:spPr>
          <a:xfrm>
            <a:off x="3509121" y="158738"/>
            <a:ext cx="48968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/>
              <a:t>Linear Regression</a:t>
            </a:r>
            <a:endParaRPr sz="4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C90AAF-4327-F140-C27D-5A1ADB4A9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4" y="1251284"/>
            <a:ext cx="8433692" cy="2815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83"/>
          <p:cNvSpPr txBox="1">
            <a:spLocks noGrp="1"/>
          </p:cNvSpPr>
          <p:nvPr>
            <p:ph type="title" idx="3"/>
          </p:nvPr>
        </p:nvSpPr>
        <p:spPr>
          <a:xfrm>
            <a:off x="534297" y="284559"/>
            <a:ext cx="4124474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/>
              <a:t>Random Forest</a:t>
            </a:r>
            <a:endParaRPr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07C11E-21CA-D4F0-F19F-6F387E596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3" b="7381"/>
          <a:stretch/>
        </p:blipFill>
        <p:spPr>
          <a:xfrm>
            <a:off x="480473" y="1241133"/>
            <a:ext cx="8183053" cy="315227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6"/>
          <p:cNvSpPr txBox="1">
            <a:spLocks noGrp="1"/>
          </p:cNvSpPr>
          <p:nvPr>
            <p:ph type="title"/>
          </p:nvPr>
        </p:nvSpPr>
        <p:spPr>
          <a:xfrm>
            <a:off x="1398350" y="206951"/>
            <a:ext cx="70558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/>
              <a:t>Neural Network with Keras</a:t>
            </a:r>
            <a:endParaRPr sz="4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7DCF3AB-75DF-C956-2BDA-EA2F265D14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36"/>
          <a:stretch/>
        </p:blipFill>
        <p:spPr>
          <a:xfrm>
            <a:off x="1579471" y="1054694"/>
            <a:ext cx="6693608" cy="373279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86"/>
          <p:cNvSpPr txBox="1">
            <a:spLocks noGrp="1"/>
          </p:cNvSpPr>
          <p:nvPr>
            <p:ph type="title"/>
          </p:nvPr>
        </p:nvSpPr>
        <p:spPr>
          <a:xfrm>
            <a:off x="3509121" y="158738"/>
            <a:ext cx="48968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/>
              <a:t>XGB Regressor</a:t>
            </a:r>
            <a:endParaRPr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35270-F366-C8A9-74C4-805F8BEEE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9" y="959022"/>
            <a:ext cx="5898916" cy="39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108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89"/>
          <p:cNvSpPr txBox="1">
            <a:spLocks noGrp="1"/>
          </p:cNvSpPr>
          <p:nvPr>
            <p:ph type="title"/>
          </p:nvPr>
        </p:nvSpPr>
        <p:spPr>
          <a:xfrm>
            <a:off x="-336340" y="263556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400" dirty="0"/>
              <a:t>Support Vector Regression (SVR)</a:t>
            </a:r>
            <a:endParaRPr sz="3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FD2DA5-D302-CF7B-2682-10B24F1912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01"/>
          <a:stretch/>
        </p:blipFill>
        <p:spPr>
          <a:xfrm>
            <a:off x="1274260" y="1106905"/>
            <a:ext cx="6595480" cy="38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0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77"/>
          <p:cNvSpPr txBox="1">
            <a:spLocks noGrp="1"/>
          </p:cNvSpPr>
          <p:nvPr>
            <p:ph type="title" idx="18"/>
          </p:nvPr>
        </p:nvSpPr>
        <p:spPr>
          <a:xfrm>
            <a:off x="1423350" y="141242"/>
            <a:ext cx="629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/>
              <a:t>Đánh giá và kết luận</a:t>
            </a:r>
            <a:endParaRPr sz="4400" dirty="0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A68C846-0796-F9A7-DA6F-A9340CA90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68129"/>
              </p:ext>
            </p:extLst>
          </p:nvPr>
        </p:nvGraphicFramePr>
        <p:xfrm>
          <a:off x="725780" y="1171575"/>
          <a:ext cx="7692440" cy="304600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66925">
                  <a:extLst>
                    <a:ext uri="{9D8B030D-6E8A-4147-A177-3AD203B41FA5}">
                      <a16:colId xmlns:a16="http://schemas.microsoft.com/office/drawing/2014/main" val="980997322"/>
                    </a:ext>
                  </a:extLst>
                </a:gridCol>
                <a:gridCol w="1740786">
                  <a:extLst>
                    <a:ext uri="{9D8B030D-6E8A-4147-A177-3AD203B41FA5}">
                      <a16:colId xmlns:a16="http://schemas.microsoft.com/office/drawing/2014/main" val="3405903379"/>
                    </a:ext>
                  </a:extLst>
                </a:gridCol>
                <a:gridCol w="1661619">
                  <a:extLst>
                    <a:ext uri="{9D8B030D-6E8A-4147-A177-3AD203B41FA5}">
                      <a16:colId xmlns:a16="http://schemas.microsoft.com/office/drawing/2014/main" val="1627220503"/>
                    </a:ext>
                  </a:extLst>
                </a:gridCol>
                <a:gridCol w="1923110">
                  <a:extLst>
                    <a:ext uri="{9D8B030D-6E8A-4147-A177-3AD203B41FA5}">
                      <a16:colId xmlns:a16="http://schemas.microsoft.com/office/drawing/2014/main" val="4032801166"/>
                    </a:ext>
                  </a:extLst>
                </a:gridCol>
              </a:tblGrid>
              <a:tr h="42026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Mô hình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R2 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Đánh giá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114060"/>
                  </a:ext>
                </a:extLst>
              </a:tr>
              <a:tr h="5227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21794.59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Không tốt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03380"/>
                  </a:ext>
                </a:extLst>
              </a:tr>
              <a:tr h="5387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 </a:t>
                      </a:r>
                      <a:r>
                        <a:rPr lang="vi-VN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Forest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4444.67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Tốt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6707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Neural Network with Keras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21897.20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Không tốt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62808"/>
                  </a:ext>
                </a:extLst>
              </a:tr>
              <a:tr h="494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XGB Regressor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5251.64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Tốt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04848"/>
                  </a:ext>
                </a:extLst>
              </a:tr>
              <a:tr h="534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 Vector Regression(SVR)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23895.78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Không tốt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11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855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 flipH="1">
            <a:off x="457961" y="1728789"/>
            <a:ext cx="8228078" cy="1471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9000" dirty="0">
                <a:solidFill>
                  <a:schemeClr val="bg2"/>
                </a:solidFill>
              </a:rPr>
              <a:t>Thank you</a:t>
            </a:r>
            <a:endParaRPr sz="9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2.34568E-6 L 0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78"/>
          <p:cNvSpPr txBox="1">
            <a:spLocks noGrp="1"/>
          </p:cNvSpPr>
          <p:nvPr>
            <p:ph type="title"/>
          </p:nvPr>
        </p:nvSpPr>
        <p:spPr>
          <a:xfrm>
            <a:off x="831665" y="1910650"/>
            <a:ext cx="3473477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dirty="0"/>
              <a:t>Walmart</a:t>
            </a:r>
          </a:p>
        </p:txBody>
      </p:sp>
      <p:sp>
        <p:nvSpPr>
          <p:cNvPr id="1084" name="Google Shape;1084;p78"/>
          <p:cNvSpPr txBox="1">
            <a:spLocks noGrp="1"/>
          </p:cNvSpPr>
          <p:nvPr>
            <p:ph type="subTitle" idx="1"/>
          </p:nvPr>
        </p:nvSpPr>
        <p:spPr>
          <a:xfrm>
            <a:off x="138403" y="2571750"/>
            <a:ext cx="4860000" cy="49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2"/>
                </a:solidFill>
              </a:rPr>
              <a:t>Một trong những cửa hàng bán lẻ hàng đầu ở Mỹ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1030" name="Picture 6" descr="Walmart+ Shoppers Got Groceries; Amazon's Got Everything">
            <a:extLst>
              <a:ext uri="{FF2B5EF4-FFF2-40B4-BE49-F238E27FC236}">
                <a16:creationId xmlns:a16="http://schemas.microsoft.com/office/drawing/2014/main" id="{0DAA9578-BEF9-880F-09F8-44831B762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403" y="500620"/>
            <a:ext cx="4056490" cy="385876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5"/>
          <p:cNvSpPr txBox="1">
            <a:spLocks noGrp="1"/>
          </p:cNvSpPr>
          <p:nvPr>
            <p:ph type="title"/>
          </p:nvPr>
        </p:nvSpPr>
        <p:spPr>
          <a:xfrm>
            <a:off x="539875" y="157534"/>
            <a:ext cx="8064000" cy="695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/>
              <a:t>Thông tin dữ liệu</a:t>
            </a:r>
            <a:endParaRPr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52119-9391-FD0C-195E-44C19B12B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83682"/>
            <a:ext cx="8638478" cy="3702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6"/>
          <p:cNvSpPr txBox="1">
            <a:spLocks noGrp="1"/>
          </p:cNvSpPr>
          <p:nvPr>
            <p:ph type="title"/>
          </p:nvPr>
        </p:nvSpPr>
        <p:spPr>
          <a:xfrm>
            <a:off x="1891190" y="116332"/>
            <a:ext cx="49768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/>
              <a:t>Ý nghĩa các cột </a:t>
            </a:r>
            <a:endParaRPr sz="4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A7B723-C605-70B9-F86B-B9A8C61BF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73047"/>
              </p:ext>
            </p:extLst>
          </p:nvPr>
        </p:nvGraphicFramePr>
        <p:xfrm>
          <a:off x="624468" y="1059180"/>
          <a:ext cx="7868972" cy="351281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25354">
                  <a:extLst>
                    <a:ext uri="{9D8B030D-6E8A-4147-A177-3AD203B41FA5}">
                      <a16:colId xmlns:a16="http://schemas.microsoft.com/office/drawing/2014/main" val="3037470085"/>
                    </a:ext>
                  </a:extLst>
                </a:gridCol>
                <a:gridCol w="2352016">
                  <a:extLst>
                    <a:ext uri="{9D8B030D-6E8A-4147-A177-3AD203B41FA5}">
                      <a16:colId xmlns:a16="http://schemas.microsoft.com/office/drawing/2014/main" val="2703126586"/>
                    </a:ext>
                  </a:extLst>
                </a:gridCol>
                <a:gridCol w="1431283">
                  <a:extLst>
                    <a:ext uri="{9D8B030D-6E8A-4147-A177-3AD203B41FA5}">
                      <a16:colId xmlns:a16="http://schemas.microsoft.com/office/drawing/2014/main" val="2329743146"/>
                    </a:ext>
                  </a:extLst>
                </a:gridCol>
                <a:gridCol w="2660319">
                  <a:extLst>
                    <a:ext uri="{9D8B030D-6E8A-4147-A177-3AD203B41FA5}">
                      <a16:colId xmlns:a16="http://schemas.microsoft.com/office/drawing/2014/main" val="3096575264"/>
                    </a:ext>
                  </a:extLst>
                </a:gridCol>
              </a:tblGrid>
              <a:tr h="501831">
                <a:tc>
                  <a:txBody>
                    <a:bodyPr/>
                    <a:lstStyle/>
                    <a:p>
                      <a:pPr algn="l"/>
                      <a:r>
                        <a:rPr lang="vi-VN" dirty="0"/>
                        <a:t>Cột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/>
                        <a:t>Ý nghĩa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/>
                        <a:t>Cột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dirty="0"/>
                        <a:t>Ý nghĩa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619469"/>
                  </a:ext>
                </a:extLst>
              </a:tr>
              <a:tr h="501831">
                <a:tc>
                  <a:txBody>
                    <a:bodyPr/>
                    <a:lstStyle/>
                    <a:p>
                      <a:r>
                        <a:rPr lang="vi-VN" dirty="0"/>
                        <a:t>Store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Cửa hàng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Fuel_Price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Giá nhiên liệu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17535"/>
                  </a:ext>
                </a:extLst>
              </a:tr>
              <a:tr h="501831">
                <a:tc>
                  <a:txBody>
                    <a:bodyPr/>
                    <a:lstStyle/>
                    <a:p>
                      <a:r>
                        <a:rPr lang="vi-VN" dirty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Ngày bán hàng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MarkDown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Khoảng giảm giá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58503"/>
                  </a:ext>
                </a:extLst>
              </a:tr>
              <a:tr h="501831">
                <a:tc>
                  <a:txBody>
                    <a:bodyPr/>
                    <a:lstStyle/>
                    <a:p>
                      <a:r>
                        <a:rPr lang="vi-VN" dirty="0"/>
                        <a:t>IsHoliday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Có phải kì nghỉ hay không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Chỉ số giá tiêu dùng phổ biến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95532"/>
                  </a:ext>
                </a:extLst>
              </a:tr>
              <a:tr h="501831">
                <a:tc>
                  <a:txBody>
                    <a:bodyPr/>
                    <a:lstStyle/>
                    <a:p>
                      <a:r>
                        <a:rPr lang="vi-VN" dirty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Bộ phận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Unemployment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Tỷ lệ thất nghiệp phổ biến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010211"/>
                  </a:ext>
                </a:extLst>
              </a:tr>
              <a:tr h="501831">
                <a:tc>
                  <a:txBody>
                    <a:bodyPr/>
                    <a:lstStyle/>
                    <a:p>
                      <a:r>
                        <a:rPr lang="vi-VN" dirty="0"/>
                        <a:t>Weekly_Sales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Doanh số bán hàng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Loại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59440"/>
                  </a:ext>
                </a:extLst>
              </a:tr>
              <a:tr h="501831">
                <a:tc>
                  <a:txBody>
                    <a:bodyPr/>
                    <a:lstStyle/>
                    <a:p>
                      <a:r>
                        <a:rPr lang="vi-VN" dirty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Nhiệt độ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Kích cỡ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2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61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59C75F7-DE93-D2A4-BD15-8BD4BAAB3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14" y="1041397"/>
            <a:ext cx="3896133" cy="3779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00A449-F424-DE94-6913-F2D622732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230" y="1041397"/>
            <a:ext cx="5753100" cy="3779520"/>
          </a:xfrm>
          <a:prstGeom prst="rect">
            <a:avLst/>
          </a:prstGeom>
        </p:spPr>
      </p:pic>
      <p:sp>
        <p:nvSpPr>
          <p:cNvPr id="1040" name="Google Shape;1040;p75"/>
          <p:cNvSpPr txBox="1">
            <a:spLocks noGrp="1"/>
          </p:cNvSpPr>
          <p:nvPr>
            <p:ph type="title"/>
          </p:nvPr>
        </p:nvSpPr>
        <p:spPr>
          <a:xfrm>
            <a:off x="539875" y="15753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/>
              <a:t>Kiểm tra dữ liệu</a:t>
            </a:r>
            <a:endParaRPr sz="4000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E78F296-361C-1820-BA26-2627C6C24601}"/>
              </a:ext>
            </a:extLst>
          </p:cNvPr>
          <p:cNvSpPr/>
          <p:nvPr/>
        </p:nvSpPr>
        <p:spPr>
          <a:xfrm>
            <a:off x="539875" y="1264237"/>
            <a:ext cx="2308860" cy="572700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Xem dữ liệu</a:t>
            </a:r>
            <a:endParaRPr lang="en-US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B2C2B232-D57B-7D46-CA25-BD4DE1F96DFC}"/>
              </a:ext>
            </a:extLst>
          </p:cNvPr>
          <p:cNvSpPr/>
          <p:nvPr/>
        </p:nvSpPr>
        <p:spPr>
          <a:xfrm>
            <a:off x="539875" y="2026293"/>
            <a:ext cx="2308860" cy="572700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Xóa cột</a:t>
            </a:r>
            <a:endParaRPr lang="en-US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39E83AAA-A0D0-565E-52BB-FE43579F04B7}"/>
              </a:ext>
            </a:extLst>
          </p:cNvPr>
          <p:cNvSpPr/>
          <p:nvPr/>
        </p:nvSpPr>
        <p:spPr>
          <a:xfrm>
            <a:off x="539875" y="2788349"/>
            <a:ext cx="2308860" cy="572700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Kiểm tra kiểu dữ liệu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3C7F17-A78B-B50E-8FB0-19BE2C241A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7" r="3429"/>
          <a:stretch/>
        </p:blipFill>
        <p:spPr>
          <a:xfrm>
            <a:off x="3073230" y="1041397"/>
            <a:ext cx="5753100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204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5"/>
          <p:cNvSpPr txBox="1">
            <a:spLocks noGrp="1"/>
          </p:cNvSpPr>
          <p:nvPr>
            <p:ph type="title"/>
          </p:nvPr>
        </p:nvSpPr>
        <p:spPr>
          <a:xfrm>
            <a:off x="539875" y="15753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/>
              <a:t>Kiểm tra dữ liệu</a:t>
            </a:r>
            <a:endParaRPr sz="4000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E78F296-361C-1820-BA26-2627C6C24601}"/>
              </a:ext>
            </a:extLst>
          </p:cNvPr>
          <p:cNvSpPr/>
          <p:nvPr/>
        </p:nvSpPr>
        <p:spPr>
          <a:xfrm>
            <a:off x="539875" y="1264237"/>
            <a:ext cx="2308860" cy="572700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Xem dữ liệu</a:t>
            </a:r>
            <a:endParaRPr lang="en-US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B2C2B232-D57B-7D46-CA25-BD4DE1F96DFC}"/>
              </a:ext>
            </a:extLst>
          </p:cNvPr>
          <p:cNvSpPr/>
          <p:nvPr/>
        </p:nvSpPr>
        <p:spPr>
          <a:xfrm>
            <a:off x="539875" y="2026293"/>
            <a:ext cx="2308860" cy="572700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Xóa cột</a:t>
            </a:r>
            <a:endParaRPr lang="en-US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39E83AAA-A0D0-565E-52BB-FE43579F04B7}"/>
              </a:ext>
            </a:extLst>
          </p:cNvPr>
          <p:cNvSpPr/>
          <p:nvPr/>
        </p:nvSpPr>
        <p:spPr>
          <a:xfrm>
            <a:off x="539875" y="2788349"/>
            <a:ext cx="2308860" cy="572700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Kiểm tra kiểu dữ liệu</a:t>
            </a:r>
            <a:endParaRPr lang="en-US" dirty="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CC3E09EC-53E3-EA6C-27C0-756D067C6A65}"/>
              </a:ext>
            </a:extLst>
          </p:cNvPr>
          <p:cNvSpPr/>
          <p:nvPr/>
        </p:nvSpPr>
        <p:spPr>
          <a:xfrm>
            <a:off x="539875" y="3550405"/>
            <a:ext cx="2308860" cy="572700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Kiểm tra và xóa các giá trị null, trùng lặp</a:t>
            </a:r>
            <a:endParaRPr lang="en-US" dirty="0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6B346366-FE05-E3E8-059C-850561029881}"/>
              </a:ext>
            </a:extLst>
          </p:cNvPr>
          <p:cNvSpPr/>
          <p:nvPr/>
        </p:nvSpPr>
        <p:spPr>
          <a:xfrm>
            <a:off x="539875" y="4312461"/>
            <a:ext cx="2308860" cy="572700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Xem báo cáo mô tả thống kê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DBCDAE-D07A-2BE5-8159-31DA4E91E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99" y="1160890"/>
            <a:ext cx="3039662" cy="37242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9870EA-0347-98CC-8354-97591C9B5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861" y="2463450"/>
            <a:ext cx="2270252" cy="789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39BA20-CA93-04F5-B166-E37A6D57F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193" y="1105231"/>
            <a:ext cx="5968786" cy="371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77"/>
          <p:cNvSpPr txBox="1">
            <a:spLocks noGrp="1"/>
          </p:cNvSpPr>
          <p:nvPr>
            <p:ph type="title" idx="18"/>
          </p:nvPr>
        </p:nvSpPr>
        <p:spPr>
          <a:xfrm>
            <a:off x="-228600" y="105480"/>
            <a:ext cx="52902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/>
              <a:t>Biểu đồ phân phối</a:t>
            </a:r>
            <a:endParaRPr sz="32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07EBD7-8F09-55F7-E64B-C07B424785B8}"/>
              </a:ext>
            </a:extLst>
          </p:cNvPr>
          <p:cNvGrpSpPr/>
          <p:nvPr/>
        </p:nvGrpSpPr>
        <p:grpSpPr>
          <a:xfrm>
            <a:off x="1028700" y="678180"/>
            <a:ext cx="7277101" cy="4213860"/>
            <a:chOff x="1390649" y="715290"/>
            <a:chExt cx="6362700" cy="472884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C6064A2-FBF9-B4FE-0D94-562F592B6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69" t="1663" r="1488" b="1"/>
            <a:stretch/>
          </p:blipFill>
          <p:spPr bwMode="auto">
            <a:xfrm>
              <a:off x="1397634" y="715290"/>
              <a:ext cx="6355715" cy="23698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005F9E3-9A47-25E1-D5C1-A30062D38F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t="-270" r="595" b="1"/>
            <a:stretch/>
          </p:blipFill>
          <p:spPr bwMode="auto">
            <a:xfrm>
              <a:off x="1390649" y="3085110"/>
              <a:ext cx="6362700" cy="23590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89"/>
          <p:cNvSpPr txBox="1">
            <a:spLocks noGrp="1"/>
          </p:cNvSpPr>
          <p:nvPr>
            <p:ph type="title"/>
          </p:nvPr>
        </p:nvSpPr>
        <p:spPr>
          <a:xfrm>
            <a:off x="-1069063" y="0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800" dirty="0"/>
              <a:t>Biểu đồ tương quan</a:t>
            </a:r>
            <a:endParaRPr sz="3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3BCFFD-B492-53F0-E181-C8B7271B1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2" t="1280" r="3594" b="1703"/>
          <a:stretch/>
        </p:blipFill>
        <p:spPr>
          <a:xfrm>
            <a:off x="519601" y="699626"/>
            <a:ext cx="7747169" cy="4365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 flipH="1">
            <a:off x="300798" y="592932"/>
            <a:ext cx="8228078" cy="600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>
                <a:solidFill>
                  <a:schemeClr val="tx2">
                    <a:lumMod val="75000"/>
                  </a:schemeClr>
                </a:solidFill>
              </a:rPr>
              <a:t>Biểu đồ doanh số theo thời gian</a:t>
            </a:r>
            <a:endParaRPr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56FB3C-8712-521D-9332-7567AB11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6" y="1403509"/>
            <a:ext cx="8443027" cy="31470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" grpId="0"/>
    </p:bldLst>
  </p:timing>
</p:sld>
</file>

<file path=ppt/theme/theme1.xml><?xml version="1.0" encoding="utf-8"?>
<a:theme xmlns:a="http://schemas.openxmlformats.org/drawingml/2006/main" name="Aquatic and Physical Therapy Center XL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225</Words>
  <Application>Microsoft Office PowerPoint</Application>
  <PresentationFormat>On-screen Show (16:9)</PresentationFormat>
  <Paragraphs>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Roboto Condensed Light</vt:lpstr>
      <vt:lpstr>Times New Roman</vt:lpstr>
      <vt:lpstr>Fira Sans Condensed</vt:lpstr>
      <vt:lpstr>Anaheim</vt:lpstr>
      <vt:lpstr>Josefin Sans</vt:lpstr>
      <vt:lpstr>Arial</vt:lpstr>
      <vt:lpstr>Open Sans</vt:lpstr>
      <vt:lpstr>Calibri</vt:lpstr>
      <vt:lpstr>Aquatic and Physical Therapy Center XL by Slidesgo</vt:lpstr>
      <vt:lpstr>Sales Forecasting</vt:lpstr>
      <vt:lpstr>Walmart</vt:lpstr>
      <vt:lpstr>Thông tin dữ liệu</vt:lpstr>
      <vt:lpstr>Ý nghĩa các cột </vt:lpstr>
      <vt:lpstr>Kiểm tra dữ liệu</vt:lpstr>
      <vt:lpstr>Kiểm tra dữ liệu</vt:lpstr>
      <vt:lpstr>Biểu đồ phân phối</vt:lpstr>
      <vt:lpstr>Biểu đồ tương quan</vt:lpstr>
      <vt:lpstr>Biểu đồ doanh số theo thời gian</vt:lpstr>
      <vt:lpstr>Biểu đồ doanh số theo IsHoliday</vt:lpstr>
      <vt:lpstr>Chọn biến và chia dữ liệu </vt:lpstr>
      <vt:lpstr>Linear Regression</vt:lpstr>
      <vt:lpstr>Random Forest</vt:lpstr>
      <vt:lpstr>Neural Network with Keras</vt:lpstr>
      <vt:lpstr>XGB Regressor</vt:lpstr>
      <vt:lpstr>Support Vector Regression (SVR)</vt:lpstr>
      <vt:lpstr>Đánh giá và kết luận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</dc:title>
  <cp:lastModifiedBy>Lê Hoàng Gia Hi</cp:lastModifiedBy>
  <cp:revision>5</cp:revision>
  <dcterms:modified xsi:type="dcterms:W3CDTF">2023-12-28T13:49:00Z</dcterms:modified>
</cp:coreProperties>
</file>