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8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9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10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1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12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13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14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300" r:id="rId6"/>
    <p:sldId id="302" r:id="rId7"/>
    <p:sldId id="301" r:id="rId8"/>
    <p:sldId id="305" r:id="rId9"/>
    <p:sldId id="311" r:id="rId10"/>
    <p:sldId id="312" r:id="rId11"/>
    <p:sldId id="313" r:id="rId12"/>
    <p:sldId id="303" r:id="rId13"/>
    <p:sldId id="291" r:id="rId14"/>
    <p:sldId id="304" r:id="rId15"/>
    <p:sldId id="293" r:id="rId16"/>
    <p:sldId id="263" r:id="rId17"/>
    <p:sldId id="306" r:id="rId18"/>
    <p:sldId id="264" r:id="rId19"/>
    <p:sldId id="295" r:id="rId20"/>
    <p:sldId id="307" r:id="rId21"/>
    <p:sldId id="294" r:id="rId22"/>
    <p:sldId id="308" r:id="rId23"/>
    <p:sldId id="309" r:id="rId24"/>
    <p:sldId id="296" r:id="rId25"/>
    <p:sldId id="310" r:id="rId26"/>
    <p:sldId id="297" r:id="rId27"/>
    <p:sldId id="266" r:id="rId28"/>
    <p:sldId id="267" r:id="rId29"/>
    <p:sldId id="290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76" r:id="rId38"/>
    <p:sldId id="277" r:id="rId39"/>
    <p:sldId id="278" r:id="rId40"/>
    <p:sldId id="279" r:id="rId41"/>
    <p:sldId id="280" r:id="rId42"/>
    <p:sldId id="299" r:id="rId4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5" roundtripDataSignature="AMtx7mhEyWcEEzwzcRbnVabck/Ksk4ZW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931" autoAdjust="0"/>
  </p:normalViewPr>
  <p:slideViewPr>
    <p:cSldViewPr snapToGrid="0" showGuides="1">
      <p:cViewPr varScale="1">
        <p:scale>
          <a:sx n="46" d="100"/>
          <a:sy n="46" d="100"/>
        </p:scale>
        <p:origin x="1420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539131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1176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>
          <a:extLst>
            <a:ext uri="{FF2B5EF4-FFF2-40B4-BE49-F238E27FC236}">
              <a16:creationId xmlns:a16="http://schemas.microsoft.com/office/drawing/2014/main" id="{64452FCE-E733-08E5-576E-2D366DD44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44eaf56fbf_3_1:notes">
            <a:extLst>
              <a:ext uri="{FF2B5EF4-FFF2-40B4-BE49-F238E27FC236}">
                <a16:creationId xmlns:a16="http://schemas.microsoft.com/office/drawing/2014/main" id="{EDEAA0CE-1789-9113-B520-C9D0C8394E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6" name="Google Shape;216;g344eaf56fbf_3_1:notes">
            <a:extLst>
              <a:ext uri="{FF2B5EF4-FFF2-40B4-BE49-F238E27FC236}">
                <a16:creationId xmlns:a16="http://schemas.microsoft.com/office/drawing/2014/main" id="{15982ADA-259A-166F-BF84-7D84CB9622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5758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>
          <a:extLst>
            <a:ext uri="{FF2B5EF4-FFF2-40B4-BE49-F238E27FC236}">
              <a16:creationId xmlns:a16="http://schemas.microsoft.com/office/drawing/2014/main" id="{43F57441-7827-1078-1DFF-06DAA5D50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44eaf56fbf_0_25:notes">
            <a:extLst>
              <a:ext uri="{FF2B5EF4-FFF2-40B4-BE49-F238E27FC236}">
                <a16:creationId xmlns:a16="http://schemas.microsoft.com/office/drawing/2014/main" id="{F01A4C97-831F-8281-AA24-418AFB4456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44eaf56fbf_0_25:notes">
            <a:extLst>
              <a:ext uri="{FF2B5EF4-FFF2-40B4-BE49-F238E27FC236}">
                <a16:creationId xmlns:a16="http://schemas.microsoft.com/office/drawing/2014/main" id="{2AABAFBC-2E7C-C30E-10F2-940098C182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@userId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533</a:t>
            </a:r>
          </a:p>
          <a:p>
            <a:pPr marL="11430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11430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BanId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Banned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BannedUserName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Banner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BannedByUserName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BannedAt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BannedUser BU</a:t>
            </a:r>
          </a:p>
          <a:p>
            <a:pPr marL="114300" indent="0">
              <a:buNone/>
            </a:pP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	JOIN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Account Banned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Banned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	JOIN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Account Banner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BannedUserId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Banner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@userId</a:t>
            </a:r>
          </a:p>
          <a:p>
            <a:pPr marL="11430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BU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BannedAt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344eaf56fbf_0_25:notes">
            <a:extLst>
              <a:ext uri="{FF2B5EF4-FFF2-40B4-BE49-F238E27FC236}">
                <a16:creationId xmlns:a16="http://schemas.microsoft.com/office/drawing/2014/main" id="{09F2147A-73BE-0765-4D0F-0C057DBD568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7947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>
          <a:extLst>
            <a:ext uri="{FF2B5EF4-FFF2-40B4-BE49-F238E27FC236}">
              <a16:creationId xmlns:a16="http://schemas.microsoft.com/office/drawing/2014/main" id="{F866E1FE-5940-69F1-8571-08C9826F8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44eaf56fbf_0_25:notes">
            <a:extLst>
              <a:ext uri="{FF2B5EF4-FFF2-40B4-BE49-F238E27FC236}">
                <a16:creationId xmlns:a16="http://schemas.microsoft.com/office/drawing/2014/main" id="{C2B910D2-5AAE-EC27-1A06-241E89F5AD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44eaf56fbf_0_25:notes">
            <a:extLst>
              <a:ext uri="{FF2B5EF4-FFF2-40B4-BE49-F238E27FC236}">
                <a16:creationId xmlns:a16="http://schemas.microsoft.com/office/drawing/2014/main" id="{81E03D4B-2C2D-0656-FE6C-6A74C8C18B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0" name="Google Shape;210;g344eaf56fbf_0_25:notes">
            <a:extLst>
              <a:ext uri="{FF2B5EF4-FFF2-40B4-BE49-F238E27FC236}">
                <a16:creationId xmlns:a16="http://schemas.microsoft.com/office/drawing/2014/main" id="{C852986C-1657-6B65-C3CD-EA0E977CE67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2660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E11CA-8066-93E1-ACC2-0D06DA7D4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09B8EC-E500-626F-2B84-F7DA6F9BDB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8782B3-29B6-803B-00F7-95274AAFE2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--get folders of an user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f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f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FolderName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f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FolderPath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UpdatedAt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ModifiedDate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Folder f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Account </a:t>
            </a:r>
            <a:r>
              <a:rPr lang="en-US" sz="1800" dirty="0">
                <a:highlight>
                  <a:srgbClr val="FFFFFF"/>
                </a:highlight>
                <a:latin typeface="Cascadia Mono" panose="020B06090200000200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OwnerId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a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1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Status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'active'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UpdatedAt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en-US" sz="1800" dirty="0">
              <a:highlight>
                <a:srgbClr val="FFFFFF"/>
              </a:highlight>
            </a:endParaRPr>
          </a:p>
          <a:p>
            <a:endParaRPr lang="en-US" sz="1800" noProof="0" dirty="0">
              <a:solidFill>
                <a:srgbClr val="808080"/>
              </a:solidFill>
              <a:highlight>
                <a:srgbClr val="FFFFFF"/>
              </a:highlight>
              <a:latin typeface="Cascadia Mono" panose="020B0609020000020004" pitchFamily="49" charset="0"/>
              <a:cs typeface="Arial" panose="020B0604020202020204" pitchFamily="34" charset="0"/>
            </a:endParaRPr>
          </a:p>
          <a:p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--get files of an user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pPr lvl="2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f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2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f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UserFilesName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2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f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UserFilesPath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FilePath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2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ModifiedDate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FileUpdateTime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2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ft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FileTypeName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FileType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lvl="2"/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800" dirty="0" err="1">
                <a:solidFill>
                  <a:schemeClr val="tx1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ft.Icon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2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UserFiles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highlight>
                  <a:srgbClr val="FFFFFF"/>
                </a:highlight>
                <a:latin typeface="Cascadia Mono" panose="020B0609020000020004" pitchFamily="49" charset="0"/>
              </a:rPr>
              <a:t>Account a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</a:t>
            </a:r>
            <a:r>
              <a:rPr lang="en-US" sz="1800" dirty="0"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OwnerId</a:t>
            </a:r>
            <a:r>
              <a:rPr lang="en-US" sz="1800" dirty="0"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a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FileType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ft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FileTypeId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ft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where</a:t>
            </a:r>
            <a:r>
              <a:rPr lang="en-US" sz="1800" dirty="0">
                <a:highlight>
                  <a:srgbClr val="FFFFFF"/>
                </a:highlight>
                <a:latin typeface="Cascadia Mono" panose="020B0609020000020004" pitchFamily="49" charset="0"/>
              </a:rPr>
              <a:t> a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highlight>
                  <a:srgbClr val="FFFFFF"/>
                </a:highlight>
                <a:latin typeface="Cascadia Mono" panose="020B0609020000020004" pitchFamily="49" charset="0"/>
              </a:rPr>
              <a:t>id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highlight>
                  <a:srgbClr val="FFFFFF"/>
                </a:highlight>
                <a:latin typeface="Cascadia Mono" panose="020B0609020000020004" pitchFamily="49" charset="0"/>
              </a:rPr>
              <a:t> 1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Status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'active'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ModifiedDate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en-GB" sz="1800" noProof="0" dirty="0">
              <a:solidFill>
                <a:schemeClr val="bg1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highlight>
                <a:srgbClr val="FFFFFF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B561B-BB73-3A7C-B8B4-F4CBAF6D24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5932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>
          <a:extLst>
            <a:ext uri="{FF2B5EF4-FFF2-40B4-BE49-F238E27FC236}">
              <a16:creationId xmlns:a16="http://schemas.microsoft.com/office/drawing/2014/main" id="{B098CF9B-4392-2423-902B-6D0024659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44eaf56fbf_0_25:notes">
            <a:extLst>
              <a:ext uri="{FF2B5EF4-FFF2-40B4-BE49-F238E27FC236}">
                <a16:creationId xmlns:a16="http://schemas.microsoft.com/office/drawing/2014/main" id="{EB62E476-09BF-F575-1FD4-525B982B6F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44eaf56fbf_0_25:notes">
            <a:extLst>
              <a:ext uri="{FF2B5EF4-FFF2-40B4-BE49-F238E27FC236}">
                <a16:creationId xmlns:a16="http://schemas.microsoft.com/office/drawing/2014/main" id="{AE4B0CF7-6DE4-2510-4637-01BF7E4564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0" name="Google Shape;210;g344eaf56fbf_0_25:notes">
            <a:extLst>
              <a:ext uri="{FF2B5EF4-FFF2-40B4-BE49-F238E27FC236}">
                <a16:creationId xmlns:a16="http://schemas.microsoft.com/office/drawing/2014/main" id="{267BD9F1-B316-13F3-60E7-FF7D91AE798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2060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208344-C8EA-2D9D-7F78-DD77134D0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E3950F-B8E5-4761-10B7-B3277EF19C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79AA3C-F04A-43AF-176F-099DD17793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Declare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@userId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794</a:t>
            </a: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FileId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UserFileName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800" dirty="0" err="1"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highlight>
                  <a:srgbClr val="FFFFFF"/>
                </a:highlight>
                <a:latin typeface="Consolas" panose="020B0609020204030204" pitchFamily="49" charset="0"/>
              </a:rPr>
              <a:t>FolderId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8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800" dirty="0" err="1"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chemeClr val="tx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Folder</a:t>
            </a:r>
            <a:r>
              <a:rPr lang="en-US" sz="1800" dirty="0" err="1"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FileOwnerName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UserId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ft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FileTypeName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FavoriteObject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fa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UserFile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ObjectTypeId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FileId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Folder f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highlight>
                  <a:srgbClr val="FFFFFF"/>
                </a:highlight>
                <a:latin typeface="Consolas" panose="020B0609020204030204" pitchFamily="49" charset="0"/>
              </a:rPr>
              <a:t>fa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highlight>
                  <a:srgbClr val="FFFFFF"/>
                </a:highlight>
                <a:latin typeface="Consolas" panose="020B0609020204030204" pitchFamily="49" charset="0"/>
              </a:rPr>
              <a:t>ObjectTypeId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1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and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highlight>
                  <a:srgbClr val="FFFFFF"/>
                </a:highlight>
                <a:latin typeface="Consolas" panose="020B0609020204030204" pitchFamily="49" charset="0"/>
              </a:rPr>
              <a:t>fa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highlight>
                  <a:srgbClr val="FFFFFF"/>
                </a:highlight>
                <a:latin typeface="Consolas" panose="020B0609020204030204" pitchFamily="49" charset="0"/>
              </a:rPr>
              <a:t>ObjectId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highlight>
                  <a:srgbClr val="FFFFFF"/>
                </a:highlight>
                <a:latin typeface="Consolas" panose="020B0609020204030204" pitchFamily="49" charset="0"/>
              </a:rPr>
              <a:t>FolderId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left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Account a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OwnerId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UserId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FileType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ft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FileTypeId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ft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FileTypeId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OwnerId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@userId</a:t>
            </a:r>
            <a:endParaRPr lang="en-US" sz="1800" dirty="0">
              <a:highlight>
                <a:srgbClr val="FFFFFF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F2444-07CF-8491-D61F-5E60B4423E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61744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44eaf56fb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44eaf56fbf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0" name="Google Shape;250;g344eaf56fbf_0_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96930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>
          <a:extLst>
            <a:ext uri="{FF2B5EF4-FFF2-40B4-BE49-F238E27FC236}">
              <a16:creationId xmlns:a16="http://schemas.microsoft.com/office/drawing/2014/main" id="{E90BE295-EAB0-0EF9-1325-07DC1C858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44eaf56fbf_0_44:notes">
            <a:extLst>
              <a:ext uri="{FF2B5EF4-FFF2-40B4-BE49-F238E27FC236}">
                <a16:creationId xmlns:a16="http://schemas.microsoft.com/office/drawing/2014/main" id="{D9F4C854-0F60-E213-BCC3-F7959CB98F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44eaf56fbf_0_44:notes">
            <a:extLst>
              <a:ext uri="{FF2B5EF4-FFF2-40B4-BE49-F238E27FC236}">
                <a16:creationId xmlns:a16="http://schemas.microsoft.com/office/drawing/2014/main" id="{7C374E57-F83A-0E93-69C3-907779536C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0" name="Google Shape;250;g344eaf56fbf_0_44:notes">
            <a:extLst>
              <a:ext uri="{FF2B5EF4-FFF2-40B4-BE49-F238E27FC236}">
                <a16:creationId xmlns:a16="http://schemas.microsoft.com/office/drawing/2014/main" id="{5637004E-CA73-922F-D267-5AD033F49AA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07933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44eaf56fbf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44eaf56fbf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7" name="Google Shape;257;g344eaf56fbf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84090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5DBC22-7030-C280-D48D-D7C4ADB2C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B3E1D5-16D5-F644-8CD1-4C063A2A3E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C61A00-5B59-C99E-3FB0-7D8EC3DAA3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--get shared objects with an user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ObjectId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ObjectTypeId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ot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ObjectType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case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ObjectTypeId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1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then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chemeClr val="tx1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UserFileName</a:t>
            </a:r>
            <a:endParaRPr lang="en-US" sz="1800" dirty="0">
              <a:solidFill>
                <a:schemeClr val="tx1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[Name]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p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PermissionName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Permission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u2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solidFill>
                  <a:schemeClr val="tx1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SharerName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CreatedAt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ShareCreated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ExpiresAt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ShareExpires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SharedUser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su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Share s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su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ShareId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join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Account u </a:t>
            </a:r>
            <a:r>
              <a:rPr lang="fi-FI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su</a:t>
            </a:r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 </a:t>
            </a:r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u</a:t>
            </a:r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Account u2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Sharer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u2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ObjectType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ObjectTypeId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ot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Permission p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su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PermissionId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left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Folder f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ObjectTypeId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1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left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UserFile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fi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ObjectTypeId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2</a:t>
            </a: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su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1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ExpiresAt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GETDATE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CreatedAt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en-GB" sz="1800" noProof="0" dirty="0">
              <a:solidFill>
                <a:schemeClr val="bg1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1BF2C-EBD6-6873-29A3-526F22FE0F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2689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6f56cd1dea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36f56cd1dea_2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2" name="Google Shape;202;g36f56cd1dea_2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39953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>
          <a:extLst>
            <a:ext uri="{FF2B5EF4-FFF2-40B4-BE49-F238E27FC236}">
              <a16:creationId xmlns:a16="http://schemas.microsoft.com/office/drawing/2014/main" id="{C12BFD77-8524-86D1-A8DD-6C4794001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44eaf56fbf_0_44:notes">
            <a:extLst>
              <a:ext uri="{FF2B5EF4-FFF2-40B4-BE49-F238E27FC236}">
                <a16:creationId xmlns:a16="http://schemas.microsoft.com/office/drawing/2014/main" id="{BC0D38DD-674A-8AC6-2103-930F52248F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44eaf56fbf_0_44:notes">
            <a:extLst>
              <a:ext uri="{FF2B5EF4-FFF2-40B4-BE49-F238E27FC236}">
                <a16:creationId xmlns:a16="http://schemas.microsoft.com/office/drawing/2014/main" id="{80DA165B-557A-5153-08E6-01A05C84E0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0" name="Google Shape;250;g344eaf56fbf_0_44:notes">
            <a:extLst>
              <a:ext uri="{FF2B5EF4-FFF2-40B4-BE49-F238E27FC236}">
                <a16:creationId xmlns:a16="http://schemas.microsoft.com/office/drawing/2014/main" id="{55F6F552-54D3-32E9-940C-18777B8E919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71419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34B20-6DD6-04CB-F7CA-516687F4D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C05E87-75D3-F4F7-3EC8-CC6F087BF7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917240-AA5E-8D74-3A34-2A4D85B0B6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case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ObjectTypeId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1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then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[Name]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case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ObjectTypeId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1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then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Path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Path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[Name]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ft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FileType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LastAccessed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Recent r</a:t>
            </a:r>
          </a:p>
          <a:p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join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Account u </a:t>
            </a:r>
            <a:r>
              <a:rPr lang="fi-FI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</a:t>
            </a:r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 </a:t>
            </a:r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u</a:t>
            </a:r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left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Folder f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ObjectTypeId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1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left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UserFile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fi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ObjectTypeId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2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FileType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ft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FileTypeId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ft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1</a:t>
            </a: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en-GB" sz="1800" noProof="0" dirty="0">
              <a:solidFill>
                <a:schemeClr val="bg1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668DE-A484-A9E8-12B5-B0965FC8DD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38728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>
          <a:extLst>
            <a:ext uri="{FF2B5EF4-FFF2-40B4-BE49-F238E27FC236}">
              <a16:creationId xmlns:a16="http://schemas.microsoft.com/office/drawing/2014/main" id="{050C3833-33C9-202F-8B28-A0F796F45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44eaf56fbf_0_44:notes">
            <a:extLst>
              <a:ext uri="{FF2B5EF4-FFF2-40B4-BE49-F238E27FC236}">
                <a16:creationId xmlns:a16="http://schemas.microsoft.com/office/drawing/2014/main" id="{95A17528-D0E4-508F-EF1D-3A06185343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44eaf56fbf_0_44:notes">
            <a:extLst>
              <a:ext uri="{FF2B5EF4-FFF2-40B4-BE49-F238E27FC236}">
                <a16:creationId xmlns:a16="http://schemas.microsoft.com/office/drawing/2014/main" id="{070701BC-D13D-A50A-C748-FD21F69A95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0" name="Google Shape;250;g344eaf56fbf_0_44:notes">
            <a:extLst>
              <a:ext uri="{FF2B5EF4-FFF2-40B4-BE49-F238E27FC236}">
                <a16:creationId xmlns:a16="http://schemas.microsoft.com/office/drawing/2014/main" id="{DBF4C3CE-4071-F1F5-1357-51D73076C4C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66447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>
          <a:extLst>
            <a:ext uri="{FF2B5EF4-FFF2-40B4-BE49-F238E27FC236}">
              <a16:creationId xmlns:a16="http://schemas.microsoft.com/office/drawing/2014/main" id="{D0332FFE-54B7-2388-B47D-B70B2F171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44eaf56fbf_2_0:notes">
            <a:extLst>
              <a:ext uri="{FF2B5EF4-FFF2-40B4-BE49-F238E27FC236}">
                <a16:creationId xmlns:a16="http://schemas.microsoft.com/office/drawing/2014/main" id="{B2471B8D-D2E5-B2FE-EBE3-1730EF2172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44eaf56fbf_2_0:notes">
            <a:extLst>
              <a:ext uri="{FF2B5EF4-FFF2-40B4-BE49-F238E27FC236}">
                <a16:creationId xmlns:a16="http://schemas.microsoft.com/office/drawing/2014/main" id="{114603DC-A810-3B55-B00B-4BB4E3B8CB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7" name="Google Shape;257;g344eaf56fbf_2_0:notes">
            <a:extLst>
              <a:ext uri="{FF2B5EF4-FFF2-40B4-BE49-F238E27FC236}">
                <a16:creationId xmlns:a16="http://schemas.microsoft.com/office/drawing/2014/main" id="{8203D89C-BA12-BA91-4DAC-F2CF8F0EA09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28860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5FD648-D76E-FCC4-C377-571E8E6EE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4D001A-21F9-2243-4871-CDFB0D41C7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D963EF-D730-F922-956E-3B4B48EFEA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ObjectId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ObjectTypeId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RemovedDatetime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case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ObjectTypeId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1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then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[Name]</a:t>
            </a: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Trash t</a:t>
            </a:r>
          </a:p>
          <a:p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join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Users u </a:t>
            </a:r>
            <a:r>
              <a:rPr lang="fi-FI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</a:t>
            </a:r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UserId </a:t>
            </a:r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u</a:t>
            </a:r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ObjectType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ObjectTypeId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ot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left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Folder f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ObjectTypeId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1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left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Files fi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ObjectTypeId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2</a:t>
            </a: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1</a:t>
            </a: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RemovedDateTime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en-GB" noProof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B1EE3E-8246-0558-C2BE-40BF416B00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24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9266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>
          <a:extLst>
            <a:ext uri="{FF2B5EF4-FFF2-40B4-BE49-F238E27FC236}">
              <a16:creationId xmlns:a16="http://schemas.microsoft.com/office/drawing/2014/main" id="{BDA69E48-2577-B8AB-6051-01F394F47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44eaf56fbf_0_44:notes">
            <a:extLst>
              <a:ext uri="{FF2B5EF4-FFF2-40B4-BE49-F238E27FC236}">
                <a16:creationId xmlns:a16="http://schemas.microsoft.com/office/drawing/2014/main" id="{C7DEE33F-826A-78A6-9FFE-0DDFF07E7B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44eaf56fbf_0_44:notes">
            <a:extLst>
              <a:ext uri="{FF2B5EF4-FFF2-40B4-BE49-F238E27FC236}">
                <a16:creationId xmlns:a16="http://schemas.microsoft.com/office/drawing/2014/main" id="{A961FB39-1F02-5925-F6FB-A144B285A5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0" name="Google Shape;250;g344eaf56fbf_0_44:notes">
            <a:extLst>
              <a:ext uri="{FF2B5EF4-FFF2-40B4-BE49-F238E27FC236}">
                <a16:creationId xmlns:a16="http://schemas.microsoft.com/office/drawing/2014/main" id="{433D0887-AF76-4A81-367B-2DB3FE41B28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3973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65C0A-4737-1E37-53DC-6E3C468F7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2AD736-44AB-5F7F-57AF-534EFF16B2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A49476-A048-4D10-BB7A-73D43CE362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--get storage information of an user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Capacity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UsedCapacity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Capacity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UsedCapacity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RemainingCapacity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Users u</a:t>
            </a: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1</a:t>
            </a: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RemainingCapacity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en-US" sz="1800" noProof="0" dirty="0">
              <a:solidFill>
                <a:srgbClr val="808080"/>
              </a:solidFill>
              <a:highlight>
                <a:srgbClr val="FFFFFF"/>
              </a:highlight>
              <a:latin typeface="Cascadia Mono" panose="020B0609020000020004" pitchFamily="49" charset="0"/>
              <a:cs typeface="Arial" panose="020B0604020202020204" pitchFamily="34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FileName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Files f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Users u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OwnerId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u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1</a:t>
            </a: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en-GB" noProof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9472E-A8FE-EF52-63FA-3B0C88EBA8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26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59822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44eaf56fbf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44eaf56fbf_0_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1" name="Google Shape;271;g344eaf56fbf_0_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20412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6f56cd1dea_1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g36f56cd1dea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28416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51774-10EF-B955-C8C5-186E59C39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99B8AB-22C8-72B3-4CAB-B367EA8D0C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F74D03-77F3-2C0A-CB7D-CA2FDA792B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ProductName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UserName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PayingDatetime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EndDatetime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PromotionName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UserProduct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up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Products p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ProductId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join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Users u </a:t>
            </a:r>
            <a:r>
              <a:rPr lang="fi-FI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up</a:t>
            </a:r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UserId </a:t>
            </a:r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u</a:t>
            </a:r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Promotion pr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PromotionId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199</a:t>
            </a:r>
            <a:endParaRPr lang="en-GB" noProof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316E5-F0C7-963C-B3AD-FBCDD5AFCC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29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5393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44eaf56fb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44eaf56fbf_0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0" name="Google Shape;210;g344eaf56fbf_0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64821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44eaf56fbf_2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g344eaf56fbf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10387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6f56cd1dea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6f56cd1dea_1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g36f56cd1dea_1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59200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6f56cd1dea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6f56cd1dea_1_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g36f56cd1dea_1_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44019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54957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8" name="Google Shape;3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01192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41195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52545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48703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6f56cd1de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6f56cd1dea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g36f56cd1dea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1834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6f56cd1de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6f56cd1dea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g36f56cd1dea_0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2810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44eaf56fbf_3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344eaf56fbf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71136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6f56cd1de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6f56cd1dea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g36f56cd1dea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40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035276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6f56cd1de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6f56cd1dea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0" name="Google Shape;380;g36f56cd1dea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41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066414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>
          <a:extLst>
            <a:ext uri="{FF2B5EF4-FFF2-40B4-BE49-F238E27FC236}">
              <a16:creationId xmlns:a16="http://schemas.microsoft.com/office/drawing/2014/main" id="{9363A81C-A56F-762A-44A7-E30AA4190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6f56cd1dea_2_0:notes">
            <a:extLst>
              <a:ext uri="{FF2B5EF4-FFF2-40B4-BE49-F238E27FC236}">
                <a16:creationId xmlns:a16="http://schemas.microsoft.com/office/drawing/2014/main" id="{E5012E0A-0C56-5E1E-9174-1CAB5FDF6D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6f56cd1dea_2_0:notes">
            <a:extLst>
              <a:ext uri="{FF2B5EF4-FFF2-40B4-BE49-F238E27FC236}">
                <a16:creationId xmlns:a16="http://schemas.microsoft.com/office/drawing/2014/main" id="{225DD7C4-DBDF-9534-F3A3-CB46BFB0AF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0" name="Google Shape;380;g36f56cd1dea_2_0:notes">
            <a:extLst>
              <a:ext uri="{FF2B5EF4-FFF2-40B4-BE49-F238E27FC236}">
                <a16:creationId xmlns:a16="http://schemas.microsoft.com/office/drawing/2014/main" id="{4742730E-2A60-1CF5-C440-EAE7CE8EBD0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42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94901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>
          <a:extLst>
            <a:ext uri="{FF2B5EF4-FFF2-40B4-BE49-F238E27FC236}">
              <a16:creationId xmlns:a16="http://schemas.microsoft.com/office/drawing/2014/main" id="{A4397207-091D-4E38-8A6E-D38D42E9B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44eaf56fbf_0_25:notes">
            <a:extLst>
              <a:ext uri="{FF2B5EF4-FFF2-40B4-BE49-F238E27FC236}">
                <a16:creationId xmlns:a16="http://schemas.microsoft.com/office/drawing/2014/main" id="{467E3DA2-C406-0E06-DA1F-A14AAD2CEA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44eaf56fbf_0_25:notes">
            <a:extLst>
              <a:ext uri="{FF2B5EF4-FFF2-40B4-BE49-F238E27FC236}">
                <a16:creationId xmlns:a16="http://schemas.microsoft.com/office/drawing/2014/main" id="{AADE2C5A-9DD6-4005-5A03-E471DE19A7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0" name="Google Shape;210;g344eaf56fbf_0_25:notes">
            <a:extLst>
              <a:ext uri="{FF2B5EF4-FFF2-40B4-BE49-F238E27FC236}">
                <a16:creationId xmlns:a16="http://schemas.microsoft.com/office/drawing/2014/main" id="{CB1DA6D4-75C5-C6F2-CBC8-4A90BCEB192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4082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>
          <a:extLst>
            <a:ext uri="{FF2B5EF4-FFF2-40B4-BE49-F238E27FC236}">
              <a16:creationId xmlns:a16="http://schemas.microsoft.com/office/drawing/2014/main" id="{0B39235C-96E3-04B4-5E87-0AE80F6AF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44eaf56fbf_3_1:notes">
            <a:extLst>
              <a:ext uri="{FF2B5EF4-FFF2-40B4-BE49-F238E27FC236}">
                <a16:creationId xmlns:a16="http://schemas.microsoft.com/office/drawing/2014/main" id="{FC8AE221-E83F-74F3-859C-9C0EA5FC7B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6" name="Google Shape;216;g344eaf56fbf_3_1:notes">
            <a:extLst>
              <a:ext uri="{FF2B5EF4-FFF2-40B4-BE49-F238E27FC236}">
                <a16:creationId xmlns:a16="http://schemas.microsoft.com/office/drawing/2014/main" id="{E985364E-E78D-61A4-AC45-B8D39D05E3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496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>
          <a:extLst>
            <a:ext uri="{FF2B5EF4-FFF2-40B4-BE49-F238E27FC236}">
              <a16:creationId xmlns:a16="http://schemas.microsoft.com/office/drawing/2014/main" id="{4A7DC268-8114-9BD8-EED5-871B71B42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44eaf56fbf_0_25:notes">
            <a:extLst>
              <a:ext uri="{FF2B5EF4-FFF2-40B4-BE49-F238E27FC236}">
                <a16:creationId xmlns:a16="http://schemas.microsoft.com/office/drawing/2014/main" id="{BE5553D1-388A-82C0-1A97-38E590C5E9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44eaf56fbf_0_25:notes">
            <a:extLst>
              <a:ext uri="{FF2B5EF4-FFF2-40B4-BE49-F238E27FC236}">
                <a16:creationId xmlns:a16="http://schemas.microsoft.com/office/drawing/2014/main" id="{F3FE105A-15A3-31D1-E39A-A8EB4CF6B5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0" name="Google Shape;210;g344eaf56fbf_0_25:notes">
            <a:extLst>
              <a:ext uri="{FF2B5EF4-FFF2-40B4-BE49-F238E27FC236}">
                <a16:creationId xmlns:a16="http://schemas.microsoft.com/office/drawing/2014/main" id="{F6133782-15AB-04B9-5C17-C3BF7F73312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2402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>
          <a:extLst>
            <a:ext uri="{FF2B5EF4-FFF2-40B4-BE49-F238E27FC236}">
              <a16:creationId xmlns:a16="http://schemas.microsoft.com/office/drawing/2014/main" id="{8013F838-2930-6138-1E49-A196254F6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44eaf56fbf_0_25:notes">
            <a:extLst>
              <a:ext uri="{FF2B5EF4-FFF2-40B4-BE49-F238E27FC236}">
                <a16:creationId xmlns:a16="http://schemas.microsoft.com/office/drawing/2014/main" id="{C856FB1F-E157-FEE7-98D4-26A56CBE93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44eaf56fbf_0_25:notes">
            <a:extLst>
              <a:ext uri="{FF2B5EF4-FFF2-40B4-BE49-F238E27FC236}">
                <a16:creationId xmlns:a16="http://schemas.microsoft.com/office/drawing/2014/main" id="{EEA5DA76-4440-8EE1-9FE6-ED01BB8FFB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@userId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</a:p>
          <a:p>
            <a:pPr marL="11430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11430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Email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Email,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a.UserImg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Account a</a:t>
            </a:r>
          </a:p>
          <a:p>
            <a:pPr marL="11430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@userId 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0" name="Google Shape;210;g344eaf56fbf_0_25:notes">
            <a:extLst>
              <a:ext uri="{FF2B5EF4-FFF2-40B4-BE49-F238E27FC236}">
                <a16:creationId xmlns:a16="http://schemas.microsoft.com/office/drawing/2014/main" id="{FF2D779A-3DCC-1C99-6281-FAC1A803014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4651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>
          <a:extLst>
            <a:ext uri="{FF2B5EF4-FFF2-40B4-BE49-F238E27FC236}">
              <a16:creationId xmlns:a16="http://schemas.microsoft.com/office/drawing/2014/main" id="{3E0E3488-B881-FE22-2362-EAAC17152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44eaf56fbf_0_25:notes">
            <a:extLst>
              <a:ext uri="{FF2B5EF4-FFF2-40B4-BE49-F238E27FC236}">
                <a16:creationId xmlns:a16="http://schemas.microsoft.com/office/drawing/2014/main" id="{51BD2013-D576-6F49-F6E4-CBBC940754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44eaf56fbf_0_25:notes">
            <a:extLst>
              <a:ext uri="{FF2B5EF4-FFF2-40B4-BE49-F238E27FC236}">
                <a16:creationId xmlns:a16="http://schemas.microsoft.com/office/drawing/2014/main" id="{4D79A1C3-359B-8C30-8FB9-E991CE47E8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0" name="Google Shape;210;g344eaf56fbf_0_25:notes">
            <a:extLst>
              <a:ext uri="{FF2B5EF4-FFF2-40B4-BE49-F238E27FC236}">
                <a16:creationId xmlns:a16="http://schemas.microsoft.com/office/drawing/2014/main" id="{009D75CF-2503-67FC-CA88-10A155E2D71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1083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7.em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7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7.em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7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7.em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7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7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 / End">
  <p:cSld name="Intro / End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2"/>
          <p:cNvSpPr/>
          <p:nvPr/>
        </p:nvSpPr>
        <p:spPr>
          <a:xfrm>
            <a:off x="0" y="1098000"/>
            <a:ext cx="12192000" cy="576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" name="Google Shape;17;p52"/>
          <p:cNvGrpSpPr/>
          <p:nvPr/>
        </p:nvGrpSpPr>
        <p:grpSpPr>
          <a:xfrm>
            <a:off x="2424000" y="3370961"/>
            <a:ext cx="7489526" cy="1214079"/>
            <a:chOff x="2424000" y="3370961"/>
            <a:chExt cx="7489526" cy="1214079"/>
          </a:xfrm>
        </p:grpSpPr>
        <p:pic>
          <p:nvPicPr>
            <p:cNvPr id="18" name="Google Shape;18;p5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424000" y="3370961"/>
              <a:ext cx="7489526" cy="43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9;p5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81512" y="4351040"/>
              <a:ext cx="6828977" cy="234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 &amp; text with 1/3 image + white space for logo">
  <p:cSld name="Title, subtitle &amp; text with 1/3 image + white space for logo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1"/>
          <p:cNvSpPr>
            <a:spLocks noGrp="1"/>
          </p:cNvSpPr>
          <p:nvPr>
            <p:ph type="pic" idx="2"/>
          </p:nvPr>
        </p:nvSpPr>
        <p:spPr>
          <a:xfrm>
            <a:off x="8127598" y="1098000"/>
            <a:ext cx="4064402" cy="57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3" name="Google Shape;93;p61"/>
          <p:cNvSpPr txBox="1">
            <a:spLocks noGrp="1"/>
          </p:cNvSpPr>
          <p:nvPr>
            <p:ph type="body" idx="1"/>
          </p:nvPr>
        </p:nvSpPr>
        <p:spPr>
          <a:xfrm>
            <a:off x="431999" y="2160000"/>
            <a:ext cx="7263999" cy="4267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61"/>
          <p:cNvSpPr txBox="1">
            <a:spLocks noGrp="1"/>
          </p:cNvSpPr>
          <p:nvPr>
            <p:ph type="body" idx="3"/>
          </p:nvPr>
        </p:nvSpPr>
        <p:spPr>
          <a:xfrm>
            <a:off x="431999" y="1530000"/>
            <a:ext cx="726399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61"/>
          <p:cNvSpPr txBox="1">
            <a:spLocks noGrp="1"/>
          </p:cNvSpPr>
          <p:nvPr>
            <p:ph type="body" idx="4"/>
          </p:nvPr>
        </p:nvSpPr>
        <p:spPr>
          <a:xfrm>
            <a:off x="8581425" y="5131789"/>
            <a:ext cx="3178576" cy="129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0"/>
              <a:buNone/>
              <a:defRPr sz="1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61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7409">
          <p15:clr>
            <a:srgbClr val="FBAE40"/>
          </p15:clr>
        </p15:guide>
        <p15:guide id="6" orient="horz" pos="1359">
          <p15:clr>
            <a:srgbClr val="FBAE40"/>
          </p15:clr>
        </p15:guide>
        <p15:guide id="7" pos="4848">
          <p15:clr>
            <a:srgbClr val="FBAE40"/>
          </p15:clr>
        </p15:guide>
        <p15:guide id="8" pos="51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 &amp; text with 1/2 image">
  <p:cSld name="Title, subtitle &amp; text with 1/2 image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2"/>
          <p:cNvSpPr>
            <a:spLocks noGrp="1"/>
          </p:cNvSpPr>
          <p:nvPr>
            <p:ph type="pic" idx="2"/>
          </p:nvPr>
        </p:nvSpPr>
        <p:spPr>
          <a:xfrm>
            <a:off x="6096000" y="1098000"/>
            <a:ext cx="6096000" cy="57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9" name="Google Shape;99;p62"/>
          <p:cNvSpPr txBox="1">
            <a:spLocks noGrp="1"/>
          </p:cNvSpPr>
          <p:nvPr>
            <p:ph type="body" idx="1"/>
          </p:nvPr>
        </p:nvSpPr>
        <p:spPr>
          <a:xfrm>
            <a:off x="432000" y="2160001"/>
            <a:ext cx="5232200" cy="426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62"/>
          <p:cNvSpPr txBox="1">
            <a:spLocks noGrp="1"/>
          </p:cNvSpPr>
          <p:nvPr>
            <p:ph type="body" idx="3"/>
          </p:nvPr>
        </p:nvSpPr>
        <p:spPr>
          <a:xfrm>
            <a:off x="432000" y="1530000"/>
            <a:ext cx="52322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62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orient="horz" pos="1359">
          <p15:clr>
            <a:srgbClr val="FBAE40"/>
          </p15:clr>
        </p15:guide>
        <p15:guide id="6" pos="3568">
          <p15:clr>
            <a:srgbClr val="FBAE40"/>
          </p15:clr>
        </p15:guide>
        <p15:guide id="7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 &amp; text">
  <p:cSld name="Title, subtitle &amp; 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3"/>
          <p:cNvSpPr txBox="1">
            <a:spLocks noGrp="1"/>
          </p:cNvSpPr>
          <p:nvPr>
            <p:ph type="body" idx="1"/>
          </p:nvPr>
        </p:nvSpPr>
        <p:spPr>
          <a:xfrm>
            <a:off x="431999" y="2160587"/>
            <a:ext cx="11329200" cy="426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63"/>
          <p:cNvSpPr txBox="1">
            <a:spLocks noGrp="1"/>
          </p:cNvSpPr>
          <p:nvPr>
            <p:ph type="body" idx="2"/>
          </p:nvPr>
        </p:nvSpPr>
        <p:spPr>
          <a:xfrm>
            <a:off x="431999" y="1530000"/>
            <a:ext cx="113292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63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7409">
          <p15:clr>
            <a:srgbClr val="FBAE40"/>
          </p15:clr>
        </p15:guide>
        <p15:guide id="6" orient="horz" pos="135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stimonial">
  <p:cSld name="Testimonial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4"/>
          <p:cNvSpPr>
            <a:spLocks noGrp="1"/>
          </p:cNvSpPr>
          <p:nvPr>
            <p:ph type="pic" idx="2"/>
          </p:nvPr>
        </p:nvSpPr>
        <p:spPr>
          <a:xfrm>
            <a:off x="0" y="1098000"/>
            <a:ext cx="6096000" cy="57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8" name="Google Shape;108;p64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64"/>
          <p:cNvSpPr txBox="1">
            <a:spLocks noGrp="1"/>
          </p:cNvSpPr>
          <p:nvPr>
            <p:ph type="body" idx="1"/>
          </p:nvPr>
        </p:nvSpPr>
        <p:spPr>
          <a:xfrm>
            <a:off x="6529187" y="1528763"/>
            <a:ext cx="5232602" cy="48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64"/>
          <p:cNvSpPr txBox="1">
            <a:spLocks noGrp="1"/>
          </p:cNvSpPr>
          <p:nvPr>
            <p:ph type="body" idx="3"/>
          </p:nvPr>
        </p:nvSpPr>
        <p:spPr>
          <a:xfrm>
            <a:off x="864001" y="4365382"/>
            <a:ext cx="4798800" cy="2062406"/>
          </a:xfrm>
          <a:prstGeom prst="rect">
            <a:avLst/>
          </a:prstGeom>
          <a:solidFill>
            <a:schemeClr val="dk2">
              <a:alpha val="84705"/>
            </a:schemeClr>
          </a:solidFill>
          <a:ln>
            <a:noFill/>
          </a:ln>
        </p:spPr>
        <p:txBody>
          <a:bodyPr spcFirstLastPara="1" wrap="square" lIns="288000" tIns="288000" rIns="288000" bIns="288000" anchor="b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64"/>
          <p:cNvSpPr txBox="1">
            <a:spLocks noGrp="1"/>
          </p:cNvSpPr>
          <p:nvPr>
            <p:ph type="body" idx="4"/>
          </p:nvPr>
        </p:nvSpPr>
        <p:spPr>
          <a:xfrm>
            <a:off x="864001" y="4238556"/>
            <a:ext cx="288000" cy="25365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0"/>
              <a:buNone/>
              <a:defRPr sz="1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64"/>
          <p:cNvSpPr txBox="1">
            <a:spLocks noGrp="1"/>
          </p:cNvSpPr>
          <p:nvPr>
            <p:ph type="body" idx="5"/>
          </p:nvPr>
        </p:nvSpPr>
        <p:spPr>
          <a:xfrm rot="10800000">
            <a:off x="5374801" y="6292522"/>
            <a:ext cx="288000" cy="25365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0"/>
              <a:buNone/>
              <a:defRPr sz="1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963">
          <p15:clr>
            <a:srgbClr val="FBAE40"/>
          </p15:clr>
        </p15:guide>
        <p15:guide id="3" pos="270">
          <p15:clr>
            <a:srgbClr val="FBAE40"/>
          </p15:clr>
        </p15:guide>
        <p15:guide id="4" orient="horz" pos="692">
          <p15:clr>
            <a:srgbClr val="FBAE40"/>
          </p15:clr>
        </p15:guide>
        <p15:guide id="5" orient="horz" pos="4049">
          <p15:clr>
            <a:srgbClr val="FBAE40"/>
          </p15:clr>
        </p15:guide>
        <p15:guide id="6" pos="7409">
          <p15:clr>
            <a:srgbClr val="FBAE40"/>
          </p15:clr>
        </p15:guide>
        <p15:guide id="7" pos="411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ext with image banner">
  <p:cSld name="Title &amp; text with image bann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5"/>
          <p:cNvSpPr>
            <a:spLocks noGrp="1"/>
          </p:cNvSpPr>
          <p:nvPr>
            <p:ph type="pic" idx="2"/>
          </p:nvPr>
        </p:nvSpPr>
        <p:spPr>
          <a:xfrm>
            <a:off x="0" y="1098000"/>
            <a:ext cx="12192000" cy="194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5" name="Google Shape;115;p65"/>
          <p:cNvSpPr txBox="1">
            <a:spLocks noGrp="1"/>
          </p:cNvSpPr>
          <p:nvPr>
            <p:ph type="body" idx="1"/>
          </p:nvPr>
        </p:nvSpPr>
        <p:spPr>
          <a:xfrm>
            <a:off x="431999" y="3475239"/>
            <a:ext cx="11329789" cy="2952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65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916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7409">
          <p15:clr>
            <a:srgbClr val="FBAE40"/>
          </p15:clr>
        </p15:guide>
        <p15:guide id="6" orient="horz" pos="218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 &amp; 3 texts">
  <p:cSld name="Title, subtitle &amp; 3 texts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6"/>
          <p:cNvSpPr txBox="1">
            <a:spLocks noGrp="1"/>
          </p:cNvSpPr>
          <p:nvPr>
            <p:ph type="body" idx="1"/>
          </p:nvPr>
        </p:nvSpPr>
        <p:spPr>
          <a:xfrm>
            <a:off x="432000" y="2160587"/>
            <a:ext cx="3488000" cy="426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66"/>
          <p:cNvSpPr txBox="1">
            <a:spLocks noGrp="1"/>
          </p:cNvSpPr>
          <p:nvPr>
            <p:ph type="body" idx="2"/>
          </p:nvPr>
        </p:nvSpPr>
        <p:spPr>
          <a:xfrm>
            <a:off x="431999" y="1530000"/>
            <a:ext cx="34884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66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66"/>
          <p:cNvSpPr txBox="1">
            <a:spLocks noGrp="1"/>
          </p:cNvSpPr>
          <p:nvPr>
            <p:ph type="body" idx="3"/>
          </p:nvPr>
        </p:nvSpPr>
        <p:spPr>
          <a:xfrm>
            <a:off x="4352000" y="2160587"/>
            <a:ext cx="3488000" cy="426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66"/>
          <p:cNvSpPr txBox="1">
            <a:spLocks noGrp="1"/>
          </p:cNvSpPr>
          <p:nvPr>
            <p:ph type="body" idx="4"/>
          </p:nvPr>
        </p:nvSpPr>
        <p:spPr>
          <a:xfrm>
            <a:off x="4351600" y="1530000"/>
            <a:ext cx="34884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66"/>
          <p:cNvSpPr txBox="1">
            <a:spLocks noGrp="1"/>
          </p:cNvSpPr>
          <p:nvPr>
            <p:ph type="body" idx="5"/>
          </p:nvPr>
        </p:nvSpPr>
        <p:spPr>
          <a:xfrm>
            <a:off x="8272000" y="2160587"/>
            <a:ext cx="3488000" cy="426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66"/>
          <p:cNvSpPr txBox="1">
            <a:spLocks noGrp="1"/>
          </p:cNvSpPr>
          <p:nvPr>
            <p:ph type="body" idx="6"/>
          </p:nvPr>
        </p:nvSpPr>
        <p:spPr>
          <a:xfrm>
            <a:off x="8272000" y="1530000"/>
            <a:ext cx="34884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7409">
          <p15:clr>
            <a:srgbClr val="FBAE40"/>
          </p15:clr>
        </p15:guide>
        <p15:guide id="6" orient="horz" pos="1359">
          <p15:clr>
            <a:srgbClr val="FBAE40"/>
          </p15:clr>
        </p15:guide>
        <p15:guide id="7" pos="5210">
          <p15:clr>
            <a:srgbClr val="FBAE40"/>
          </p15:clr>
        </p15:guide>
        <p15:guide id="8" pos="4940">
          <p15:clr>
            <a:srgbClr val="FBAE40"/>
          </p15:clr>
        </p15:guide>
        <p15:guide id="9" pos="2740">
          <p15:clr>
            <a:srgbClr val="FBAE40"/>
          </p15:clr>
        </p15:guide>
        <p15:guide id="10" pos="247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od slide / full-screen">
  <p:cSld name="Mood slide / full-screen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7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7" name="Google Shape;127;p67"/>
          <p:cNvSpPr txBox="1">
            <a:spLocks noGrp="1"/>
          </p:cNvSpPr>
          <p:nvPr>
            <p:ph type="body" idx="1"/>
          </p:nvPr>
        </p:nvSpPr>
        <p:spPr>
          <a:xfrm>
            <a:off x="432000" y="1098000"/>
            <a:ext cx="8640000" cy="1487991"/>
          </a:xfrm>
          <a:prstGeom prst="rect">
            <a:avLst/>
          </a:prstGeom>
          <a:solidFill>
            <a:schemeClr val="dk2">
              <a:alpha val="84705"/>
            </a:schemeClr>
          </a:solidFill>
          <a:ln>
            <a:noFill/>
          </a:ln>
        </p:spPr>
        <p:txBody>
          <a:bodyPr spcFirstLastPara="1" wrap="square" lIns="432000" tIns="432000" rIns="432000" bIns="43200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67"/>
          <p:cNvSpPr txBox="1">
            <a:spLocks noGrp="1"/>
          </p:cNvSpPr>
          <p:nvPr>
            <p:ph type="body" idx="3"/>
          </p:nvPr>
        </p:nvSpPr>
        <p:spPr>
          <a:xfrm>
            <a:off x="10841432" y="172618"/>
            <a:ext cx="1350568" cy="684364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0"/>
              <a:buNone/>
              <a:defRPr sz="1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0">
          <p15:clr>
            <a:srgbClr val="FBAE40"/>
          </p15:clr>
        </p15:guide>
        <p15:guide id="2" pos="571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image">
  <p:cSld name="Title with image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8"/>
          <p:cNvSpPr>
            <a:spLocks noGrp="1"/>
          </p:cNvSpPr>
          <p:nvPr>
            <p:ph type="pic" idx="2"/>
          </p:nvPr>
        </p:nvSpPr>
        <p:spPr>
          <a:xfrm>
            <a:off x="0" y="1098000"/>
            <a:ext cx="12192000" cy="57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1" name="Google Shape;131;p68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0">
          <p15:clr>
            <a:srgbClr val="FBAE40"/>
          </p15:clr>
        </p15:guide>
        <p15:guide id="2" orient="horz" pos="69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 slide (1)">
  <p:cSld name="Contact slide (1)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69"/>
          <p:cNvPicPr preferRelativeResize="0">
            <a:picLocks noGrp="1"/>
          </p:cNvPicPr>
          <p:nvPr>
            <p:ph type="pic" idx="2"/>
          </p:nvPr>
        </p:nvPicPr>
        <p:blipFill/>
        <p:spPr>
          <a:xfrm>
            <a:off x="9146400" y="1098000"/>
            <a:ext cx="3045600" cy="5760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pic>
      <p:sp>
        <p:nvSpPr>
          <p:cNvPr id="134" name="Google Shape;134;p69"/>
          <p:cNvSpPr txBox="1">
            <a:spLocks noGrp="1"/>
          </p:cNvSpPr>
          <p:nvPr>
            <p:ph type="body" idx="1"/>
          </p:nvPr>
        </p:nvSpPr>
        <p:spPr>
          <a:xfrm>
            <a:off x="3455998" y="2016000"/>
            <a:ext cx="5255944" cy="301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69"/>
          <p:cNvSpPr txBox="1">
            <a:spLocks noGrp="1"/>
          </p:cNvSpPr>
          <p:nvPr>
            <p:ph type="body" idx="3"/>
          </p:nvPr>
        </p:nvSpPr>
        <p:spPr>
          <a:xfrm>
            <a:off x="3455998" y="1520825"/>
            <a:ext cx="525594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69"/>
          <p:cNvSpPr>
            <a:spLocks noGrp="1"/>
          </p:cNvSpPr>
          <p:nvPr>
            <p:ph type="pic" idx="4"/>
          </p:nvPr>
        </p:nvSpPr>
        <p:spPr>
          <a:xfrm>
            <a:off x="432000" y="1530000"/>
            <a:ext cx="2160000" cy="216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7" name="Google Shape;137;p69"/>
          <p:cNvSpPr txBox="1">
            <a:spLocks noGrp="1"/>
          </p:cNvSpPr>
          <p:nvPr>
            <p:ph type="body" idx="5"/>
          </p:nvPr>
        </p:nvSpPr>
        <p:spPr>
          <a:xfrm>
            <a:off x="3455998" y="2847527"/>
            <a:ext cx="5255944" cy="1139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69"/>
          <p:cNvSpPr txBox="1">
            <a:spLocks noGrp="1"/>
          </p:cNvSpPr>
          <p:nvPr>
            <p:ph type="body" idx="6"/>
          </p:nvPr>
        </p:nvSpPr>
        <p:spPr>
          <a:xfrm>
            <a:off x="3455998" y="4535936"/>
            <a:ext cx="5255944" cy="1891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69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57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 slide (2)">
  <p:cSld name="Contact slide (2)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70"/>
          <p:cNvPicPr preferRelativeResize="0">
            <a:picLocks noGrp="1"/>
          </p:cNvPicPr>
          <p:nvPr>
            <p:ph type="pic" idx="2"/>
          </p:nvPr>
        </p:nvPicPr>
        <p:blipFill/>
        <p:spPr>
          <a:xfrm>
            <a:off x="9146400" y="1098000"/>
            <a:ext cx="3045600" cy="5760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pic>
      <p:sp>
        <p:nvSpPr>
          <p:cNvPr id="142" name="Google Shape;142;p70"/>
          <p:cNvSpPr txBox="1">
            <a:spLocks noGrp="1"/>
          </p:cNvSpPr>
          <p:nvPr>
            <p:ph type="body" idx="1"/>
          </p:nvPr>
        </p:nvSpPr>
        <p:spPr>
          <a:xfrm>
            <a:off x="434458" y="4876301"/>
            <a:ext cx="3920284" cy="1551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70"/>
          <p:cNvSpPr txBox="1">
            <a:spLocks noGrp="1"/>
          </p:cNvSpPr>
          <p:nvPr>
            <p:ph type="body" idx="3"/>
          </p:nvPr>
        </p:nvSpPr>
        <p:spPr>
          <a:xfrm>
            <a:off x="4791658" y="4876301"/>
            <a:ext cx="3920284" cy="1551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4" name="Google Shape;144;p70"/>
          <p:cNvSpPr txBox="1">
            <a:spLocks noGrp="1"/>
          </p:cNvSpPr>
          <p:nvPr>
            <p:ph type="body" idx="4"/>
          </p:nvPr>
        </p:nvSpPr>
        <p:spPr>
          <a:xfrm>
            <a:off x="434458" y="3842876"/>
            <a:ext cx="3920284" cy="634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70"/>
          <p:cNvSpPr txBox="1">
            <a:spLocks noGrp="1"/>
          </p:cNvSpPr>
          <p:nvPr>
            <p:ph type="body" idx="5"/>
          </p:nvPr>
        </p:nvSpPr>
        <p:spPr>
          <a:xfrm>
            <a:off x="432000" y="3347701"/>
            <a:ext cx="392028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70"/>
          <p:cNvSpPr>
            <a:spLocks noGrp="1"/>
          </p:cNvSpPr>
          <p:nvPr>
            <p:ph type="pic" idx="6"/>
          </p:nvPr>
        </p:nvSpPr>
        <p:spPr>
          <a:xfrm>
            <a:off x="432000" y="1530000"/>
            <a:ext cx="1620000" cy="16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7" name="Google Shape;147;p70"/>
          <p:cNvSpPr>
            <a:spLocks noGrp="1"/>
          </p:cNvSpPr>
          <p:nvPr>
            <p:ph type="pic" idx="7"/>
          </p:nvPr>
        </p:nvSpPr>
        <p:spPr>
          <a:xfrm>
            <a:off x="4791658" y="1530000"/>
            <a:ext cx="1620000" cy="16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8" name="Google Shape;148;p70"/>
          <p:cNvSpPr txBox="1">
            <a:spLocks noGrp="1"/>
          </p:cNvSpPr>
          <p:nvPr>
            <p:ph type="body" idx="8"/>
          </p:nvPr>
        </p:nvSpPr>
        <p:spPr>
          <a:xfrm>
            <a:off x="4791658" y="3842876"/>
            <a:ext cx="3920284" cy="634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70"/>
          <p:cNvSpPr txBox="1">
            <a:spLocks noGrp="1"/>
          </p:cNvSpPr>
          <p:nvPr>
            <p:ph type="body" idx="9"/>
          </p:nvPr>
        </p:nvSpPr>
        <p:spPr>
          <a:xfrm>
            <a:off x="4791658" y="3347701"/>
            <a:ext cx="392028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70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57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3"/>
          <p:cNvSpPr/>
          <p:nvPr/>
        </p:nvSpPr>
        <p:spPr>
          <a:xfrm>
            <a:off x="0" y="1098000"/>
            <a:ext cx="12192000" cy="57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53"/>
          <p:cNvSpPr>
            <a:spLocks noGrp="1"/>
          </p:cNvSpPr>
          <p:nvPr>
            <p:ph type="pic" idx="2"/>
          </p:nvPr>
        </p:nvSpPr>
        <p:spPr>
          <a:xfrm>
            <a:off x="0" y="1098000"/>
            <a:ext cx="12192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3" name="Google Shape;23;p53"/>
          <p:cNvSpPr txBox="1">
            <a:spLocks noGrp="1"/>
          </p:cNvSpPr>
          <p:nvPr>
            <p:ph type="subTitle" idx="1"/>
          </p:nvPr>
        </p:nvSpPr>
        <p:spPr>
          <a:xfrm>
            <a:off x="431999" y="5868000"/>
            <a:ext cx="113313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53"/>
          <p:cNvSpPr txBox="1">
            <a:spLocks noGrp="1"/>
          </p:cNvSpPr>
          <p:nvPr>
            <p:ph type="ctrTitle"/>
          </p:nvPr>
        </p:nvSpPr>
        <p:spPr>
          <a:xfrm>
            <a:off x="431999" y="4246162"/>
            <a:ext cx="11331375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0">
          <p15:clr>
            <a:srgbClr val="FBAE40"/>
          </p15:clr>
        </p15:guide>
        <p15:guide id="2" pos="7409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 slide (3)">
  <p:cSld name="Contact slide (3)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1"/>
          <p:cNvSpPr txBox="1">
            <a:spLocks noGrp="1"/>
          </p:cNvSpPr>
          <p:nvPr>
            <p:ph type="body" idx="1"/>
          </p:nvPr>
        </p:nvSpPr>
        <p:spPr>
          <a:xfrm>
            <a:off x="436100" y="4876301"/>
            <a:ext cx="3479800" cy="1551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71"/>
          <p:cNvSpPr txBox="1">
            <a:spLocks noGrp="1"/>
          </p:cNvSpPr>
          <p:nvPr>
            <p:ph type="body" idx="2"/>
          </p:nvPr>
        </p:nvSpPr>
        <p:spPr>
          <a:xfrm>
            <a:off x="4356100" y="4876301"/>
            <a:ext cx="3479800" cy="1551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71"/>
          <p:cNvSpPr txBox="1">
            <a:spLocks noGrp="1"/>
          </p:cNvSpPr>
          <p:nvPr>
            <p:ph type="body" idx="3"/>
          </p:nvPr>
        </p:nvSpPr>
        <p:spPr>
          <a:xfrm>
            <a:off x="431999" y="3842876"/>
            <a:ext cx="3479800" cy="634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71"/>
          <p:cNvSpPr txBox="1">
            <a:spLocks noGrp="1"/>
          </p:cNvSpPr>
          <p:nvPr>
            <p:ph type="body" idx="4"/>
          </p:nvPr>
        </p:nvSpPr>
        <p:spPr>
          <a:xfrm>
            <a:off x="431999" y="3347701"/>
            <a:ext cx="34798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71"/>
          <p:cNvSpPr>
            <a:spLocks noGrp="1"/>
          </p:cNvSpPr>
          <p:nvPr>
            <p:ph type="pic" idx="5"/>
          </p:nvPr>
        </p:nvSpPr>
        <p:spPr>
          <a:xfrm>
            <a:off x="432000" y="1530000"/>
            <a:ext cx="1620000" cy="16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57" name="Google Shape;157;p71"/>
          <p:cNvSpPr>
            <a:spLocks noGrp="1"/>
          </p:cNvSpPr>
          <p:nvPr>
            <p:ph type="pic" idx="6"/>
          </p:nvPr>
        </p:nvSpPr>
        <p:spPr>
          <a:xfrm>
            <a:off x="4356100" y="1530000"/>
            <a:ext cx="1620000" cy="16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58" name="Google Shape;158;p71"/>
          <p:cNvSpPr txBox="1">
            <a:spLocks noGrp="1"/>
          </p:cNvSpPr>
          <p:nvPr>
            <p:ph type="body" idx="7"/>
          </p:nvPr>
        </p:nvSpPr>
        <p:spPr>
          <a:xfrm>
            <a:off x="4356100" y="3842876"/>
            <a:ext cx="3479800" cy="634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71"/>
          <p:cNvSpPr txBox="1">
            <a:spLocks noGrp="1"/>
          </p:cNvSpPr>
          <p:nvPr>
            <p:ph type="body" idx="8"/>
          </p:nvPr>
        </p:nvSpPr>
        <p:spPr>
          <a:xfrm>
            <a:off x="4356100" y="3347701"/>
            <a:ext cx="34798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71"/>
          <p:cNvSpPr txBox="1">
            <a:spLocks noGrp="1"/>
          </p:cNvSpPr>
          <p:nvPr>
            <p:ph type="body" idx="9"/>
          </p:nvPr>
        </p:nvSpPr>
        <p:spPr>
          <a:xfrm>
            <a:off x="8278813" y="4876301"/>
            <a:ext cx="3479800" cy="1551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71"/>
          <p:cNvSpPr>
            <a:spLocks noGrp="1"/>
          </p:cNvSpPr>
          <p:nvPr>
            <p:ph type="pic" idx="13"/>
          </p:nvPr>
        </p:nvSpPr>
        <p:spPr>
          <a:xfrm>
            <a:off x="8278813" y="1530000"/>
            <a:ext cx="1620000" cy="16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62" name="Google Shape;162;p71"/>
          <p:cNvSpPr txBox="1">
            <a:spLocks noGrp="1"/>
          </p:cNvSpPr>
          <p:nvPr>
            <p:ph type="body" idx="14"/>
          </p:nvPr>
        </p:nvSpPr>
        <p:spPr>
          <a:xfrm>
            <a:off x="8278813" y="3842876"/>
            <a:ext cx="3479800" cy="634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71"/>
          <p:cNvSpPr txBox="1">
            <a:spLocks noGrp="1"/>
          </p:cNvSpPr>
          <p:nvPr>
            <p:ph type="body" idx="15"/>
          </p:nvPr>
        </p:nvSpPr>
        <p:spPr>
          <a:xfrm>
            <a:off x="8278813" y="3347701"/>
            <a:ext cx="34798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p71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7409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 &amp; 2 texts">
  <p:cSld name="Title, subtitle &amp; 2 texts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2"/>
          <p:cNvSpPr txBox="1">
            <a:spLocks noGrp="1"/>
          </p:cNvSpPr>
          <p:nvPr>
            <p:ph type="body" idx="1"/>
          </p:nvPr>
        </p:nvSpPr>
        <p:spPr>
          <a:xfrm>
            <a:off x="432000" y="2160587"/>
            <a:ext cx="5447999" cy="426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72"/>
          <p:cNvSpPr txBox="1">
            <a:spLocks noGrp="1"/>
          </p:cNvSpPr>
          <p:nvPr>
            <p:ph type="body" idx="2"/>
          </p:nvPr>
        </p:nvSpPr>
        <p:spPr>
          <a:xfrm>
            <a:off x="432000" y="1530000"/>
            <a:ext cx="544799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8" name="Google Shape;168;p72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72"/>
          <p:cNvSpPr txBox="1">
            <a:spLocks noGrp="1"/>
          </p:cNvSpPr>
          <p:nvPr>
            <p:ph type="body" idx="3"/>
          </p:nvPr>
        </p:nvSpPr>
        <p:spPr>
          <a:xfrm>
            <a:off x="6312000" y="2160587"/>
            <a:ext cx="5449788" cy="426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0" name="Google Shape;170;p72"/>
          <p:cNvSpPr txBox="1">
            <a:spLocks noGrp="1"/>
          </p:cNvSpPr>
          <p:nvPr>
            <p:ph type="body" idx="4"/>
          </p:nvPr>
        </p:nvSpPr>
        <p:spPr>
          <a:xfrm>
            <a:off x="6312000" y="1530000"/>
            <a:ext cx="54497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7409">
          <p15:clr>
            <a:srgbClr val="FBAE40"/>
          </p15:clr>
        </p15:guide>
        <p15:guide id="6" orient="horz" pos="1359">
          <p15:clr>
            <a:srgbClr val="FBAE40"/>
          </p15:clr>
        </p15:guide>
        <p15:guide id="7" pos="3974">
          <p15:clr>
            <a:srgbClr val="FBAE40"/>
          </p15:clr>
        </p15:guide>
        <p15:guide id="8" pos="3705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customer logo">
  <p:cSld name="Title slide with customer logo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3"/>
          <p:cNvSpPr/>
          <p:nvPr/>
        </p:nvSpPr>
        <p:spPr>
          <a:xfrm>
            <a:off x="0" y="1098000"/>
            <a:ext cx="12192000" cy="57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73"/>
          <p:cNvSpPr>
            <a:spLocks noGrp="1"/>
          </p:cNvSpPr>
          <p:nvPr>
            <p:ph type="pic" idx="2"/>
          </p:nvPr>
        </p:nvSpPr>
        <p:spPr>
          <a:xfrm>
            <a:off x="0" y="1098000"/>
            <a:ext cx="12192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74" name="Google Shape;174;p73"/>
          <p:cNvSpPr txBox="1">
            <a:spLocks noGrp="1"/>
          </p:cNvSpPr>
          <p:nvPr>
            <p:ph type="subTitle" idx="1"/>
          </p:nvPr>
        </p:nvSpPr>
        <p:spPr>
          <a:xfrm>
            <a:off x="431999" y="5868000"/>
            <a:ext cx="113313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5" name="Google Shape;175;p73"/>
          <p:cNvSpPr txBox="1">
            <a:spLocks noGrp="1"/>
          </p:cNvSpPr>
          <p:nvPr>
            <p:ph type="ctrTitle"/>
          </p:nvPr>
        </p:nvSpPr>
        <p:spPr>
          <a:xfrm>
            <a:off x="431999" y="4246162"/>
            <a:ext cx="11331375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73"/>
          <p:cNvSpPr txBox="1">
            <a:spLocks noGrp="1"/>
          </p:cNvSpPr>
          <p:nvPr>
            <p:ph type="body" idx="3"/>
          </p:nvPr>
        </p:nvSpPr>
        <p:spPr>
          <a:xfrm>
            <a:off x="9169200" y="1962000"/>
            <a:ext cx="2592000" cy="129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0"/>
              <a:buNone/>
              <a:defRPr sz="1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0">
          <p15:clr>
            <a:srgbClr val="FBAE40"/>
          </p15:clr>
        </p15:guide>
        <p15:guide id="2" pos="7409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ext">
  <p:cSld name="Title &amp; text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4"/>
          <p:cNvSpPr txBox="1">
            <a:spLocks noGrp="1"/>
          </p:cNvSpPr>
          <p:nvPr>
            <p:ph type="body" idx="1"/>
          </p:nvPr>
        </p:nvSpPr>
        <p:spPr>
          <a:xfrm>
            <a:off x="431999" y="1528763"/>
            <a:ext cx="11329200" cy="4899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9" name="Google Shape;179;p74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7409">
          <p15:clr>
            <a:srgbClr val="FBAE40"/>
          </p15:clr>
        </p15:guide>
        <p15:guide id="6" orient="horz" pos="1359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 &amp; text with 1/3 image">
  <p:cSld name="Title, subtitle &amp; text with 1/3 image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5"/>
          <p:cNvSpPr>
            <a:spLocks noGrp="1"/>
          </p:cNvSpPr>
          <p:nvPr>
            <p:ph type="pic" idx="2"/>
          </p:nvPr>
        </p:nvSpPr>
        <p:spPr>
          <a:xfrm>
            <a:off x="8127598" y="1098000"/>
            <a:ext cx="4064402" cy="57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82" name="Google Shape;182;p75"/>
          <p:cNvSpPr txBox="1">
            <a:spLocks noGrp="1"/>
          </p:cNvSpPr>
          <p:nvPr>
            <p:ph type="body" idx="1"/>
          </p:nvPr>
        </p:nvSpPr>
        <p:spPr>
          <a:xfrm>
            <a:off x="431999" y="2160000"/>
            <a:ext cx="7263999" cy="4267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75"/>
          <p:cNvSpPr txBox="1">
            <a:spLocks noGrp="1"/>
          </p:cNvSpPr>
          <p:nvPr>
            <p:ph type="body" idx="3"/>
          </p:nvPr>
        </p:nvSpPr>
        <p:spPr>
          <a:xfrm>
            <a:off x="431999" y="1530000"/>
            <a:ext cx="726399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75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7409">
          <p15:clr>
            <a:srgbClr val="FBAE40"/>
          </p15:clr>
        </p15:guide>
        <p15:guide id="6" orient="horz" pos="1359">
          <p15:clr>
            <a:srgbClr val="FBAE40"/>
          </p15:clr>
        </p15:guide>
        <p15:guide id="7" pos="4848">
          <p15:clr>
            <a:srgbClr val="FBAE40"/>
          </p15:clr>
        </p15:guide>
        <p15:guide id="8" pos="51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 &amp; text with 1/4 image">
  <p:cSld name="Title, subtitle &amp; text with 1/4 image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6"/>
          <p:cNvSpPr>
            <a:spLocks noGrp="1"/>
          </p:cNvSpPr>
          <p:nvPr>
            <p:ph type="pic" idx="2"/>
          </p:nvPr>
        </p:nvSpPr>
        <p:spPr>
          <a:xfrm>
            <a:off x="9146400" y="1098000"/>
            <a:ext cx="3045600" cy="57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87" name="Google Shape;187;p76"/>
          <p:cNvSpPr txBox="1">
            <a:spLocks noGrp="1"/>
          </p:cNvSpPr>
          <p:nvPr>
            <p:ph type="body" idx="1"/>
          </p:nvPr>
        </p:nvSpPr>
        <p:spPr>
          <a:xfrm>
            <a:off x="431999" y="2160000"/>
            <a:ext cx="8285287" cy="4267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8" name="Google Shape;188;p76"/>
          <p:cNvSpPr txBox="1">
            <a:spLocks noGrp="1"/>
          </p:cNvSpPr>
          <p:nvPr>
            <p:ph type="body" idx="3"/>
          </p:nvPr>
        </p:nvSpPr>
        <p:spPr>
          <a:xfrm>
            <a:off x="431999" y="1530000"/>
            <a:ext cx="828655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76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7409">
          <p15:clr>
            <a:srgbClr val="FBAE40"/>
          </p15:clr>
        </p15:guide>
        <p15:guide id="6" orient="horz" pos="1359">
          <p15:clr>
            <a:srgbClr val="FBAE40"/>
          </p15:clr>
        </p15:guide>
        <p15:guide id="7" pos="5492">
          <p15:clr>
            <a:srgbClr val="FBAE40"/>
          </p15:clr>
        </p15:guide>
        <p15:guide id="8" pos="5762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, subtitle &amp; 3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999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97E0B-784F-5DDC-C5F6-895349559B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6F02CE17-8D55-2AB5-3A7A-2B03B0A6A3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5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C5A4294C-7368-31A6-E5C9-30880ECCFD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51600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84BE735-54B6-3B7B-5644-995106F03F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7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B2CD99D5-47E6-B7D2-CB87-F8AD5F36827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72000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</p:spTree>
    <p:extLst>
      <p:ext uri="{BB962C8B-B14F-4D97-AF65-F5344CB8AC3E}">
        <p14:creationId xmlns:p14="http://schemas.microsoft.com/office/powerpoint/2010/main" val="3630844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7409">
          <p15:clr>
            <a:srgbClr val="FBAE40"/>
          </p15:clr>
        </p15:guide>
        <p15:guide id="6" orient="horz" pos="1359">
          <p15:clr>
            <a:srgbClr val="FBAE40"/>
          </p15:clr>
        </p15:guide>
        <p15:guide id="7" pos="5210">
          <p15:clr>
            <a:srgbClr val="FBAE40"/>
          </p15:clr>
        </p15:guide>
        <p15:guide id="8" pos="4940">
          <p15:clr>
            <a:srgbClr val="FBAE40"/>
          </p15:clr>
        </p15:guide>
        <p15:guide id="9" pos="2740">
          <p15:clr>
            <a:srgbClr val="FBAE40"/>
          </p15:clr>
        </p15:guide>
        <p15:guide id="10" pos="247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, subtitle &amp; 3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999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97E0B-784F-5DDC-C5F6-895349559B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6F02CE17-8D55-2AB5-3A7A-2B03B0A6A3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5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C5A4294C-7368-31A6-E5C9-30880ECCFD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51600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84BE735-54B6-3B7B-5644-995106F03F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7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B2CD99D5-47E6-B7D2-CB87-F8AD5F36827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72000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</p:spTree>
    <p:extLst>
      <p:ext uri="{BB962C8B-B14F-4D97-AF65-F5344CB8AC3E}">
        <p14:creationId xmlns:p14="http://schemas.microsoft.com/office/powerpoint/2010/main" val="19967485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7409">
          <p15:clr>
            <a:srgbClr val="FBAE40"/>
          </p15:clr>
        </p15:guide>
        <p15:guide id="6" orient="horz" pos="1359">
          <p15:clr>
            <a:srgbClr val="FBAE40"/>
          </p15:clr>
        </p15:guide>
        <p15:guide id="7" pos="5210">
          <p15:clr>
            <a:srgbClr val="FBAE40"/>
          </p15:clr>
        </p15:guide>
        <p15:guide id="8" pos="4940">
          <p15:clr>
            <a:srgbClr val="FBAE40"/>
          </p15:clr>
        </p15:guide>
        <p15:guide id="9" pos="2740">
          <p15:clr>
            <a:srgbClr val="FBAE40"/>
          </p15:clr>
        </p15:guide>
        <p15:guide id="10" pos="247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, subtitle &amp; 3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999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97E0B-784F-5DDC-C5F6-895349559B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6F02CE17-8D55-2AB5-3A7A-2B03B0A6A3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5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C5A4294C-7368-31A6-E5C9-30880ECCFD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51600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84BE735-54B6-3B7B-5644-995106F03F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7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B2CD99D5-47E6-B7D2-CB87-F8AD5F36827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72000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</p:spTree>
    <p:extLst>
      <p:ext uri="{BB962C8B-B14F-4D97-AF65-F5344CB8AC3E}">
        <p14:creationId xmlns:p14="http://schemas.microsoft.com/office/powerpoint/2010/main" val="13722922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7409">
          <p15:clr>
            <a:srgbClr val="FBAE40"/>
          </p15:clr>
        </p15:guide>
        <p15:guide id="6" orient="horz" pos="1359">
          <p15:clr>
            <a:srgbClr val="FBAE40"/>
          </p15:clr>
        </p15:guide>
        <p15:guide id="7" pos="5210">
          <p15:clr>
            <a:srgbClr val="FBAE40"/>
          </p15:clr>
        </p15:guide>
        <p15:guide id="8" pos="4940">
          <p15:clr>
            <a:srgbClr val="FBAE40"/>
          </p15:clr>
        </p15:guide>
        <p15:guide id="9" pos="2740">
          <p15:clr>
            <a:srgbClr val="FBAE40"/>
          </p15:clr>
        </p15:guide>
        <p15:guide id="10" pos="247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, subtitle &amp; 3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999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97E0B-784F-5DDC-C5F6-895349559B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6F02CE17-8D55-2AB5-3A7A-2B03B0A6A3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5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C5A4294C-7368-31A6-E5C9-30880ECCFD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51600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84BE735-54B6-3B7B-5644-995106F03F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7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B2CD99D5-47E6-B7D2-CB87-F8AD5F36827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72000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</p:spTree>
    <p:extLst>
      <p:ext uri="{BB962C8B-B14F-4D97-AF65-F5344CB8AC3E}">
        <p14:creationId xmlns:p14="http://schemas.microsoft.com/office/powerpoint/2010/main" val="2672600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7409">
          <p15:clr>
            <a:srgbClr val="FBAE40"/>
          </p15:clr>
        </p15:guide>
        <p15:guide id="6" orient="horz" pos="1359">
          <p15:clr>
            <a:srgbClr val="FBAE40"/>
          </p15:clr>
        </p15:guide>
        <p15:guide id="7" pos="5210">
          <p15:clr>
            <a:srgbClr val="FBAE40"/>
          </p15:clr>
        </p15:guide>
        <p15:guide id="8" pos="4940">
          <p15:clr>
            <a:srgbClr val="FBAE40"/>
          </p15:clr>
        </p15:guide>
        <p15:guide id="9" pos="2740">
          <p15:clr>
            <a:srgbClr val="FBAE40"/>
          </p15:clr>
        </p15:guide>
        <p15:guide id="10" pos="247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4"/>
          <p:cNvSpPr>
            <a:spLocks noGrp="1"/>
          </p:cNvSpPr>
          <p:nvPr>
            <p:ph type="pic" idx="2"/>
          </p:nvPr>
        </p:nvSpPr>
        <p:spPr>
          <a:xfrm>
            <a:off x="6096000" y="1098000"/>
            <a:ext cx="6096000" cy="57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7" name="Google Shape;27;p54"/>
          <p:cNvSpPr txBox="1">
            <a:spLocks noGrp="1"/>
          </p:cNvSpPr>
          <p:nvPr>
            <p:ph type="body" idx="1"/>
          </p:nvPr>
        </p:nvSpPr>
        <p:spPr>
          <a:xfrm>
            <a:off x="432000" y="1530000"/>
            <a:ext cx="5232000" cy="48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7719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340"/>
              <a:buFont typeface="Arial"/>
              <a:buAutoNum type="arabicPeriod"/>
              <a:defRPr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54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2">
          <p15:clr>
            <a:srgbClr val="FBAE40"/>
          </p15:clr>
        </p15:guide>
        <p15:guide id="2" pos="270">
          <p15:clr>
            <a:srgbClr val="FBAE40"/>
          </p15:clr>
        </p15:guide>
        <p15:guide id="3" pos="3839">
          <p15:clr>
            <a:srgbClr val="FBAE40"/>
          </p15:clr>
        </p15:guide>
        <p15:guide id="4" orient="horz" pos="4047">
          <p15:clr>
            <a:srgbClr val="FBAE40"/>
          </p15:clr>
        </p15:guide>
        <p15:guide id="5" orient="horz" pos="963">
          <p15:clr>
            <a:srgbClr val="FBAE40"/>
          </p15:clr>
        </p15:guide>
        <p15:guide id="6" pos="3567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, subtitle &amp; 3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999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97E0B-784F-5DDC-C5F6-895349559B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6F02CE17-8D55-2AB5-3A7A-2B03B0A6A3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5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C5A4294C-7368-31A6-E5C9-30880ECCFD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51600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84BE735-54B6-3B7B-5644-995106F03F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7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B2CD99D5-47E6-B7D2-CB87-F8AD5F36827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72000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</p:spTree>
    <p:extLst>
      <p:ext uri="{BB962C8B-B14F-4D97-AF65-F5344CB8AC3E}">
        <p14:creationId xmlns:p14="http://schemas.microsoft.com/office/powerpoint/2010/main" val="39372165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7409">
          <p15:clr>
            <a:srgbClr val="FBAE40"/>
          </p15:clr>
        </p15:guide>
        <p15:guide id="6" orient="horz" pos="1359">
          <p15:clr>
            <a:srgbClr val="FBAE40"/>
          </p15:clr>
        </p15:guide>
        <p15:guide id="7" pos="5210">
          <p15:clr>
            <a:srgbClr val="FBAE40"/>
          </p15:clr>
        </p15:guide>
        <p15:guide id="8" pos="4940">
          <p15:clr>
            <a:srgbClr val="FBAE40"/>
          </p15:clr>
        </p15:guide>
        <p15:guide id="9" pos="2740">
          <p15:clr>
            <a:srgbClr val="FBAE40"/>
          </p15:clr>
        </p15:guide>
        <p15:guide id="10" pos="247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, subtitle &amp; 3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999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97E0B-784F-5DDC-C5F6-895349559B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6F02CE17-8D55-2AB5-3A7A-2B03B0A6A3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5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C5A4294C-7368-31A6-E5C9-30880ECCFD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51600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84BE735-54B6-3B7B-5644-995106F03F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7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B2CD99D5-47E6-B7D2-CB87-F8AD5F36827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72000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</p:spTree>
    <p:extLst>
      <p:ext uri="{BB962C8B-B14F-4D97-AF65-F5344CB8AC3E}">
        <p14:creationId xmlns:p14="http://schemas.microsoft.com/office/powerpoint/2010/main" val="40329481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7409">
          <p15:clr>
            <a:srgbClr val="FBAE40"/>
          </p15:clr>
        </p15:guide>
        <p15:guide id="6" orient="horz" pos="1359">
          <p15:clr>
            <a:srgbClr val="FBAE40"/>
          </p15:clr>
        </p15:guide>
        <p15:guide id="7" pos="5210">
          <p15:clr>
            <a:srgbClr val="FBAE40"/>
          </p15:clr>
        </p15:guide>
        <p15:guide id="8" pos="4940">
          <p15:clr>
            <a:srgbClr val="FBAE40"/>
          </p15:clr>
        </p15:guide>
        <p15:guide id="9" pos="2740">
          <p15:clr>
            <a:srgbClr val="FBAE40"/>
          </p15:clr>
        </p15:guide>
        <p15:guide id="10" pos="247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, subtitle &amp; 3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999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97E0B-784F-5DDC-C5F6-895349559B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6F02CE17-8D55-2AB5-3A7A-2B03B0A6A3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5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C5A4294C-7368-31A6-E5C9-30880ECCFD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51600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84BE735-54B6-3B7B-5644-995106F03F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7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B2CD99D5-47E6-B7D2-CB87-F8AD5F36827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72000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</p:spTree>
    <p:extLst>
      <p:ext uri="{BB962C8B-B14F-4D97-AF65-F5344CB8AC3E}">
        <p14:creationId xmlns:p14="http://schemas.microsoft.com/office/powerpoint/2010/main" val="3814253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7409">
          <p15:clr>
            <a:srgbClr val="FBAE40"/>
          </p15:clr>
        </p15:guide>
        <p15:guide id="6" orient="horz" pos="1359">
          <p15:clr>
            <a:srgbClr val="FBAE40"/>
          </p15:clr>
        </p15:guide>
        <p15:guide id="7" pos="5210">
          <p15:clr>
            <a:srgbClr val="FBAE40"/>
          </p15:clr>
        </p15:guide>
        <p15:guide id="8" pos="4940">
          <p15:clr>
            <a:srgbClr val="FBAE40"/>
          </p15:clr>
        </p15:guide>
        <p15:guide id="9" pos="2740">
          <p15:clr>
            <a:srgbClr val="FBAE40"/>
          </p15:clr>
        </p15:guide>
        <p15:guide id="10" pos="247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rticipant 5x">
  <p:cSld name="Participant 5x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5"/>
          <p:cNvSpPr>
            <a:spLocks noGrp="1"/>
          </p:cNvSpPr>
          <p:nvPr>
            <p:ph type="pic" idx="2"/>
          </p:nvPr>
        </p:nvSpPr>
        <p:spPr>
          <a:xfrm>
            <a:off x="3224666" y="3812592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1" name="Google Shape;31;p55"/>
          <p:cNvSpPr>
            <a:spLocks noGrp="1"/>
          </p:cNvSpPr>
          <p:nvPr>
            <p:ph type="pic" idx="3"/>
          </p:nvPr>
        </p:nvSpPr>
        <p:spPr>
          <a:xfrm>
            <a:off x="7525966" y="3812592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2" name="Google Shape;32;p55"/>
          <p:cNvSpPr>
            <a:spLocks noGrp="1"/>
          </p:cNvSpPr>
          <p:nvPr>
            <p:ph type="pic" idx="4"/>
          </p:nvPr>
        </p:nvSpPr>
        <p:spPr>
          <a:xfrm>
            <a:off x="9684211" y="1531365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3" name="Google Shape;33;p55"/>
          <p:cNvSpPr txBox="1">
            <a:spLocks noGrp="1"/>
          </p:cNvSpPr>
          <p:nvPr>
            <p:ph type="body" idx="1"/>
          </p:nvPr>
        </p:nvSpPr>
        <p:spPr>
          <a:xfrm>
            <a:off x="490535" y="3169918"/>
            <a:ext cx="258293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55"/>
          <p:cNvSpPr txBox="1">
            <a:spLocks noGrp="1"/>
          </p:cNvSpPr>
          <p:nvPr>
            <p:ph type="body" idx="5"/>
          </p:nvPr>
        </p:nvSpPr>
        <p:spPr>
          <a:xfrm>
            <a:off x="4804535" y="3169918"/>
            <a:ext cx="258293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55"/>
          <p:cNvSpPr txBox="1">
            <a:spLocks noGrp="1"/>
          </p:cNvSpPr>
          <p:nvPr>
            <p:ph type="body" idx="6"/>
          </p:nvPr>
        </p:nvSpPr>
        <p:spPr>
          <a:xfrm>
            <a:off x="490535" y="3516674"/>
            <a:ext cx="258293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5"/>
          <p:cNvSpPr txBox="1">
            <a:spLocks noGrp="1"/>
          </p:cNvSpPr>
          <p:nvPr>
            <p:ph type="body" idx="7"/>
          </p:nvPr>
        </p:nvSpPr>
        <p:spPr>
          <a:xfrm>
            <a:off x="4804535" y="3516674"/>
            <a:ext cx="258293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5"/>
          <p:cNvSpPr>
            <a:spLocks noGrp="1"/>
          </p:cNvSpPr>
          <p:nvPr>
            <p:ph type="pic" idx="8"/>
          </p:nvPr>
        </p:nvSpPr>
        <p:spPr>
          <a:xfrm>
            <a:off x="1062000" y="1531365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8" name="Google Shape;38;p55"/>
          <p:cNvSpPr>
            <a:spLocks noGrp="1"/>
          </p:cNvSpPr>
          <p:nvPr>
            <p:ph type="pic" idx="9"/>
          </p:nvPr>
        </p:nvSpPr>
        <p:spPr>
          <a:xfrm>
            <a:off x="5376000" y="1531365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9" name="Google Shape;39;p55"/>
          <p:cNvSpPr txBox="1">
            <a:spLocks noGrp="1"/>
          </p:cNvSpPr>
          <p:nvPr>
            <p:ph type="body" idx="13"/>
          </p:nvPr>
        </p:nvSpPr>
        <p:spPr>
          <a:xfrm>
            <a:off x="9112746" y="3169918"/>
            <a:ext cx="258293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55"/>
          <p:cNvSpPr txBox="1">
            <a:spLocks noGrp="1"/>
          </p:cNvSpPr>
          <p:nvPr>
            <p:ph type="body" idx="14"/>
          </p:nvPr>
        </p:nvSpPr>
        <p:spPr>
          <a:xfrm>
            <a:off x="9112746" y="3516674"/>
            <a:ext cx="258293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55"/>
          <p:cNvSpPr txBox="1">
            <a:spLocks noGrp="1"/>
          </p:cNvSpPr>
          <p:nvPr>
            <p:ph type="body" idx="15"/>
          </p:nvPr>
        </p:nvSpPr>
        <p:spPr>
          <a:xfrm>
            <a:off x="2653201" y="5451145"/>
            <a:ext cx="258293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55"/>
          <p:cNvSpPr txBox="1">
            <a:spLocks noGrp="1"/>
          </p:cNvSpPr>
          <p:nvPr>
            <p:ph type="body" idx="16"/>
          </p:nvPr>
        </p:nvSpPr>
        <p:spPr>
          <a:xfrm>
            <a:off x="2653201" y="5797901"/>
            <a:ext cx="258293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55"/>
          <p:cNvSpPr txBox="1">
            <a:spLocks noGrp="1"/>
          </p:cNvSpPr>
          <p:nvPr>
            <p:ph type="body" idx="17"/>
          </p:nvPr>
        </p:nvSpPr>
        <p:spPr>
          <a:xfrm>
            <a:off x="6954501" y="5451145"/>
            <a:ext cx="258293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55"/>
          <p:cNvSpPr txBox="1">
            <a:spLocks noGrp="1"/>
          </p:cNvSpPr>
          <p:nvPr>
            <p:ph type="body" idx="18"/>
          </p:nvPr>
        </p:nvSpPr>
        <p:spPr>
          <a:xfrm>
            <a:off x="6954501" y="5797901"/>
            <a:ext cx="258293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55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740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rticipant 4x">
  <p:cSld name="Participant 4x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6"/>
          <p:cNvSpPr>
            <a:spLocks noGrp="1"/>
          </p:cNvSpPr>
          <p:nvPr>
            <p:ph type="pic" idx="2"/>
          </p:nvPr>
        </p:nvSpPr>
        <p:spPr>
          <a:xfrm>
            <a:off x="1062000" y="1531365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8" name="Google Shape;48;p56"/>
          <p:cNvSpPr>
            <a:spLocks noGrp="1"/>
          </p:cNvSpPr>
          <p:nvPr>
            <p:ph type="pic" idx="3"/>
          </p:nvPr>
        </p:nvSpPr>
        <p:spPr>
          <a:xfrm>
            <a:off x="3929690" y="1531365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9" name="Google Shape;49;p56"/>
          <p:cNvSpPr>
            <a:spLocks noGrp="1"/>
          </p:cNvSpPr>
          <p:nvPr>
            <p:ph type="pic" idx="4"/>
          </p:nvPr>
        </p:nvSpPr>
        <p:spPr>
          <a:xfrm>
            <a:off x="6822312" y="1531365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0" name="Google Shape;50;p56"/>
          <p:cNvSpPr txBox="1">
            <a:spLocks noGrp="1"/>
          </p:cNvSpPr>
          <p:nvPr>
            <p:ph type="body" idx="1"/>
          </p:nvPr>
        </p:nvSpPr>
        <p:spPr>
          <a:xfrm>
            <a:off x="490535" y="3169918"/>
            <a:ext cx="258293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56"/>
          <p:cNvSpPr txBox="1">
            <a:spLocks noGrp="1"/>
          </p:cNvSpPr>
          <p:nvPr>
            <p:ph type="body" idx="5"/>
          </p:nvPr>
        </p:nvSpPr>
        <p:spPr>
          <a:xfrm>
            <a:off x="3358225" y="3169918"/>
            <a:ext cx="258293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56"/>
          <p:cNvSpPr txBox="1">
            <a:spLocks noGrp="1"/>
          </p:cNvSpPr>
          <p:nvPr>
            <p:ph type="body" idx="6"/>
          </p:nvPr>
        </p:nvSpPr>
        <p:spPr>
          <a:xfrm>
            <a:off x="490535" y="3516674"/>
            <a:ext cx="258293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56"/>
          <p:cNvSpPr txBox="1">
            <a:spLocks noGrp="1"/>
          </p:cNvSpPr>
          <p:nvPr>
            <p:ph type="body" idx="7"/>
          </p:nvPr>
        </p:nvSpPr>
        <p:spPr>
          <a:xfrm>
            <a:off x="3358225" y="3516674"/>
            <a:ext cx="258293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56"/>
          <p:cNvSpPr txBox="1">
            <a:spLocks noGrp="1"/>
          </p:cNvSpPr>
          <p:nvPr>
            <p:ph type="body" idx="8"/>
          </p:nvPr>
        </p:nvSpPr>
        <p:spPr>
          <a:xfrm>
            <a:off x="6250847" y="3169918"/>
            <a:ext cx="258293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56"/>
          <p:cNvSpPr txBox="1">
            <a:spLocks noGrp="1"/>
          </p:cNvSpPr>
          <p:nvPr>
            <p:ph type="body" idx="9"/>
          </p:nvPr>
        </p:nvSpPr>
        <p:spPr>
          <a:xfrm>
            <a:off x="6250847" y="3516674"/>
            <a:ext cx="258293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56"/>
          <p:cNvSpPr>
            <a:spLocks noGrp="1"/>
          </p:cNvSpPr>
          <p:nvPr>
            <p:ph type="pic" idx="13"/>
          </p:nvPr>
        </p:nvSpPr>
        <p:spPr>
          <a:xfrm>
            <a:off x="9684211" y="1531365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7" name="Google Shape;57;p56"/>
          <p:cNvSpPr txBox="1">
            <a:spLocks noGrp="1"/>
          </p:cNvSpPr>
          <p:nvPr>
            <p:ph type="body" idx="14"/>
          </p:nvPr>
        </p:nvSpPr>
        <p:spPr>
          <a:xfrm>
            <a:off x="9112746" y="3169918"/>
            <a:ext cx="258293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56"/>
          <p:cNvSpPr txBox="1">
            <a:spLocks noGrp="1"/>
          </p:cNvSpPr>
          <p:nvPr>
            <p:ph type="body" idx="15"/>
          </p:nvPr>
        </p:nvSpPr>
        <p:spPr>
          <a:xfrm>
            <a:off x="9112746" y="3516674"/>
            <a:ext cx="258293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56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740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rticipant 3x">
  <p:cSld name="Participant 3x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7"/>
          <p:cNvSpPr>
            <a:spLocks noGrp="1"/>
          </p:cNvSpPr>
          <p:nvPr>
            <p:ph type="pic" idx="2"/>
          </p:nvPr>
        </p:nvSpPr>
        <p:spPr>
          <a:xfrm>
            <a:off x="9684211" y="1531365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2" name="Google Shape;62;p57"/>
          <p:cNvSpPr txBox="1">
            <a:spLocks noGrp="1"/>
          </p:cNvSpPr>
          <p:nvPr>
            <p:ph type="body" idx="1"/>
          </p:nvPr>
        </p:nvSpPr>
        <p:spPr>
          <a:xfrm>
            <a:off x="490535" y="3169918"/>
            <a:ext cx="258293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57"/>
          <p:cNvSpPr txBox="1">
            <a:spLocks noGrp="1"/>
          </p:cNvSpPr>
          <p:nvPr>
            <p:ph type="body" idx="3"/>
          </p:nvPr>
        </p:nvSpPr>
        <p:spPr>
          <a:xfrm>
            <a:off x="4804535" y="3169918"/>
            <a:ext cx="258293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57"/>
          <p:cNvSpPr txBox="1">
            <a:spLocks noGrp="1"/>
          </p:cNvSpPr>
          <p:nvPr>
            <p:ph type="body" idx="4"/>
          </p:nvPr>
        </p:nvSpPr>
        <p:spPr>
          <a:xfrm>
            <a:off x="490535" y="3516674"/>
            <a:ext cx="258293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57"/>
          <p:cNvSpPr txBox="1">
            <a:spLocks noGrp="1"/>
          </p:cNvSpPr>
          <p:nvPr>
            <p:ph type="body" idx="5"/>
          </p:nvPr>
        </p:nvSpPr>
        <p:spPr>
          <a:xfrm>
            <a:off x="4804535" y="3516674"/>
            <a:ext cx="258293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57"/>
          <p:cNvSpPr>
            <a:spLocks noGrp="1"/>
          </p:cNvSpPr>
          <p:nvPr>
            <p:ph type="pic" idx="6"/>
          </p:nvPr>
        </p:nvSpPr>
        <p:spPr>
          <a:xfrm>
            <a:off x="1062000" y="1531365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7" name="Google Shape;67;p57"/>
          <p:cNvSpPr>
            <a:spLocks noGrp="1"/>
          </p:cNvSpPr>
          <p:nvPr>
            <p:ph type="pic" idx="7"/>
          </p:nvPr>
        </p:nvSpPr>
        <p:spPr>
          <a:xfrm>
            <a:off x="5376000" y="1531365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8" name="Google Shape;68;p57"/>
          <p:cNvSpPr txBox="1">
            <a:spLocks noGrp="1"/>
          </p:cNvSpPr>
          <p:nvPr>
            <p:ph type="body" idx="8"/>
          </p:nvPr>
        </p:nvSpPr>
        <p:spPr>
          <a:xfrm>
            <a:off x="9112746" y="3169918"/>
            <a:ext cx="258293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57"/>
          <p:cNvSpPr txBox="1">
            <a:spLocks noGrp="1"/>
          </p:cNvSpPr>
          <p:nvPr>
            <p:ph type="body" idx="9"/>
          </p:nvPr>
        </p:nvSpPr>
        <p:spPr>
          <a:xfrm>
            <a:off x="9112746" y="3516674"/>
            <a:ext cx="258293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57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740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rticipant 2x">
  <p:cSld name="Participant 2x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8"/>
          <p:cNvSpPr txBox="1">
            <a:spLocks noGrp="1"/>
          </p:cNvSpPr>
          <p:nvPr>
            <p:ph type="body" idx="1"/>
          </p:nvPr>
        </p:nvSpPr>
        <p:spPr>
          <a:xfrm>
            <a:off x="3261360" y="3169918"/>
            <a:ext cx="258293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58"/>
          <p:cNvSpPr txBox="1">
            <a:spLocks noGrp="1"/>
          </p:cNvSpPr>
          <p:nvPr>
            <p:ph type="body" idx="2"/>
          </p:nvPr>
        </p:nvSpPr>
        <p:spPr>
          <a:xfrm>
            <a:off x="6322980" y="3169918"/>
            <a:ext cx="258293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58"/>
          <p:cNvSpPr txBox="1">
            <a:spLocks noGrp="1"/>
          </p:cNvSpPr>
          <p:nvPr>
            <p:ph type="body" idx="3"/>
          </p:nvPr>
        </p:nvSpPr>
        <p:spPr>
          <a:xfrm>
            <a:off x="3261360" y="3516674"/>
            <a:ext cx="258293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58"/>
          <p:cNvSpPr txBox="1">
            <a:spLocks noGrp="1"/>
          </p:cNvSpPr>
          <p:nvPr>
            <p:ph type="body" idx="4"/>
          </p:nvPr>
        </p:nvSpPr>
        <p:spPr>
          <a:xfrm>
            <a:off x="6322980" y="3516674"/>
            <a:ext cx="258293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58"/>
          <p:cNvSpPr>
            <a:spLocks noGrp="1"/>
          </p:cNvSpPr>
          <p:nvPr>
            <p:ph type="pic" idx="5"/>
          </p:nvPr>
        </p:nvSpPr>
        <p:spPr>
          <a:xfrm>
            <a:off x="3832825" y="1531365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7" name="Google Shape;77;p58"/>
          <p:cNvSpPr>
            <a:spLocks noGrp="1"/>
          </p:cNvSpPr>
          <p:nvPr>
            <p:ph type="pic" idx="6"/>
          </p:nvPr>
        </p:nvSpPr>
        <p:spPr>
          <a:xfrm>
            <a:off x="6894445" y="1531365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8" name="Google Shape;78;p58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7409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title slide">
  <p:cSld name="Chapter title slide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9"/>
          <p:cNvSpPr/>
          <p:nvPr/>
        </p:nvSpPr>
        <p:spPr>
          <a:xfrm>
            <a:off x="0" y="1098000"/>
            <a:ext cx="12192000" cy="57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59"/>
          <p:cNvSpPr>
            <a:spLocks noGrp="1"/>
          </p:cNvSpPr>
          <p:nvPr>
            <p:ph type="pic" idx="2"/>
          </p:nvPr>
        </p:nvSpPr>
        <p:spPr>
          <a:xfrm>
            <a:off x="0" y="1098000"/>
            <a:ext cx="12192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2" name="Google Shape;82;p59"/>
          <p:cNvSpPr txBox="1">
            <a:spLocks noGrp="1"/>
          </p:cNvSpPr>
          <p:nvPr>
            <p:ph type="subTitle" idx="1"/>
          </p:nvPr>
        </p:nvSpPr>
        <p:spPr>
          <a:xfrm>
            <a:off x="431999" y="5868000"/>
            <a:ext cx="113313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3" name="Google Shape;83;p59"/>
          <p:cNvSpPr txBox="1">
            <a:spLocks noGrp="1"/>
          </p:cNvSpPr>
          <p:nvPr>
            <p:ph type="ctrTitle"/>
          </p:nvPr>
        </p:nvSpPr>
        <p:spPr>
          <a:xfrm>
            <a:off x="431999" y="4246162"/>
            <a:ext cx="11331375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0">
          <p15:clr>
            <a:srgbClr val="FBAE40"/>
          </p15:clr>
        </p15:guide>
        <p15:guide id="2" pos="740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 &amp; 2 texts with 1/4 image">
  <p:cSld name="Title, subtitle &amp; 2 texts with 1/4 imag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0"/>
          <p:cNvSpPr>
            <a:spLocks noGrp="1"/>
          </p:cNvSpPr>
          <p:nvPr>
            <p:ph type="pic" idx="2"/>
          </p:nvPr>
        </p:nvSpPr>
        <p:spPr>
          <a:xfrm>
            <a:off x="9146400" y="1098000"/>
            <a:ext cx="3045600" cy="57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6" name="Google Shape;86;p60"/>
          <p:cNvSpPr txBox="1">
            <a:spLocks noGrp="1"/>
          </p:cNvSpPr>
          <p:nvPr>
            <p:ph type="body" idx="1"/>
          </p:nvPr>
        </p:nvSpPr>
        <p:spPr>
          <a:xfrm>
            <a:off x="431998" y="2157413"/>
            <a:ext cx="3928356" cy="427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60"/>
          <p:cNvSpPr txBox="1">
            <a:spLocks noGrp="1"/>
          </p:cNvSpPr>
          <p:nvPr>
            <p:ph type="body" idx="3"/>
          </p:nvPr>
        </p:nvSpPr>
        <p:spPr>
          <a:xfrm>
            <a:off x="431998" y="1530000"/>
            <a:ext cx="392835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60"/>
          <p:cNvSpPr txBox="1">
            <a:spLocks noGrp="1"/>
          </p:cNvSpPr>
          <p:nvPr>
            <p:ph type="body" idx="4"/>
          </p:nvPr>
        </p:nvSpPr>
        <p:spPr>
          <a:xfrm>
            <a:off x="4792355" y="2157413"/>
            <a:ext cx="3924931" cy="427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60"/>
          <p:cNvSpPr txBox="1">
            <a:spLocks noGrp="1"/>
          </p:cNvSpPr>
          <p:nvPr>
            <p:ph type="body" idx="5"/>
          </p:nvPr>
        </p:nvSpPr>
        <p:spPr>
          <a:xfrm>
            <a:off x="4792355" y="1530000"/>
            <a:ext cx="392493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60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orient="horz" pos="1359">
          <p15:clr>
            <a:srgbClr val="FBAE40"/>
          </p15:clr>
        </p15:guide>
        <p15:guide id="6" pos="5490">
          <p15:clr>
            <a:srgbClr val="FBAE40"/>
          </p15:clr>
        </p15:guide>
        <p15:guide id="7" pos="5760">
          <p15:clr>
            <a:srgbClr val="FBAE40"/>
          </p15:clr>
        </p15:guide>
        <p15:guide id="8" pos="3018">
          <p15:clr>
            <a:srgbClr val="FBAE40"/>
          </p15:clr>
        </p15:guide>
        <p15:guide id="9" pos="274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1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1"/>
          <p:cNvSpPr txBox="1">
            <a:spLocks noGrp="1"/>
          </p:cNvSpPr>
          <p:nvPr>
            <p:ph type="body" idx="1"/>
          </p:nvPr>
        </p:nvSpPr>
        <p:spPr>
          <a:xfrm>
            <a:off x="432000" y="1520824"/>
            <a:ext cx="11328000" cy="490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51"/>
          <p:cNvSpPr txBox="1">
            <a:spLocks noGrp="1"/>
          </p:cNvSpPr>
          <p:nvPr>
            <p:ph type="ftr" idx="11"/>
          </p:nvPr>
        </p:nvSpPr>
        <p:spPr>
          <a:xfrm>
            <a:off x="442912" y="7100600"/>
            <a:ext cx="411480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51"/>
          <p:cNvSpPr txBox="1">
            <a:spLocks noGrp="1"/>
          </p:cNvSpPr>
          <p:nvPr>
            <p:ph type="sldNum" idx="12"/>
          </p:nvPr>
        </p:nvSpPr>
        <p:spPr>
          <a:xfrm>
            <a:off x="11277600" y="7100600"/>
            <a:ext cx="471488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4" name="Google Shape;14;p51"/>
          <p:cNvPicPr preferRelativeResize="0"/>
          <p:nvPr/>
        </p:nvPicPr>
        <p:blipFill rotWithShape="1">
          <a:blip r:embed="rId34">
            <a:alphaModFix/>
          </a:blip>
          <a:srcRect/>
          <a:stretch/>
        </p:blipFill>
        <p:spPr>
          <a:xfrm>
            <a:off x="11021614" y="352800"/>
            <a:ext cx="738385" cy="324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7" r:id="rId26"/>
    <p:sldLayoutId id="2147483678" r:id="rId27"/>
    <p:sldLayoutId id="2147483679" r:id="rId28"/>
    <p:sldLayoutId id="2147483680" r:id="rId29"/>
    <p:sldLayoutId id="2147483681" r:id="rId30"/>
    <p:sldLayoutId id="2147483682" r:id="rId31"/>
    <p:sldLayoutId id="2147483683" r:id="rId3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8.x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7.xml"/><Relationship Id="rId1" Type="http://schemas.openxmlformats.org/officeDocument/2006/relationships/tags" Target="../tags/tag9.x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8.xml"/><Relationship Id="rId1" Type="http://schemas.openxmlformats.org/officeDocument/2006/relationships/tags" Target="../tags/tag10.x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11.x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0.xml"/><Relationship Id="rId1" Type="http://schemas.openxmlformats.org/officeDocument/2006/relationships/tags" Target="../tags/tag12.x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31.xml"/><Relationship Id="rId1" Type="http://schemas.openxmlformats.org/officeDocument/2006/relationships/tags" Target="../tags/tag13.x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4.x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>
          <a:extLst>
            <a:ext uri="{FF2B5EF4-FFF2-40B4-BE49-F238E27FC236}">
              <a16:creationId xmlns:a16="http://schemas.microsoft.com/office/drawing/2014/main" id="{86C3BD1B-F7D3-CA78-450C-3045844BA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A42ABF-0BFA-A6AE-462E-4D9CC909E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363" y="1098000"/>
            <a:ext cx="8727273" cy="57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344eaf56fbf_3_1">
            <a:extLst>
              <a:ext uri="{FF2B5EF4-FFF2-40B4-BE49-F238E27FC236}">
                <a16:creationId xmlns:a16="http://schemas.microsoft.com/office/drawing/2014/main" id="{1CF82929-C88D-069D-74D9-FB8AF00D8F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Database Structure of Block User Feature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805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>
          <a:extLst>
            <a:ext uri="{FF2B5EF4-FFF2-40B4-BE49-F238E27FC236}">
              <a16:creationId xmlns:a16="http://schemas.microsoft.com/office/drawing/2014/main" id="{F613EB89-FB29-4489-637C-0A1557C96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 Placeholder 2">
            <a:extLst>
              <a:ext uri="{FF2B5EF4-FFF2-40B4-BE49-F238E27FC236}">
                <a16:creationId xmlns:a16="http://schemas.microsoft.com/office/drawing/2014/main" id="{5F0F3009-9746-327B-7D05-2D8778F98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999" y="1091906"/>
            <a:ext cx="7721401" cy="5308894"/>
          </a:xfrm>
        </p:spPr>
        <p:txBody>
          <a:bodyPr/>
          <a:lstStyle/>
          <a:p>
            <a:pPr marL="11430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@userId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533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BU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BanId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Banned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BannedUserName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Banner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BannedByUserName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BU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BannedAt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BannedUser BU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	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Account Banned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BU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Banned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	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Account Banner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BU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BannedUserId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Banner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BU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@userId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BU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BannedAt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+mj-lt"/>
            </a:endParaRPr>
          </a:p>
        </p:txBody>
      </p:sp>
      <p:sp>
        <p:nvSpPr>
          <p:cNvPr id="212" name="Google Shape;212;g344eaf56fbf_0_25">
            <a:extLst>
              <a:ext uri="{FF2B5EF4-FFF2-40B4-BE49-F238E27FC236}">
                <a16:creationId xmlns:a16="http://schemas.microsoft.com/office/drawing/2014/main" id="{924B0494-96E9-149A-90C0-ED6E24C676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10337601" cy="927100"/>
          </a:xfrm>
        </p:spPr>
        <p:txBody>
          <a:bodyPr spcFirstLastPara="1" wrap="square" lIns="0" tIns="0" rIns="0" bIns="0" anchor="ctr" anchorCtr="0">
            <a:normAutofit/>
          </a:bodyPr>
          <a:lstStyle/>
          <a:p>
            <a:pPr lvl="0"/>
            <a:r>
              <a:rPr lang="en-GB" dirty="0"/>
              <a:t>Block User Feature Query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3672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>
          <a:extLst>
            <a:ext uri="{FF2B5EF4-FFF2-40B4-BE49-F238E27FC236}">
              <a16:creationId xmlns:a16="http://schemas.microsoft.com/office/drawing/2014/main" id="{9DEF3623-EC13-D940-7DB8-B8AA2F4D0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CEE43CC-8280-4B94-DBA9-25E21538A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635" y="1098000"/>
            <a:ext cx="10472730" cy="57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344eaf56fbf_0_25">
            <a:extLst>
              <a:ext uri="{FF2B5EF4-FFF2-40B4-BE49-F238E27FC236}">
                <a16:creationId xmlns:a16="http://schemas.microsoft.com/office/drawing/2014/main" id="{E4E838BD-2929-D7C1-4D94-43A7AC2383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My Drive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459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EABF97-AD47-E779-68F5-D510B68CB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6A8C3CD0-7F70-3002-F3A8-B84EE03EA63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12" name="Object 11" hidden="1">
                        <a:extLst>
                          <a:ext uri="{FF2B5EF4-FFF2-40B4-BE49-F238E27FC236}">
                            <a16:creationId xmlns:a16="http://schemas.microsoft.com/office/drawing/2014/main" id="{82514F0F-CE5E-EC6E-5D69-9018E70E1B4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697BF7C-F446-8A44-6D0C-394ADDAE817A}"/>
              </a:ext>
            </a:extLst>
          </p:cNvPr>
          <p:cNvSpPr txBox="1"/>
          <p:nvPr/>
        </p:nvSpPr>
        <p:spPr>
          <a:xfrm>
            <a:off x="7190930" y="1128965"/>
            <a:ext cx="2061882" cy="412376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 anchor="t" anchorCtr="0">
            <a:noAutofit/>
          </a:bodyPr>
          <a:lstStyle/>
          <a:p>
            <a:pPr algn="l" rtl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  <a:highlight>
                  <a:srgbClr val="FFFF00"/>
                </a:highlight>
                <a:latin typeface="+mj-lt"/>
              </a:rPr>
              <a:t>Get folder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B3AC0A-B1B8-43D1-77E0-989326FA1BA6}"/>
              </a:ext>
            </a:extLst>
          </p:cNvPr>
          <p:cNvSpPr txBox="1"/>
          <p:nvPr/>
        </p:nvSpPr>
        <p:spPr>
          <a:xfrm>
            <a:off x="974115" y="1098771"/>
            <a:ext cx="1631577" cy="412376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 anchor="t" anchorCtr="0">
            <a:noAutofit/>
          </a:bodyPr>
          <a:lstStyle/>
          <a:p>
            <a:pPr algn="l" rtl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  <a:highlight>
                  <a:srgbClr val="FFFF00"/>
                </a:highlight>
                <a:latin typeface="+mj-lt"/>
              </a:rPr>
              <a:t>Get file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5645FA-1F11-5164-9226-4BE78E55C751}"/>
              </a:ext>
            </a:extLst>
          </p:cNvPr>
          <p:cNvSpPr txBox="1"/>
          <p:nvPr/>
        </p:nvSpPr>
        <p:spPr>
          <a:xfrm>
            <a:off x="7136836" y="1566472"/>
            <a:ext cx="49308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select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+mj-lt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	f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id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+mj-lt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	f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.</a:t>
            </a:r>
            <a:r>
              <a:rPr lang="en-US" sz="1800" dirty="0"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 err="1">
                <a:highlight>
                  <a:srgbClr val="FFFFFF"/>
                </a:highlight>
                <a:latin typeface="+mj-lt"/>
              </a:rPr>
              <a:t>FolderName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+mj-lt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	f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.</a:t>
            </a:r>
            <a:r>
              <a:rPr lang="en-US" sz="1800" dirty="0"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 err="1">
                <a:highlight>
                  <a:srgbClr val="FFFFFF"/>
                </a:highlight>
                <a:latin typeface="+mj-lt"/>
              </a:rPr>
              <a:t>FolderPath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+mj-lt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	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UpdatedAt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ModifiedDate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+mj-lt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	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Size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+mj-lt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Folder f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join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Account </a:t>
            </a:r>
            <a:r>
              <a:rPr lang="en-US" sz="1800" dirty="0">
                <a:highlight>
                  <a:srgbClr val="FFFFFF"/>
                </a:highlight>
                <a:latin typeface="+mj-lt"/>
              </a:rPr>
              <a:t>a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OwnerId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 err="1">
                <a:highlight>
                  <a:srgbClr val="FFFFFF"/>
                </a:highlight>
                <a:latin typeface="+mj-lt"/>
              </a:rPr>
              <a:t>a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Id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+mj-lt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where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a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id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1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and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.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Status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+mj-lt"/>
              </a:rPr>
              <a:t>'active'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+mj-lt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order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by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UpdatedAt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DESC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;</a:t>
            </a:r>
          </a:p>
          <a:p>
            <a:endParaRPr lang="en-US" sz="18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C0371D-ED94-FC15-8FDB-28223CE8FEC6}"/>
              </a:ext>
            </a:extLst>
          </p:cNvPr>
          <p:cNvSpPr txBox="1"/>
          <p:nvPr/>
        </p:nvSpPr>
        <p:spPr>
          <a:xfrm>
            <a:off x="974115" y="1566472"/>
            <a:ext cx="55990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</a:p>
          <a:p>
            <a:pPr lvl="2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	f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id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+mj-lt"/>
            </a:endParaRPr>
          </a:p>
          <a:p>
            <a:pPr lvl="2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	f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.</a:t>
            </a:r>
            <a:r>
              <a:rPr lang="en-US" sz="1800" dirty="0"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 err="1">
                <a:highlight>
                  <a:srgbClr val="FFFFFF"/>
                </a:highlight>
                <a:latin typeface="+mj-lt"/>
              </a:rPr>
              <a:t>UserFilesName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[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FileName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]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+mj-lt"/>
            </a:endParaRPr>
          </a:p>
          <a:p>
            <a:pPr lvl="2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	f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.</a:t>
            </a:r>
            <a:r>
              <a:rPr lang="en-US" sz="1800" dirty="0"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 err="1">
                <a:highlight>
                  <a:srgbClr val="FFFFFF"/>
                </a:highlight>
                <a:latin typeface="+mj-lt"/>
              </a:rPr>
              <a:t>UserFilesPath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FilePath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+mj-lt"/>
            </a:endParaRPr>
          </a:p>
          <a:p>
            <a:pPr lvl="2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	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ModifiedDate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FileUpdateTime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+mj-lt"/>
            </a:endParaRPr>
          </a:p>
          <a:p>
            <a:pPr lvl="2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	ft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.</a:t>
            </a:r>
            <a:r>
              <a:rPr lang="en-US" sz="1800" dirty="0"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 err="1">
                <a:highlight>
                  <a:srgbClr val="FFFFFF"/>
                </a:highlight>
                <a:latin typeface="+mj-lt"/>
              </a:rPr>
              <a:t>FileTypeName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FileType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,</a:t>
            </a:r>
          </a:p>
          <a:p>
            <a:pPr lvl="2"/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	</a:t>
            </a:r>
            <a:r>
              <a:rPr lang="en-US" sz="1800" dirty="0" err="1">
                <a:solidFill>
                  <a:schemeClr val="tx1"/>
                </a:solidFill>
                <a:highlight>
                  <a:srgbClr val="FFFFFF"/>
                </a:highlight>
                <a:latin typeface="+mj-lt"/>
              </a:rPr>
              <a:t>ft.Icon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+mj-lt"/>
            </a:endParaRPr>
          </a:p>
          <a:p>
            <a:pPr lvl="2"/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	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Size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+mj-lt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UserFile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f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join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>
                <a:highlight>
                  <a:srgbClr val="FFFFFF"/>
                </a:highlight>
                <a:latin typeface="+mj-lt"/>
              </a:rPr>
              <a:t>Account a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on</a:t>
            </a:r>
            <a:r>
              <a:rPr lang="en-US" sz="1800" dirty="0"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 err="1">
                <a:highlight>
                  <a:srgbClr val="FFFFFF"/>
                </a:highlight>
                <a:latin typeface="+mj-lt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.</a:t>
            </a:r>
            <a:r>
              <a:rPr lang="en-US" sz="1800" dirty="0" err="1">
                <a:highlight>
                  <a:srgbClr val="FFFFFF"/>
                </a:highlight>
                <a:latin typeface="+mj-lt"/>
              </a:rPr>
              <a:t>OwnerId</a:t>
            </a:r>
            <a:r>
              <a:rPr lang="en-US" sz="1800" dirty="0"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=</a:t>
            </a:r>
            <a:r>
              <a:rPr lang="en-US" sz="1800" dirty="0"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 err="1">
                <a:highlight>
                  <a:srgbClr val="FFFFFF"/>
                </a:highlight>
                <a:latin typeface="+mj-lt"/>
              </a:rPr>
              <a:t>a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.</a:t>
            </a:r>
            <a:r>
              <a:rPr lang="en-US" sz="1800" dirty="0" err="1">
                <a:highlight>
                  <a:srgbClr val="FFFFFF"/>
                </a:highlight>
                <a:latin typeface="+mj-lt"/>
              </a:rPr>
              <a:t>Id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+mj-lt"/>
            </a:endParaRP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join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FileType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ft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FileTypeId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ft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Id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+mj-lt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where</a:t>
            </a:r>
            <a:r>
              <a:rPr lang="en-US" sz="1800" dirty="0">
                <a:highlight>
                  <a:srgbClr val="FFFFFF"/>
                </a:highlight>
                <a:latin typeface="+mj-lt"/>
              </a:rPr>
              <a:t> a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.</a:t>
            </a:r>
            <a:r>
              <a:rPr lang="en-US" sz="1800" dirty="0">
                <a:highlight>
                  <a:srgbClr val="FFFFFF"/>
                </a:highlight>
                <a:latin typeface="+mj-lt"/>
              </a:rPr>
              <a:t>id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=</a:t>
            </a:r>
            <a:r>
              <a:rPr lang="en-US" sz="1800" dirty="0">
                <a:highlight>
                  <a:srgbClr val="FFFFFF"/>
                </a:highlight>
                <a:latin typeface="+mj-lt"/>
              </a:rPr>
              <a:t> 1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and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.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Status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+mj-lt"/>
              </a:rPr>
              <a:t>'active'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+mj-lt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order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by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ModifiedDate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;</a:t>
            </a:r>
            <a:endParaRPr lang="en-GB" sz="1800" noProof="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endParaRPr lang="en-US" sz="1800" dirty="0">
              <a:latin typeface="+mj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0A2A131-F75B-B736-616B-856CD2662A6B}"/>
              </a:ext>
            </a:extLst>
          </p:cNvPr>
          <p:cNvCxnSpPr>
            <a:cxnSpLocks/>
          </p:cNvCxnSpPr>
          <p:nvPr/>
        </p:nvCxnSpPr>
        <p:spPr>
          <a:xfrm>
            <a:off x="6573186" y="1455821"/>
            <a:ext cx="0" cy="3729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212;g344eaf56fbf_0_25">
            <a:extLst>
              <a:ext uri="{FF2B5EF4-FFF2-40B4-BE49-F238E27FC236}">
                <a16:creationId xmlns:a16="http://schemas.microsoft.com/office/drawing/2014/main" id="{F0DFDFEB-E088-72D5-EEFB-0E6B601ED7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10490001" cy="1098000"/>
          </a:xfr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My Drive Screen 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027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>
          <a:extLst>
            <a:ext uri="{FF2B5EF4-FFF2-40B4-BE49-F238E27FC236}">
              <a16:creationId xmlns:a16="http://schemas.microsoft.com/office/drawing/2014/main" id="{3C963964-C4BF-60C5-1313-BFD39904F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8622948-439B-BBFD-5274-8575D10E6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810" y="1098000"/>
            <a:ext cx="10378379" cy="57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344eaf56fbf_0_25">
            <a:extLst>
              <a:ext uri="{FF2B5EF4-FFF2-40B4-BE49-F238E27FC236}">
                <a16:creationId xmlns:a16="http://schemas.microsoft.com/office/drawing/2014/main" id="{0396EDB3-FE09-C498-4DF3-BDD6BA36E4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Stared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029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65591-ED09-3AC0-F745-6ADE77CF7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23BC4BEC-E48B-C474-8FF1-AC2EA805866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12" name="Object 11" hidden="1">
                        <a:extLst>
                          <a:ext uri="{FF2B5EF4-FFF2-40B4-BE49-F238E27FC236}">
                            <a16:creationId xmlns:a16="http://schemas.microsoft.com/office/drawing/2014/main" id="{67415CFE-1A8F-BE3F-715A-CF72E013C4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E14A415-C1DD-6048-EF7D-D36BF98A7F2D}"/>
              </a:ext>
            </a:extLst>
          </p:cNvPr>
          <p:cNvSpPr txBox="1"/>
          <p:nvPr/>
        </p:nvSpPr>
        <p:spPr>
          <a:xfrm>
            <a:off x="1547667" y="1720840"/>
            <a:ext cx="940106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+mj-lt"/>
              </a:rPr>
              <a:t>Declare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@userId </a:t>
            </a:r>
            <a:r>
              <a:rPr lang="en-US" sz="1800" dirty="0">
                <a:solidFill>
                  <a:srgbClr val="0000FF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794</a:t>
            </a:r>
          </a:p>
          <a:p>
            <a:r>
              <a:rPr lang="en-US" sz="1800" dirty="0">
                <a:solidFill>
                  <a:srgbClr val="0000FF"/>
                </a:solidFill>
                <a:latin typeface="+mj-lt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uf</a:t>
            </a:r>
            <a:r>
              <a:rPr lang="en-US" sz="1800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FileId</a:t>
            </a:r>
            <a:r>
              <a:rPr lang="en-US" sz="1800" dirty="0">
                <a:solidFill>
                  <a:srgbClr val="808080"/>
                </a:solidFill>
                <a:latin typeface="+mj-lt"/>
              </a:rPr>
              <a:t>,</a:t>
            </a:r>
            <a:endParaRPr lang="en-US" sz="1800" dirty="0">
              <a:solidFill>
                <a:srgbClr val="000000"/>
              </a:solidFill>
              <a:latin typeface="+mj-lt"/>
            </a:endParaRPr>
          </a:p>
          <a:p>
            <a:r>
              <a:rPr lang="en-US" sz="18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uf</a:t>
            </a:r>
            <a:r>
              <a:rPr lang="en-US" sz="1800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UserFileName</a:t>
            </a:r>
            <a:r>
              <a:rPr lang="en-US" sz="1800" dirty="0">
                <a:solidFill>
                  <a:srgbClr val="808080"/>
                </a:solidFill>
                <a:latin typeface="+mj-lt"/>
              </a:rPr>
              <a:t>,</a:t>
            </a:r>
          </a:p>
          <a:p>
            <a:r>
              <a:rPr lang="en-US" sz="1800" dirty="0">
                <a:solidFill>
                  <a:srgbClr val="808080"/>
                </a:solidFill>
                <a:latin typeface="+mj-lt"/>
              </a:rPr>
              <a:t>	</a:t>
            </a:r>
            <a:r>
              <a:rPr lang="en-US" sz="1800" dirty="0" err="1">
                <a:latin typeface="+mj-lt"/>
              </a:rPr>
              <a:t>f</a:t>
            </a:r>
            <a:r>
              <a:rPr lang="en-US" sz="1800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sz="1800" dirty="0" err="1">
                <a:latin typeface="+mj-lt"/>
              </a:rPr>
              <a:t>FolderId</a:t>
            </a:r>
            <a:r>
              <a:rPr lang="en-US" sz="1800" dirty="0">
                <a:solidFill>
                  <a:srgbClr val="808080"/>
                </a:solidFill>
                <a:latin typeface="+mj-lt"/>
              </a:rPr>
              <a:t>,</a:t>
            </a:r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	</a:t>
            </a:r>
            <a:r>
              <a:rPr lang="en-US" sz="1800" dirty="0" err="1">
                <a:latin typeface="+mj-lt"/>
              </a:rPr>
              <a:t>f</a:t>
            </a:r>
            <a:r>
              <a:rPr lang="en-US" sz="1800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sz="1800" dirty="0" err="1">
                <a:solidFill>
                  <a:schemeClr val="tx1"/>
                </a:solidFill>
                <a:latin typeface="+mj-lt"/>
              </a:rPr>
              <a:t>Folder</a:t>
            </a:r>
            <a:r>
              <a:rPr lang="en-US" sz="1800" dirty="0" err="1">
                <a:latin typeface="+mj-lt"/>
              </a:rPr>
              <a:t>Name</a:t>
            </a:r>
            <a:r>
              <a:rPr lang="en-US" sz="1800" dirty="0">
                <a:solidFill>
                  <a:srgbClr val="808080"/>
                </a:solidFill>
                <a:latin typeface="+mj-lt"/>
              </a:rPr>
              <a:t>,</a:t>
            </a:r>
            <a:endParaRPr lang="en-US" sz="1800" dirty="0">
              <a:solidFill>
                <a:srgbClr val="000000"/>
              </a:solidFill>
              <a:latin typeface="+mj-lt"/>
            </a:endParaRPr>
          </a:p>
          <a:p>
            <a:r>
              <a:rPr lang="en-US" sz="18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a</a:t>
            </a:r>
            <a:r>
              <a:rPr lang="en-US" sz="1800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USerName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+mj-lt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FileOwnerName</a:t>
            </a:r>
            <a:r>
              <a:rPr lang="en-US" sz="1800" dirty="0">
                <a:solidFill>
                  <a:srgbClr val="808080"/>
                </a:solidFill>
                <a:latin typeface="+mj-lt"/>
              </a:rPr>
              <a:t>,</a:t>
            </a:r>
            <a:endParaRPr lang="en-US" sz="1800" dirty="0">
              <a:solidFill>
                <a:srgbClr val="000000"/>
              </a:solidFill>
              <a:latin typeface="+mj-lt"/>
            </a:endParaRPr>
          </a:p>
          <a:p>
            <a:r>
              <a:rPr lang="en-US" sz="18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a</a:t>
            </a:r>
            <a:r>
              <a:rPr lang="en-US" sz="1800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UserId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+mj-lt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UserId</a:t>
            </a:r>
            <a:r>
              <a:rPr lang="en-US" sz="1800" dirty="0">
                <a:solidFill>
                  <a:srgbClr val="808080"/>
                </a:solidFill>
                <a:latin typeface="+mj-lt"/>
              </a:rPr>
              <a:t>,</a:t>
            </a:r>
            <a:endParaRPr lang="en-US" sz="1800" dirty="0">
              <a:solidFill>
                <a:srgbClr val="000000"/>
              </a:solidFill>
              <a:latin typeface="+mj-lt"/>
            </a:endParaRPr>
          </a:p>
          <a:p>
            <a:r>
              <a:rPr lang="en-US" sz="18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ft</a:t>
            </a:r>
            <a:r>
              <a:rPr lang="en-US" sz="1800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FileTypeName</a:t>
            </a:r>
            <a:endParaRPr lang="en-US" sz="1800" dirty="0">
              <a:solidFill>
                <a:srgbClr val="000000"/>
              </a:solidFill>
              <a:latin typeface="+mj-lt"/>
            </a:endParaRPr>
          </a:p>
          <a:p>
            <a:r>
              <a:rPr lang="en-US" sz="1800" dirty="0">
                <a:solidFill>
                  <a:srgbClr val="0000FF"/>
                </a:solidFill>
                <a:latin typeface="+mj-lt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FavoriteObject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fa</a:t>
            </a:r>
          </a:p>
          <a:p>
            <a:r>
              <a:rPr lang="en-US" sz="1800" dirty="0">
                <a:solidFill>
                  <a:srgbClr val="808080"/>
                </a:solidFill>
                <a:latin typeface="+mj-lt"/>
              </a:rPr>
              <a:t>left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+mj-lt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UserFile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uf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+mj-lt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fa</a:t>
            </a:r>
            <a:r>
              <a:rPr lang="en-US" sz="1800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ObjectTypeId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2 </a:t>
            </a:r>
            <a:r>
              <a:rPr lang="en-US" sz="1800" dirty="0">
                <a:solidFill>
                  <a:srgbClr val="808080"/>
                </a:solidFill>
                <a:latin typeface="+mj-lt"/>
              </a:rPr>
              <a:t>and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fa</a:t>
            </a:r>
            <a:r>
              <a:rPr lang="en-US" sz="1800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ObjectId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uf</a:t>
            </a:r>
            <a:r>
              <a:rPr lang="en-US" sz="1800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FileId</a:t>
            </a:r>
            <a:endParaRPr lang="en-US" sz="1800" dirty="0">
              <a:solidFill>
                <a:srgbClr val="000000"/>
              </a:solidFill>
              <a:latin typeface="+mj-lt"/>
            </a:endParaRPr>
          </a:p>
          <a:p>
            <a:r>
              <a:rPr lang="en-US" sz="1800" dirty="0">
                <a:solidFill>
                  <a:srgbClr val="808080"/>
                </a:solidFill>
                <a:latin typeface="+mj-lt"/>
              </a:rPr>
              <a:t>left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+mj-lt"/>
              </a:rPr>
              <a:t>join</a:t>
            </a:r>
            <a:r>
              <a:rPr lang="en-US" sz="1800" dirty="0">
                <a:latin typeface="+mj-lt"/>
              </a:rPr>
              <a:t> Folder f </a:t>
            </a:r>
            <a:r>
              <a:rPr lang="en-US" sz="1800" dirty="0">
                <a:solidFill>
                  <a:srgbClr val="0000FF"/>
                </a:solidFill>
                <a:latin typeface="+mj-lt"/>
              </a:rPr>
              <a:t>on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fa</a:t>
            </a:r>
            <a:r>
              <a:rPr lang="en-US" sz="1800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sz="1800" dirty="0" err="1">
                <a:latin typeface="+mj-lt"/>
              </a:rPr>
              <a:t>ObjectTypeId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+mj-lt"/>
              </a:rPr>
              <a:t>=</a:t>
            </a:r>
            <a:r>
              <a:rPr lang="en-US" sz="1800" dirty="0">
                <a:latin typeface="+mj-lt"/>
              </a:rPr>
              <a:t> 1 </a:t>
            </a:r>
            <a:r>
              <a:rPr lang="en-US" sz="1800" dirty="0">
                <a:solidFill>
                  <a:srgbClr val="808080"/>
                </a:solidFill>
                <a:latin typeface="+mj-lt"/>
              </a:rPr>
              <a:t>and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fa</a:t>
            </a:r>
            <a:r>
              <a:rPr lang="en-US" sz="1800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sz="1800" dirty="0" err="1">
                <a:latin typeface="+mj-lt"/>
              </a:rPr>
              <a:t>ObjectId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+mj-lt"/>
              </a:rPr>
              <a:t>=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f</a:t>
            </a:r>
            <a:r>
              <a:rPr lang="en-US" sz="1800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sz="1800" dirty="0" err="1">
                <a:latin typeface="+mj-lt"/>
              </a:rPr>
              <a:t>FolderId</a:t>
            </a:r>
            <a:endParaRPr lang="en-US" sz="1800" dirty="0">
              <a:solidFill>
                <a:srgbClr val="000000"/>
              </a:solidFill>
              <a:latin typeface="+mj-lt"/>
            </a:endParaRPr>
          </a:p>
          <a:p>
            <a:r>
              <a:rPr lang="en-US" sz="1800" dirty="0">
                <a:solidFill>
                  <a:srgbClr val="808080"/>
                </a:solidFill>
                <a:latin typeface="+mj-lt"/>
              </a:rPr>
              <a:t>left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+mj-lt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Account a </a:t>
            </a:r>
            <a:r>
              <a:rPr lang="en-US" sz="1800" dirty="0">
                <a:solidFill>
                  <a:srgbClr val="0000FF"/>
                </a:solidFill>
                <a:latin typeface="+mj-lt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f</a:t>
            </a:r>
            <a:r>
              <a:rPr lang="en-US" sz="1800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OwnerId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a</a:t>
            </a:r>
            <a:r>
              <a:rPr lang="en-US" sz="1800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UserId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r>
              <a:rPr lang="en-US" sz="1800" dirty="0">
                <a:solidFill>
                  <a:srgbClr val="808080"/>
                </a:solidFill>
                <a:latin typeface="+mj-lt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FileType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ft </a:t>
            </a:r>
            <a:r>
              <a:rPr lang="en-US" sz="1800" dirty="0">
                <a:solidFill>
                  <a:srgbClr val="0000FF"/>
                </a:solidFill>
                <a:latin typeface="+mj-lt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f</a:t>
            </a:r>
            <a:r>
              <a:rPr lang="en-US" sz="1800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FileTypeId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ft</a:t>
            </a:r>
            <a:r>
              <a:rPr lang="en-US" sz="1800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FileTypeId</a:t>
            </a:r>
            <a:endParaRPr lang="en-US" sz="1800" dirty="0">
              <a:solidFill>
                <a:srgbClr val="000000"/>
              </a:solidFill>
              <a:latin typeface="+mj-lt"/>
            </a:endParaRPr>
          </a:p>
          <a:p>
            <a:r>
              <a:rPr lang="en-US" sz="1800" dirty="0">
                <a:solidFill>
                  <a:srgbClr val="0000FF"/>
                </a:solidFill>
                <a:latin typeface="+mj-lt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fa</a:t>
            </a:r>
            <a:r>
              <a:rPr lang="en-US" sz="1800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OwnerId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@userId</a:t>
            </a:r>
            <a:endParaRPr lang="en-US" sz="1800" dirty="0">
              <a:latin typeface="+mj-lt"/>
            </a:endParaRPr>
          </a:p>
        </p:txBody>
      </p:sp>
      <p:sp>
        <p:nvSpPr>
          <p:cNvPr id="9" name="Google Shape;212;g344eaf56fbf_0_25">
            <a:extLst>
              <a:ext uri="{FF2B5EF4-FFF2-40B4-BE49-F238E27FC236}">
                <a16:creationId xmlns:a16="http://schemas.microsoft.com/office/drawing/2014/main" id="{A212FDED-D54D-8492-DECB-160A9757C7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Stared Screen 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240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6EDA15B-CB09-0903-D6F7-ABCACD407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193" y="1098000"/>
            <a:ext cx="6877613" cy="57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344eaf56fbf_0_44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Share Screen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>
          <a:extLst>
            <a:ext uri="{FF2B5EF4-FFF2-40B4-BE49-F238E27FC236}">
              <a16:creationId xmlns:a16="http://schemas.microsoft.com/office/drawing/2014/main" id="{DF26B501-349F-8D4D-5F5B-41E941942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780F339-7ABF-201C-1F96-0FCF82EB1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670" y="1098000"/>
            <a:ext cx="9520660" cy="57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344eaf56fbf_0_44">
            <a:extLst>
              <a:ext uri="{FF2B5EF4-FFF2-40B4-BE49-F238E27FC236}">
                <a16:creationId xmlns:a16="http://schemas.microsoft.com/office/drawing/2014/main" id="{CF2A6985-12EC-433D-7926-EF1D3B0EF8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Share With Me Screen</a:t>
            </a:r>
          </a:p>
        </p:txBody>
      </p:sp>
    </p:spTree>
    <p:extLst>
      <p:ext uri="{BB962C8B-B14F-4D97-AF65-F5344CB8AC3E}">
        <p14:creationId xmlns:p14="http://schemas.microsoft.com/office/powerpoint/2010/main" val="2336137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FC9E6F-2100-505F-1572-1CF3C9135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85" y="1098000"/>
            <a:ext cx="10971430" cy="57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g344eaf56fbf_2_0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Database Structure of Share feature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701D08-C4AE-5F93-72F0-BC2650C48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011132E3-94A8-B541-3696-7A7D21F30E7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12" name="Object 11" hidden="1">
                        <a:extLst>
                          <a:ext uri="{FF2B5EF4-FFF2-40B4-BE49-F238E27FC236}">
                            <a16:creationId xmlns:a16="http://schemas.microsoft.com/office/drawing/2014/main" id="{645B9ADD-0B04-1A50-1E8C-C37DCA432F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F73B47F-FCAF-D10E-1396-F83D56255DE0}"/>
              </a:ext>
            </a:extLst>
          </p:cNvPr>
          <p:cNvSpPr txBox="1"/>
          <p:nvPr/>
        </p:nvSpPr>
        <p:spPr>
          <a:xfrm>
            <a:off x="431999" y="1098000"/>
            <a:ext cx="89916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select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s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ObjectId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s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ObjectTypeId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ot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as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ObjectType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case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when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s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ObjectTypeId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1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then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f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Name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else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fi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sz="1600" dirty="0" err="1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UserFileName</a:t>
            </a:r>
            <a:endParaRPr lang="en-US" sz="1600" dirty="0">
              <a:solidFill>
                <a:schemeClr val="tx1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end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as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[Name]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   p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sz="1600" dirty="0"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 err="1">
                <a:highlight>
                  <a:srgbClr val="FFFFFF"/>
                </a:highlight>
                <a:latin typeface="+mn-lt"/>
              </a:rPr>
              <a:t>PermissionName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as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Permission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   u2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latin typeface="+mn-lt"/>
              </a:rPr>
              <a:t>UserName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as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SharerName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s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CreatedAt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as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ShareCreated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s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ExpiresAt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as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ShareExpires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from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SharedUser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su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join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Share s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su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ShareId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s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Id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fi-FI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join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Account u </a:t>
            </a:r>
            <a:r>
              <a:rPr lang="fi-FI" sz="16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on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su</a:t>
            </a:r>
            <a:r>
              <a:rPr lang="fi-FI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Id </a:t>
            </a:r>
            <a:r>
              <a:rPr lang="fi-FI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=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u</a:t>
            </a:r>
            <a:r>
              <a:rPr lang="fi-FI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Id</a:t>
            </a:r>
          </a:p>
          <a:p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join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Account u2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s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Sharer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u2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Id</a:t>
            </a:r>
          </a:p>
          <a:p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join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ObjectType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ot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s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ObjectTypeId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ot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Id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join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Permission p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su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PermissionId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p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Id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left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join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Folder f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s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ObjectId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f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and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s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ObjectTypeId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1</a:t>
            </a:r>
          </a:p>
          <a:p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left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join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UserFile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fi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s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ObjectId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fi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and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s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ObjectTypeId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2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where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su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UserId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1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and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s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ExpiresAt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&gt;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>
                <a:solidFill>
                  <a:srgbClr val="FF00FF"/>
                </a:solidFill>
                <a:highlight>
                  <a:srgbClr val="FFFFFF"/>
                </a:highlight>
                <a:latin typeface="+mn-lt"/>
              </a:rPr>
              <a:t>GETDATE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()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order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by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s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CreatedAt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DESC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;</a:t>
            </a:r>
            <a:endParaRPr lang="en-GB" sz="1600" noProof="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Google Shape;259;g344eaf56fbf_2_0">
            <a:extLst>
              <a:ext uri="{FF2B5EF4-FFF2-40B4-BE49-F238E27FC236}">
                <a16:creationId xmlns:a16="http://schemas.microsoft.com/office/drawing/2014/main" id="{6DC23A6C-94C7-3E35-9393-64E369B8E6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Query for Share feature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624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g36f56cd1dea_2_1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0154" r="30154"/>
          <a:stretch/>
        </p:blipFill>
        <p:spPr>
          <a:xfrm>
            <a:off x="6096000" y="1098000"/>
            <a:ext cx="6096000" cy="57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205" name="Google Shape;205;g36f56cd1dea_2_17"/>
          <p:cNvSpPr txBox="1">
            <a:spLocks noGrp="1"/>
          </p:cNvSpPr>
          <p:nvPr>
            <p:ph type="body" idx="1"/>
          </p:nvPr>
        </p:nvSpPr>
        <p:spPr>
          <a:xfrm>
            <a:off x="432000" y="1530000"/>
            <a:ext cx="5232000" cy="48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625475" lvl="0" indent="-676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40"/>
              <a:buFont typeface="Arial"/>
              <a:buAutoNum type="arabicPeriod"/>
            </a:pPr>
            <a:r>
              <a:rPr lang="en-GB" sz="2600" dirty="0"/>
              <a:t>Google Drive functions and database design as follow</a:t>
            </a:r>
            <a:endParaRPr sz="2600" dirty="0"/>
          </a:p>
          <a:p>
            <a:pPr marL="625475" lvl="0" indent="-676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40"/>
              <a:buFont typeface="Arial"/>
              <a:buAutoNum type="arabicPeriod"/>
            </a:pPr>
            <a:r>
              <a:rPr lang="en-GB" sz="2600" dirty="0"/>
              <a:t>Resolve Permission in Google Drive</a:t>
            </a:r>
            <a:endParaRPr sz="2600" dirty="0"/>
          </a:p>
          <a:p>
            <a:pPr marL="625475" lvl="0" indent="-676275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3140"/>
              <a:buFont typeface="Arial"/>
              <a:buAutoNum type="arabicPeriod"/>
            </a:pPr>
            <a:r>
              <a:rPr lang="en-GB" sz="2600" dirty="0" err="1"/>
              <a:t>Fulltext</a:t>
            </a:r>
            <a:r>
              <a:rPr lang="en-GB" sz="2600" dirty="0"/>
              <a:t> Search with BM25</a:t>
            </a:r>
            <a:endParaRPr sz="2600" dirty="0"/>
          </a:p>
          <a:p>
            <a:pPr marL="625475" lvl="0" indent="-641985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600"/>
              <a:buAutoNum type="arabicPeriod"/>
            </a:pPr>
            <a:r>
              <a:rPr lang="en-GB" sz="2600" dirty="0"/>
              <a:t>Q&amp;A</a:t>
            </a:r>
            <a:endParaRPr sz="2600" dirty="0"/>
          </a:p>
        </p:txBody>
      </p:sp>
      <p:sp>
        <p:nvSpPr>
          <p:cNvPr id="206" name="Google Shape;206;g36f56cd1dea_2_17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GB" dirty="0"/>
              <a:t>Agenda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>
          <a:extLst>
            <a:ext uri="{FF2B5EF4-FFF2-40B4-BE49-F238E27FC236}">
              <a16:creationId xmlns:a16="http://schemas.microsoft.com/office/drawing/2014/main" id="{5124964B-95C7-63B1-58C7-061DF6302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29E604-F69B-FF42-5945-3EC8CA74C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986" y="1098000"/>
            <a:ext cx="9974027" cy="57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344eaf56fbf_0_44">
            <a:extLst>
              <a:ext uri="{FF2B5EF4-FFF2-40B4-BE49-F238E27FC236}">
                <a16:creationId xmlns:a16="http://schemas.microsoft.com/office/drawing/2014/main" id="{7B5F1C43-A50D-8B11-ADCD-876B2AA854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ActionRecent</a:t>
            </a:r>
            <a:r>
              <a:rPr lang="en-GB" dirty="0"/>
              <a:t> Screen</a:t>
            </a:r>
          </a:p>
        </p:txBody>
      </p:sp>
    </p:spTree>
    <p:extLst>
      <p:ext uri="{BB962C8B-B14F-4D97-AF65-F5344CB8AC3E}">
        <p14:creationId xmlns:p14="http://schemas.microsoft.com/office/powerpoint/2010/main" val="1288329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B5359-F9AB-410C-374B-72E6C3A2A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AC9C3737-D70E-5C3F-BF19-454BD285CF8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12" name="Object 11" hidden="1">
                        <a:extLst>
                          <a:ext uri="{FF2B5EF4-FFF2-40B4-BE49-F238E27FC236}">
                            <a16:creationId xmlns:a16="http://schemas.microsoft.com/office/drawing/2014/main" id="{DFC3D673-5D0E-7BED-1DD4-1558FB1568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D1C8447-DC78-ED91-26B5-889CB4BE0DB5}"/>
              </a:ext>
            </a:extLst>
          </p:cNvPr>
          <p:cNvSpPr txBox="1"/>
          <p:nvPr/>
        </p:nvSpPr>
        <p:spPr>
          <a:xfrm>
            <a:off x="854439" y="1409076"/>
            <a:ext cx="705766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select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r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Id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case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when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r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ObjectTypeId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1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then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f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Name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else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fi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Name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end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as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[Name]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case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when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r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ObjectTypeId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1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then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f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Path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else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fi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Path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end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as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[Name]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ft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as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FileType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,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r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DateTime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as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LastAccessed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from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Recent r</a:t>
            </a:r>
          </a:p>
          <a:p>
            <a:r>
              <a:rPr lang="fi-FI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join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Account u </a:t>
            </a:r>
            <a:r>
              <a:rPr lang="fi-FI" sz="16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on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r</a:t>
            </a:r>
            <a:r>
              <a:rPr lang="fi-FI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Id </a:t>
            </a:r>
            <a:r>
              <a:rPr lang="fi-FI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=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u</a:t>
            </a:r>
            <a:r>
              <a:rPr lang="fi-FI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fi-FI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Id</a:t>
            </a:r>
          </a:p>
          <a:p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left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join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Folder f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f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r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ObjectId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and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r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ObjectTypeId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1</a:t>
            </a:r>
          </a:p>
          <a:p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left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join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UserFile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fi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fi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r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ObjectId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and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r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ObjectTypeId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2</a:t>
            </a:r>
          </a:p>
          <a:p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join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FileType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ft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on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fi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FileTypeId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ft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Id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where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r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UserId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1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order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by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r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.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DateTime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+mn-lt"/>
              </a:rPr>
              <a:t>DESC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+mn-lt"/>
              </a:rPr>
              <a:t>;</a:t>
            </a:r>
            <a:endParaRPr lang="en-GB" sz="1600" noProof="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Google Shape;252;g344eaf56fbf_0_44">
            <a:extLst>
              <a:ext uri="{FF2B5EF4-FFF2-40B4-BE49-F238E27FC236}">
                <a16:creationId xmlns:a16="http://schemas.microsoft.com/office/drawing/2014/main" id="{3E002CA4-7536-7510-612B-1D48CA5AB8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Query For </a:t>
            </a:r>
            <a:r>
              <a:rPr lang="en-GB" dirty="0" err="1"/>
              <a:t>ActionRecent</a:t>
            </a:r>
            <a:r>
              <a:rPr lang="en-GB" dirty="0"/>
              <a:t> Screen</a:t>
            </a:r>
          </a:p>
        </p:txBody>
      </p:sp>
    </p:spTree>
    <p:extLst>
      <p:ext uri="{BB962C8B-B14F-4D97-AF65-F5344CB8AC3E}">
        <p14:creationId xmlns:p14="http://schemas.microsoft.com/office/powerpoint/2010/main" val="4004415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>
          <a:extLst>
            <a:ext uri="{FF2B5EF4-FFF2-40B4-BE49-F238E27FC236}">
              <a16:creationId xmlns:a16="http://schemas.microsoft.com/office/drawing/2014/main" id="{8AD47259-C9CB-BFF4-FCB8-4C1220934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2E2D5E2-EB7D-A4F8-CC24-62BF1CD7A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986" y="1098000"/>
            <a:ext cx="9974027" cy="57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344eaf56fbf_0_44">
            <a:extLst>
              <a:ext uri="{FF2B5EF4-FFF2-40B4-BE49-F238E27FC236}">
                <a16:creationId xmlns:a16="http://schemas.microsoft.com/office/drawing/2014/main" id="{62685362-3975-E313-168D-730C188246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Trash Screen</a:t>
            </a:r>
          </a:p>
        </p:txBody>
      </p:sp>
    </p:spTree>
    <p:extLst>
      <p:ext uri="{BB962C8B-B14F-4D97-AF65-F5344CB8AC3E}">
        <p14:creationId xmlns:p14="http://schemas.microsoft.com/office/powerpoint/2010/main" val="1655341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>
          <a:extLst>
            <a:ext uri="{FF2B5EF4-FFF2-40B4-BE49-F238E27FC236}">
              <a16:creationId xmlns:a16="http://schemas.microsoft.com/office/drawing/2014/main" id="{0A9CCB35-F6BE-84C3-6757-42DFF2A88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002402-D35E-0D2D-83C7-AC41D2375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237" y="1098000"/>
            <a:ext cx="7917525" cy="57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g344eaf56fbf_2_0">
            <a:extLst>
              <a:ext uri="{FF2B5EF4-FFF2-40B4-BE49-F238E27FC236}">
                <a16:creationId xmlns:a16="http://schemas.microsoft.com/office/drawing/2014/main" id="{2517E4C7-C351-55AA-D034-482AC1B32A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Database Structure of Trash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630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36AEA-A1A4-BA7F-07C4-FA0ED08B4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E4CD312F-0719-07E6-12F6-D27DC879163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12" name="Object 11" hidden="1">
                        <a:extLst>
                          <a:ext uri="{FF2B5EF4-FFF2-40B4-BE49-F238E27FC236}">
                            <a16:creationId xmlns:a16="http://schemas.microsoft.com/office/drawing/2014/main" id="{4AEBF9C5-4C16-5DA2-1A35-18CD503849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FDA6E51-2D80-CD41-BDCD-3ADCCACDC9C6}"/>
              </a:ext>
            </a:extLst>
          </p:cNvPr>
          <p:cNvSpPr txBox="1"/>
          <p:nvPr/>
        </p:nvSpPr>
        <p:spPr>
          <a:xfrm>
            <a:off x="215900" y="2056179"/>
            <a:ext cx="609600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+mj-lt"/>
              </a:rPr>
              <a:t>-- 1.select file have been deleted</a:t>
            </a:r>
            <a:endParaRPr lang="en-US" sz="1400" dirty="0">
              <a:solidFill>
                <a:srgbClr val="000000"/>
              </a:solidFill>
              <a:latin typeface="+mj-lt"/>
            </a:endParaRPr>
          </a:p>
          <a:p>
            <a:r>
              <a:rPr lang="en-US" sz="1400" dirty="0">
                <a:solidFill>
                  <a:srgbClr val="0000FF"/>
                </a:solidFill>
                <a:latin typeface="+mj-lt"/>
              </a:rPr>
              <a:t>Declare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@userId </a:t>
            </a:r>
            <a:r>
              <a:rPr lang="en-US" sz="1400" dirty="0">
                <a:solidFill>
                  <a:srgbClr val="0000FF"/>
                </a:solidFill>
                <a:latin typeface="+mj-lt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+mj-lt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704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+mj-lt"/>
              </a:rPr>
              <a:t>SELECT</a:t>
            </a:r>
            <a:endParaRPr lang="en-US" sz="1400" dirty="0">
              <a:solidFill>
                <a:srgbClr val="000000"/>
              </a:solidFill>
              <a:latin typeface="+mj-lt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+mj-lt"/>
              </a:rPr>
              <a:t>f</a:t>
            </a:r>
            <a:r>
              <a:rPr lang="en-US" sz="1400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FileId</a:t>
            </a:r>
            <a:r>
              <a:rPr lang="en-US" sz="1400" dirty="0">
                <a:solidFill>
                  <a:srgbClr val="808080"/>
                </a:solidFill>
                <a:latin typeface="+mj-lt"/>
              </a:rPr>
              <a:t>,</a:t>
            </a:r>
            <a:endParaRPr lang="en-US" sz="1400" dirty="0">
              <a:solidFill>
                <a:srgbClr val="000000"/>
              </a:solidFill>
              <a:latin typeface="+mj-lt"/>
            </a:endParaRP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t</a:t>
            </a:r>
            <a:r>
              <a:rPr lang="en-US" sz="1400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TrashId</a:t>
            </a:r>
            <a:r>
              <a:rPr lang="en-US" sz="1400" dirty="0">
                <a:solidFill>
                  <a:srgbClr val="808080"/>
                </a:solidFill>
                <a:latin typeface="+mj-lt"/>
              </a:rPr>
              <a:t>,</a:t>
            </a:r>
            <a:endParaRPr lang="en-US" sz="1400" dirty="0">
              <a:solidFill>
                <a:srgbClr val="000000"/>
              </a:solidFill>
              <a:latin typeface="+mj-lt"/>
            </a:endParaRP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ot</a:t>
            </a:r>
            <a:r>
              <a:rPr lang="en-US" sz="1400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ObjectTypeName</a:t>
            </a:r>
            <a:r>
              <a:rPr lang="en-US" sz="1400" dirty="0">
                <a:solidFill>
                  <a:srgbClr val="808080"/>
                </a:solidFill>
                <a:latin typeface="+mj-lt"/>
              </a:rPr>
              <a:t>,</a:t>
            </a:r>
            <a:endParaRPr lang="en-US" sz="1400" dirty="0">
              <a:solidFill>
                <a:srgbClr val="000000"/>
              </a:solidFill>
              <a:latin typeface="+mj-lt"/>
            </a:endParaRP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f</a:t>
            </a:r>
            <a:r>
              <a:rPr lang="en-US" sz="1400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UserFileName</a:t>
            </a:r>
            <a:r>
              <a:rPr lang="en-US" sz="1400" dirty="0">
                <a:solidFill>
                  <a:srgbClr val="808080"/>
                </a:solidFill>
                <a:latin typeface="+mj-lt"/>
              </a:rPr>
              <a:t>,</a:t>
            </a:r>
            <a:endParaRPr lang="en-US" sz="1400" dirty="0">
              <a:solidFill>
                <a:srgbClr val="000000"/>
              </a:solidFill>
              <a:latin typeface="+mj-lt"/>
            </a:endParaRP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t</a:t>
            </a:r>
            <a:r>
              <a:rPr lang="en-US" sz="1400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RemovedDatetime</a:t>
            </a:r>
            <a:r>
              <a:rPr lang="en-US" sz="1400" dirty="0">
                <a:solidFill>
                  <a:srgbClr val="808080"/>
                </a:solidFill>
                <a:latin typeface="+mj-lt"/>
              </a:rPr>
              <a:t>,</a:t>
            </a:r>
            <a:endParaRPr lang="en-US" sz="1400" dirty="0">
              <a:solidFill>
                <a:srgbClr val="000000"/>
              </a:solidFill>
              <a:latin typeface="+mj-lt"/>
            </a:endParaRP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t</a:t>
            </a:r>
            <a:r>
              <a:rPr lang="en-US" sz="1400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IsPermanent</a:t>
            </a:r>
            <a:endParaRPr lang="en-US" sz="1400" dirty="0">
              <a:solidFill>
                <a:srgbClr val="000000"/>
              </a:solidFill>
              <a:latin typeface="+mj-lt"/>
            </a:endParaRPr>
          </a:p>
          <a:p>
            <a:r>
              <a:rPr lang="en-US" sz="1400" dirty="0">
                <a:solidFill>
                  <a:srgbClr val="0000FF"/>
                </a:solidFill>
                <a:latin typeface="+mj-lt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Trash t</a:t>
            </a:r>
          </a:p>
          <a:p>
            <a:r>
              <a:rPr lang="en-US" sz="1400" dirty="0">
                <a:solidFill>
                  <a:srgbClr val="808080"/>
                </a:solidFill>
                <a:latin typeface="+mj-lt"/>
              </a:rPr>
              <a:t>JOIN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ObjectType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ot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+mj-lt"/>
              </a:rPr>
              <a:t>ON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t</a:t>
            </a:r>
            <a:r>
              <a:rPr lang="en-US" sz="1400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ObjectTypeId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+mj-lt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ot</a:t>
            </a:r>
            <a:r>
              <a:rPr lang="en-US" sz="1400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ObjectTypeId</a:t>
            </a:r>
            <a:endParaRPr lang="en-US" sz="1400" dirty="0">
              <a:solidFill>
                <a:srgbClr val="000000"/>
              </a:solidFill>
              <a:latin typeface="+mj-lt"/>
            </a:endParaRPr>
          </a:p>
          <a:p>
            <a:r>
              <a:rPr lang="en-US" sz="1400" dirty="0">
                <a:solidFill>
                  <a:srgbClr val="808080"/>
                </a:solidFill>
                <a:latin typeface="+mj-lt"/>
              </a:rPr>
              <a:t>JOIN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UserFile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f </a:t>
            </a:r>
            <a:r>
              <a:rPr lang="en-US" sz="1400" dirty="0">
                <a:solidFill>
                  <a:srgbClr val="0000FF"/>
                </a:solidFill>
                <a:latin typeface="+mj-lt"/>
              </a:rPr>
              <a:t>ON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t</a:t>
            </a:r>
            <a:r>
              <a:rPr lang="en-US" sz="1400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ObjectTypeId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+mj-lt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2 </a:t>
            </a:r>
            <a:r>
              <a:rPr lang="en-US" sz="1400" dirty="0">
                <a:solidFill>
                  <a:srgbClr val="808080"/>
                </a:solidFill>
                <a:latin typeface="+mj-lt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t</a:t>
            </a:r>
            <a:r>
              <a:rPr lang="en-US" sz="1400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ObjectId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+mj-lt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f</a:t>
            </a:r>
            <a:r>
              <a:rPr lang="en-US" sz="1400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FileId</a:t>
            </a:r>
            <a:endParaRPr lang="en-US" sz="1400" dirty="0">
              <a:solidFill>
                <a:srgbClr val="000000"/>
              </a:solidFill>
              <a:latin typeface="+mj-lt"/>
            </a:endParaRPr>
          </a:p>
          <a:p>
            <a:r>
              <a:rPr lang="en-US" sz="1400" dirty="0">
                <a:solidFill>
                  <a:srgbClr val="0000FF"/>
                </a:solidFill>
                <a:latin typeface="+mj-lt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t</a:t>
            </a:r>
            <a:r>
              <a:rPr lang="en-US" sz="1400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UserId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+mj-lt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@userId</a:t>
            </a:r>
            <a:r>
              <a:rPr lang="en-US" sz="1400" dirty="0">
                <a:solidFill>
                  <a:srgbClr val="808080"/>
                </a:solidFill>
                <a:latin typeface="+mj-lt"/>
              </a:rPr>
              <a:t>;</a:t>
            </a:r>
            <a:endParaRPr lang="en-US" sz="14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865CC9-CB24-B263-B3EF-0BDB6B1C098C}"/>
              </a:ext>
            </a:extLst>
          </p:cNvPr>
          <p:cNvSpPr txBox="1"/>
          <p:nvPr/>
        </p:nvSpPr>
        <p:spPr>
          <a:xfrm>
            <a:off x="6311900" y="2056179"/>
            <a:ext cx="566420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+mj-lt"/>
              </a:rPr>
              <a:t>-- 2.select folder have been deleted</a:t>
            </a:r>
            <a:endParaRPr lang="en-US" sz="1400" dirty="0">
              <a:solidFill>
                <a:srgbClr val="000000"/>
              </a:solidFill>
              <a:latin typeface="+mj-lt"/>
            </a:endParaRPr>
          </a:p>
          <a:p>
            <a:r>
              <a:rPr lang="en-US" sz="1400" dirty="0">
                <a:solidFill>
                  <a:srgbClr val="0000FF"/>
                </a:solidFill>
                <a:latin typeface="+mj-lt"/>
              </a:rPr>
              <a:t>Declare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@userId </a:t>
            </a:r>
            <a:r>
              <a:rPr lang="en-US" sz="1400" dirty="0">
                <a:solidFill>
                  <a:srgbClr val="0000FF"/>
                </a:solidFill>
                <a:latin typeface="+mj-lt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+mj-lt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1</a:t>
            </a: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+mj-lt"/>
              </a:rPr>
              <a:t>SELECT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+mj-lt"/>
              </a:rPr>
              <a:t>fo</a:t>
            </a:r>
            <a:r>
              <a:rPr lang="en-US" sz="1400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FolderId</a:t>
            </a:r>
            <a:r>
              <a:rPr lang="en-US" sz="1400" dirty="0">
                <a:solidFill>
                  <a:srgbClr val="808080"/>
                </a:solidFill>
                <a:latin typeface="+mj-lt"/>
              </a:rPr>
              <a:t>,</a:t>
            </a:r>
            <a:endParaRPr lang="en-US" sz="1400" dirty="0">
              <a:solidFill>
                <a:srgbClr val="000000"/>
              </a:solidFill>
              <a:latin typeface="+mj-lt"/>
            </a:endParaRP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t</a:t>
            </a:r>
            <a:r>
              <a:rPr lang="en-US" sz="1400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TrashId</a:t>
            </a:r>
            <a:r>
              <a:rPr lang="en-US" sz="1400" dirty="0">
                <a:solidFill>
                  <a:srgbClr val="808080"/>
                </a:solidFill>
                <a:latin typeface="+mj-lt"/>
              </a:rPr>
              <a:t>,</a:t>
            </a:r>
            <a:endParaRPr lang="en-US" sz="1400" dirty="0">
              <a:solidFill>
                <a:srgbClr val="000000"/>
              </a:solidFill>
              <a:latin typeface="+mj-lt"/>
            </a:endParaRP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ot</a:t>
            </a:r>
            <a:r>
              <a:rPr lang="en-US" sz="1400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ObjectTypeName</a:t>
            </a:r>
            <a:r>
              <a:rPr lang="en-US" sz="1400" dirty="0">
                <a:solidFill>
                  <a:srgbClr val="808080"/>
                </a:solidFill>
                <a:latin typeface="+mj-lt"/>
              </a:rPr>
              <a:t>,</a:t>
            </a:r>
            <a:endParaRPr lang="en-US" sz="1400" dirty="0">
              <a:solidFill>
                <a:srgbClr val="000000"/>
              </a:solidFill>
              <a:latin typeface="+mj-lt"/>
            </a:endParaRP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fo</a:t>
            </a:r>
            <a:r>
              <a:rPr lang="en-US" sz="1400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FolderName</a:t>
            </a:r>
            <a:r>
              <a:rPr lang="en-US" sz="1400" dirty="0">
                <a:solidFill>
                  <a:srgbClr val="808080"/>
                </a:solidFill>
                <a:latin typeface="+mj-lt"/>
              </a:rPr>
              <a:t>,</a:t>
            </a:r>
            <a:endParaRPr lang="en-US" sz="1400" dirty="0">
              <a:solidFill>
                <a:srgbClr val="000000"/>
              </a:solidFill>
              <a:latin typeface="+mj-lt"/>
            </a:endParaRP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t</a:t>
            </a:r>
            <a:r>
              <a:rPr lang="en-US" sz="1400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RemovedDatetime</a:t>
            </a:r>
            <a:r>
              <a:rPr lang="en-US" sz="1400" dirty="0">
                <a:solidFill>
                  <a:srgbClr val="808080"/>
                </a:solidFill>
                <a:latin typeface="+mj-lt"/>
              </a:rPr>
              <a:t>,</a:t>
            </a:r>
            <a:endParaRPr lang="en-US" sz="1400" dirty="0">
              <a:solidFill>
                <a:srgbClr val="000000"/>
              </a:solidFill>
              <a:latin typeface="+mj-lt"/>
            </a:endParaRPr>
          </a:p>
          <a:p>
            <a:r>
              <a:rPr lang="en-US" sz="1400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t</a:t>
            </a:r>
            <a:r>
              <a:rPr lang="en-US" sz="1400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IsPermanent</a:t>
            </a:r>
            <a:endParaRPr lang="en-US" sz="1400" dirty="0">
              <a:solidFill>
                <a:srgbClr val="000000"/>
              </a:solidFill>
              <a:latin typeface="+mj-lt"/>
            </a:endParaRPr>
          </a:p>
          <a:p>
            <a:r>
              <a:rPr lang="en-US" sz="1400" dirty="0">
                <a:solidFill>
                  <a:srgbClr val="0000FF"/>
                </a:solidFill>
                <a:latin typeface="+mj-lt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Trash t</a:t>
            </a:r>
          </a:p>
          <a:p>
            <a:r>
              <a:rPr lang="en-US" sz="1400" dirty="0">
                <a:solidFill>
                  <a:srgbClr val="808080"/>
                </a:solidFill>
                <a:latin typeface="+mj-lt"/>
              </a:rPr>
              <a:t>JOIN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ObjectType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ot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+mj-lt"/>
              </a:rPr>
              <a:t>ON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t</a:t>
            </a:r>
            <a:r>
              <a:rPr lang="en-US" sz="1400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ObjectTypeId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+mj-lt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ot</a:t>
            </a:r>
            <a:r>
              <a:rPr lang="en-US" sz="1400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ObjectTypeId</a:t>
            </a:r>
            <a:endParaRPr lang="en-US" sz="1400" dirty="0">
              <a:solidFill>
                <a:srgbClr val="000000"/>
              </a:solidFill>
              <a:latin typeface="+mj-lt"/>
            </a:endParaRPr>
          </a:p>
          <a:p>
            <a:r>
              <a:rPr lang="en-US" sz="1400" dirty="0">
                <a:solidFill>
                  <a:srgbClr val="808080"/>
                </a:solidFill>
                <a:latin typeface="+mj-lt"/>
              </a:rPr>
              <a:t>JOIN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Folder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fo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+mj-lt"/>
              </a:rPr>
              <a:t>ON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t</a:t>
            </a:r>
            <a:r>
              <a:rPr lang="en-US" sz="1400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ObjectTypeId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+mj-lt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1 </a:t>
            </a:r>
            <a:r>
              <a:rPr lang="en-US" sz="1400" dirty="0">
                <a:solidFill>
                  <a:srgbClr val="808080"/>
                </a:solidFill>
                <a:latin typeface="+mj-lt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t</a:t>
            </a:r>
            <a:r>
              <a:rPr lang="en-US" sz="1400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ObjectId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+mj-lt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fo</a:t>
            </a:r>
            <a:r>
              <a:rPr lang="en-US" sz="1400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FolderId</a:t>
            </a:r>
            <a:endParaRPr lang="en-US" sz="1400" dirty="0">
              <a:solidFill>
                <a:srgbClr val="000000"/>
              </a:solidFill>
              <a:latin typeface="+mj-lt"/>
            </a:endParaRPr>
          </a:p>
          <a:p>
            <a:r>
              <a:rPr lang="en-US" sz="1400" dirty="0">
                <a:solidFill>
                  <a:srgbClr val="0000FF"/>
                </a:solidFill>
                <a:latin typeface="+mj-lt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t</a:t>
            </a:r>
            <a:r>
              <a:rPr lang="en-US" sz="1400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+mj-lt"/>
              </a:rPr>
              <a:t>UserId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+mj-lt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+mj-lt"/>
              </a:rPr>
              <a:t> @userId</a:t>
            </a:r>
            <a:r>
              <a:rPr lang="en-US" sz="1400" dirty="0">
                <a:solidFill>
                  <a:srgbClr val="808080"/>
                </a:solidFill>
                <a:latin typeface="+mj-lt"/>
              </a:rPr>
              <a:t>;</a:t>
            </a:r>
            <a:endParaRPr lang="en-US" dirty="0">
              <a:latin typeface="+mj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2C19564-10C2-4401-966A-0A9D352CE02E}"/>
              </a:ext>
            </a:extLst>
          </p:cNvPr>
          <p:cNvCxnSpPr/>
          <p:nvPr/>
        </p:nvCxnSpPr>
        <p:spPr>
          <a:xfrm>
            <a:off x="5816600" y="1435100"/>
            <a:ext cx="0" cy="434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259;g344eaf56fbf_2_0">
            <a:extLst>
              <a:ext uri="{FF2B5EF4-FFF2-40B4-BE49-F238E27FC236}">
                <a16:creationId xmlns:a16="http://schemas.microsoft.com/office/drawing/2014/main" id="{2464ADF1-1E0B-7E94-AC2F-37FAE9B608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990600"/>
          </a:xfr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Trash Screen 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803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>
          <a:extLst>
            <a:ext uri="{FF2B5EF4-FFF2-40B4-BE49-F238E27FC236}">
              <a16:creationId xmlns:a16="http://schemas.microsoft.com/office/drawing/2014/main" id="{2B6965E6-5D42-F385-45AE-635056142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E5D21DE-456C-0598-6097-241CE6E48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259" y="1098000"/>
            <a:ext cx="9481482" cy="57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344eaf56fbf_0_44">
            <a:extLst>
              <a:ext uri="{FF2B5EF4-FFF2-40B4-BE49-F238E27FC236}">
                <a16:creationId xmlns:a16="http://schemas.microsoft.com/office/drawing/2014/main" id="{972D8AD2-614C-41E3-91E1-AD7BA43800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Storage Screen</a:t>
            </a:r>
          </a:p>
        </p:txBody>
      </p:sp>
    </p:spTree>
    <p:extLst>
      <p:ext uri="{BB962C8B-B14F-4D97-AF65-F5344CB8AC3E}">
        <p14:creationId xmlns:p14="http://schemas.microsoft.com/office/powerpoint/2010/main" val="21478667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8E650E-9D5B-CBA3-40C0-2C83DC400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74C7F111-2715-6993-0108-10850FD2663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12" name="Object 11" hidden="1">
                        <a:extLst>
                          <a:ext uri="{FF2B5EF4-FFF2-40B4-BE49-F238E27FC236}">
                            <a16:creationId xmlns:a16="http://schemas.microsoft.com/office/drawing/2014/main" id="{5CB2AF49-55FE-0D5C-FA89-105EF794FD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EDD39C0-0C6D-7D57-9FB8-388F40AF829B}"/>
              </a:ext>
            </a:extLst>
          </p:cNvPr>
          <p:cNvSpPr txBox="1"/>
          <p:nvPr/>
        </p:nvSpPr>
        <p:spPr>
          <a:xfrm>
            <a:off x="1426551" y="1804930"/>
            <a:ext cx="1655482" cy="418353"/>
          </a:xfrm>
          <a:prstGeom prst="rect">
            <a:avLst/>
          </a:prstGeom>
          <a:noFill/>
          <a:ln w="28575">
            <a:noFill/>
          </a:ln>
        </p:spPr>
        <p:txBody>
          <a:bodyPr wrap="square" lIns="0" tIns="0" rIns="0" bIns="0" rtlCol="0" anchor="t" anchorCtr="0">
            <a:noAutofit/>
          </a:bodyPr>
          <a:lstStyle/>
          <a:p>
            <a:pPr algn="l" rtl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  <a:highlight>
                  <a:srgbClr val="FFFF00"/>
                </a:highlight>
                <a:latin typeface="+mj-lt"/>
              </a:rPr>
              <a:t>Get storage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6971DD-8074-F455-2E88-8BE3026C1C38}"/>
              </a:ext>
            </a:extLst>
          </p:cNvPr>
          <p:cNvSpPr txBox="1"/>
          <p:nvPr/>
        </p:nvSpPr>
        <p:spPr>
          <a:xfrm>
            <a:off x="7691019" y="1846765"/>
            <a:ext cx="2324847" cy="376518"/>
          </a:xfrm>
          <a:prstGeom prst="rect">
            <a:avLst/>
          </a:prstGeom>
          <a:noFill/>
          <a:ln w="28575">
            <a:noFill/>
          </a:ln>
        </p:spPr>
        <p:txBody>
          <a:bodyPr wrap="square" lIns="0" tIns="0" rIns="0" bIns="0" rtlCol="0" anchor="t" anchorCtr="0">
            <a:noAutofit/>
          </a:bodyPr>
          <a:lstStyle/>
          <a:p>
            <a:pPr algn="l" rtl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  <a:highlight>
                  <a:srgbClr val="FFFF00"/>
                </a:highlight>
                <a:latin typeface="+mj-lt"/>
              </a:rPr>
              <a:t>Get list file by size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F2988D-C6BF-FAD3-6BD8-381D80653513}"/>
              </a:ext>
            </a:extLst>
          </p:cNvPr>
          <p:cNvSpPr txBox="1"/>
          <p:nvPr/>
        </p:nvSpPr>
        <p:spPr>
          <a:xfrm>
            <a:off x="998303" y="2881234"/>
            <a:ext cx="4377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select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+mj-lt"/>
            </a:endParaRP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u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Capacity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+mj-lt"/>
            </a:endParaRP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u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UsedCapacity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+mj-lt"/>
            </a:endParaRP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u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Capacity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-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u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UsedCapacity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RemainingCapacity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+mj-lt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ACcount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u</a:t>
            </a: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where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u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1</a:t>
            </a: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order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by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RemainingCapacity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DESC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9DD975-61DC-D28E-C192-99549962518A}"/>
              </a:ext>
            </a:extLst>
          </p:cNvPr>
          <p:cNvSpPr txBox="1"/>
          <p:nvPr/>
        </p:nvSpPr>
        <p:spPr>
          <a:xfrm>
            <a:off x="7554002" y="3046126"/>
            <a:ext cx="41222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select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+mj-lt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f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.</a:t>
            </a:r>
            <a:r>
              <a:rPr lang="en-US" sz="1800" dirty="0"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 err="1">
                <a:highlight>
                  <a:srgbClr val="FFFFFF"/>
                </a:highlight>
                <a:latin typeface="+mj-lt"/>
              </a:rPr>
              <a:t>UserFileName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+mj-lt"/>
            </a:endParaRP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Size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+mj-lt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UserFile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f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join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Account u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OwnerId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u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Id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+mj-lt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where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u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id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1</a:t>
            </a: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order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by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f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Size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DESC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;</a:t>
            </a:r>
            <a:endParaRPr lang="en-GB" sz="1800" noProof="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DCD4CFD-5A2C-47CA-5613-16188E829742}"/>
              </a:ext>
            </a:extLst>
          </p:cNvPr>
          <p:cNvCxnSpPr/>
          <p:nvPr/>
        </p:nvCxnSpPr>
        <p:spPr>
          <a:xfrm>
            <a:off x="6096000" y="1638300"/>
            <a:ext cx="0" cy="5041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252;g344eaf56fbf_0_44">
            <a:extLst>
              <a:ext uri="{FF2B5EF4-FFF2-40B4-BE49-F238E27FC236}">
                <a16:creationId xmlns:a16="http://schemas.microsoft.com/office/drawing/2014/main" id="{29C90F50-277C-E15B-79F0-1AB5B13D10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Storage Screen Query</a:t>
            </a:r>
          </a:p>
        </p:txBody>
      </p:sp>
    </p:spTree>
    <p:extLst>
      <p:ext uri="{BB962C8B-B14F-4D97-AF65-F5344CB8AC3E}">
        <p14:creationId xmlns:p14="http://schemas.microsoft.com/office/powerpoint/2010/main" val="18915103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F0170F-9B3C-CF13-805A-FBB31DF36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89" y="1098000"/>
            <a:ext cx="11239022" cy="57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g344eaf56fbf_0_59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Product Item Screen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7FB12A-7D40-5318-4235-9700A91E9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959" y="1098000"/>
            <a:ext cx="9404081" cy="57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g36f56cd1dea_1_4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Database Structure of Product Feature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10CB5-568E-A900-7149-A899230E3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>
            <a:extLst>
              <a:ext uri="{FF2B5EF4-FFF2-40B4-BE49-F238E27FC236}">
                <a16:creationId xmlns:a16="http://schemas.microsoft.com/office/drawing/2014/main" id="{27B18B6E-64A8-FF13-9568-002CC3C27EA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C698703-79D7-E5C0-EDD2-48DF762D9843}"/>
              </a:ext>
            </a:extLst>
          </p:cNvPr>
          <p:cNvSpPr txBox="1"/>
          <p:nvPr/>
        </p:nvSpPr>
        <p:spPr>
          <a:xfrm>
            <a:off x="742013" y="1663908"/>
            <a:ext cx="100359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select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+mj-lt"/>
            </a:endParaRP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p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Id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+mj-lt"/>
            </a:endParaRP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p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.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ProductName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+mj-lt"/>
            </a:endParaRP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u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.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UserName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+mj-lt"/>
            </a:endParaRP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up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PayingDatetime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+mj-lt"/>
            </a:endParaRP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up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EndDatetime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,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+mj-lt"/>
            </a:endParaRPr>
          </a:p>
          <a:p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pr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.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PromotionName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+mj-lt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UserProduct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up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join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Products p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up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ProductId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p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Id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+mj-lt"/>
            </a:endParaRPr>
          </a:p>
          <a:p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join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Users u </a:t>
            </a:r>
            <a:r>
              <a:rPr lang="fi-FI" sz="18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on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up</a:t>
            </a:r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.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UserId </a:t>
            </a:r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=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u</a:t>
            </a:r>
            <a:r>
              <a:rPr lang="fi-FI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.</a:t>
            </a:r>
            <a:r>
              <a:rPr lang="fi-FI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Id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join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Promotion pr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up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PromotionId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pr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Id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+mj-lt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+mj-lt"/>
              </a:rPr>
              <a:t>where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u</a:t>
            </a:r>
            <a:r>
              <a:rPr lang="en-US" sz="1800" dirty="0" err="1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j-lt"/>
              </a:rPr>
              <a:t> 199</a:t>
            </a:r>
            <a:endParaRPr lang="en-GB" sz="1800" noProof="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" name="Google Shape;289;g36f56cd1dea_1_4">
            <a:extLst>
              <a:ext uri="{FF2B5EF4-FFF2-40B4-BE49-F238E27FC236}">
                <a16:creationId xmlns:a16="http://schemas.microsoft.com/office/drawing/2014/main" id="{572E1ACC-825B-F1A4-D4CD-859E3D4650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Product Feature 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969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C81EB63-BC42-B5EF-DAEB-ED097323C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240" y="1098000"/>
            <a:ext cx="9721519" cy="57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344eaf56fbf_0_25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First Screen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44eaf56fbf_2_8"/>
          <p:cNvSpPr txBox="1">
            <a:spLocks noGrp="1"/>
          </p:cNvSpPr>
          <p:nvPr>
            <p:ph type="ctrTitle"/>
          </p:nvPr>
        </p:nvSpPr>
        <p:spPr>
          <a:xfrm>
            <a:off x="430350" y="2168500"/>
            <a:ext cx="11331300" cy="28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lang="en-GB"/>
              <a:t>Resolve permission problem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lang="en-GB"/>
              <a:t>in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lang="en-GB"/>
              <a:t>Google Drive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6f56cd1dea_1_13"/>
          <p:cNvSpPr txBox="1">
            <a:spLocks noGrp="1"/>
          </p:cNvSpPr>
          <p:nvPr>
            <p:ph type="subTitle" idx="1"/>
          </p:nvPr>
        </p:nvSpPr>
        <p:spPr>
          <a:xfrm>
            <a:off x="431999" y="5394200"/>
            <a:ext cx="11331300" cy="36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know what is childrent folder </a:t>
            </a:r>
            <a:endParaRPr/>
          </a:p>
        </p:txBody>
      </p:sp>
      <p:sp>
        <p:nvSpPr>
          <p:cNvPr id="309" name="Google Shape;309;g36f56cd1dea_1_13"/>
          <p:cNvSpPr txBox="1">
            <a:spLocks noGrp="1"/>
          </p:cNvSpPr>
          <p:nvPr>
            <p:ph type="ctrTitle"/>
          </p:nvPr>
        </p:nvSpPr>
        <p:spPr>
          <a:xfrm>
            <a:off x="432000" y="4246151"/>
            <a:ext cx="11331300" cy="866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 column path to table folder</a:t>
            </a:r>
            <a:endParaRPr/>
          </a:p>
        </p:txBody>
      </p:sp>
      <p:pic>
        <p:nvPicPr>
          <p:cNvPr id="310" name="Google Shape;310;g36f56cd1dea_1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250" y="134100"/>
            <a:ext cx="5328275" cy="383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g36f56cd1dea_1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3425"/>
            <a:ext cx="8411975" cy="229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36f56cd1dea_1_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754325"/>
            <a:ext cx="5714400" cy="266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g36f56cd1dea_1_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35125" y="3754325"/>
            <a:ext cx="4189044" cy="266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4660" b="4660"/>
          <a:stretch/>
        </p:blipFill>
        <p:spPr>
          <a:xfrm>
            <a:off x="1101175" y="1375675"/>
            <a:ext cx="9602475" cy="17012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324" name="Google Shape;324;p2"/>
          <p:cNvSpPr txBox="1">
            <a:spLocks noGrp="1"/>
          </p:cNvSpPr>
          <p:nvPr>
            <p:ph type="subTitle" idx="1"/>
          </p:nvPr>
        </p:nvSpPr>
        <p:spPr>
          <a:xfrm>
            <a:off x="431999" y="5868000"/>
            <a:ext cx="11331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dirty="0"/>
              <a:t>How to score in BM25 ?</a:t>
            </a:r>
            <a:endParaRPr dirty="0"/>
          </a:p>
        </p:txBody>
      </p:sp>
      <p:sp>
        <p:nvSpPr>
          <p:cNvPr id="325" name="Google Shape;325;p2"/>
          <p:cNvSpPr txBox="1">
            <a:spLocks noGrp="1"/>
          </p:cNvSpPr>
          <p:nvPr>
            <p:ph type="ctrTitle"/>
          </p:nvPr>
        </p:nvSpPr>
        <p:spPr>
          <a:xfrm>
            <a:off x="431999" y="4246162"/>
            <a:ext cx="11331300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lang="en-GB" dirty="0"/>
              <a:t>WHAT IS BM25 ?</a:t>
            </a:r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-547" b="-913"/>
          <a:stretch/>
        </p:blipFill>
        <p:spPr>
          <a:xfrm>
            <a:off x="1762375" y="1389700"/>
            <a:ext cx="8863651" cy="226612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634E14-6507-B285-ECCD-00EC3A7282F1}"/>
              </a:ext>
            </a:extLst>
          </p:cNvPr>
          <p:cNvSpPr txBox="1"/>
          <p:nvPr/>
        </p:nvSpPr>
        <p:spPr>
          <a:xfrm>
            <a:off x="635000" y="4229100"/>
            <a:ext cx="11049000" cy="196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N is total number of document</a:t>
            </a:r>
          </a:p>
          <a:p>
            <a:pPr lvl="0">
              <a:lnSpc>
                <a:spcPct val="115000"/>
              </a:lnSpc>
            </a:pPr>
            <a:r>
              <a:rPr lang="en-US" sz="2800" dirty="0">
                <a:solidFill>
                  <a:schemeClr val="bg2"/>
                </a:solidFill>
              </a:rPr>
              <a:t>n(qi) is the number of documents containing qi </a:t>
            </a:r>
            <a:r>
              <a:rPr lang="en-US" sz="2800" dirty="0" err="1">
                <a:solidFill>
                  <a:schemeClr val="bg2"/>
                </a:solidFill>
              </a:rPr>
              <a:t>a.k.a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df</a:t>
            </a:r>
            <a:endParaRPr lang="en-US" sz="2800" dirty="0">
              <a:solidFill>
                <a:schemeClr val="bg2"/>
              </a:solidFill>
            </a:endParaRPr>
          </a:p>
          <a:p>
            <a:pPr lvl="0">
              <a:lnSpc>
                <a:spcPct val="115000"/>
              </a:lnSpc>
            </a:pPr>
            <a:r>
              <a:rPr lang="en-US" sz="2800" dirty="0">
                <a:solidFill>
                  <a:schemeClr val="bg2"/>
                </a:solidFill>
              </a:rPr>
              <a:t>|D| : Length of document</a:t>
            </a:r>
          </a:p>
          <a:p>
            <a:pPr lvl="0">
              <a:lnSpc>
                <a:spcPct val="115000"/>
              </a:lnSpc>
            </a:pPr>
            <a:r>
              <a:rPr lang="en-US" sz="2800" dirty="0" err="1">
                <a:solidFill>
                  <a:schemeClr val="bg2"/>
                </a:solidFill>
              </a:rPr>
              <a:t>avgdl</a:t>
            </a:r>
            <a:r>
              <a:rPr lang="en-US" sz="2800" dirty="0">
                <a:solidFill>
                  <a:schemeClr val="bg2"/>
                </a:solidFill>
              </a:rPr>
              <a:t> : Average document length in the collection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B6AF0C-0137-3780-F446-858BE06BD587}"/>
              </a:ext>
            </a:extLst>
          </p:cNvPr>
          <p:cNvSpPr txBox="1"/>
          <p:nvPr/>
        </p:nvSpPr>
        <p:spPr>
          <a:xfrm>
            <a:off x="406400" y="1866900"/>
            <a:ext cx="11379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SzPts val="2400"/>
            </a:pPr>
            <a:r>
              <a:rPr lang="en-US" sz="3000" b="1" dirty="0">
                <a:solidFill>
                  <a:schemeClr val="bg2"/>
                </a:solidFill>
              </a:rPr>
              <a:t>k_1</a:t>
            </a:r>
            <a:r>
              <a:rPr lang="en-US" sz="3000" dirty="0">
                <a:solidFill>
                  <a:schemeClr val="bg2"/>
                </a:solidFill>
              </a:rPr>
              <a:t>: A parameter (typically 1.2 to 2.0) controlling the impact of term frequency. Higher values allow more influence from frequent terms.</a:t>
            </a:r>
          </a:p>
          <a:p>
            <a:pPr lvl="0">
              <a:buSzPts val="2400"/>
            </a:pPr>
            <a:r>
              <a:rPr lang="en-US" sz="3000" b="1" dirty="0">
                <a:solidFill>
                  <a:schemeClr val="bg2"/>
                </a:solidFill>
              </a:rPr>
              <a:t>b</a:t>
            </a:r>
            <a:r>
              <a:rPr lang="en-US" sz="3000" dirty="0">
                <a:solidFill>
                  <a:schemeClr val="bg2"/>
                </a:solidFill>
              </a:rPr>
              <a:t>: A parameter (typically 0.75) controlling the effect of document length normalization. b=0 disables length normalization, while fully normalizes by document length.</a:t>
            </a:r>
          </a:p>
          <a:p>
            <a:endParaRPr lang="en-US" sz="3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"/>
          <p:cNvSpPr txBox="1">
            <a:spLocks noGrp="1"/>
          </p:cNvSpPr>
          <p:nvPr>
            <p:ph type="ctrTitle"/>
          </p:nvPr>
        </p:nvSpPr>
        <p:spPr>
          <a:xfrm>
            <a:off x="431999" y="4246162"/>
            <a:ext cx="11331300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lang="en-GB"/>
              <a:t>HOW IT WORKS ? </a:t>
            </a:r>
            <a:endParaRPr/>
          </a:p>
        </p:txBody>
      </p:sp>
      <p:pic>
        <p:nvPicPr>
          <p:cNvPr id="342" name="Google Shape;34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8050" y="859400"/>
            <a:ext cx="5480550" cy="31912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6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endParaRPr/>
          </a:p>
        </p:txBody>
      </p:sp>
      <p:pic>
        <p:nvPicPr>
          <p:cNvPr id="349" name="Google Shape;34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650" y="1400375"/>
            <a:ext cx="8461226" cy="120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9650" y="3326000"/>
            <a:ext cx="8461225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6f56cd1dea_0_4"/>
          <p:cNvSpPr txBox="1">
            <a:spLocks noGrp="1"/>
          </p:cNvSpPr>
          <p:nvPr>
            <p:ph type="body" idx="1"/>
          </p:nvPr>
        </p:nvSpPr>
        <p:spPr>
          <a:xfrm>
            <a:off x="432000" y="1530000"/>
            <a:ext cx="5232000" cy="489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GB"/>
              <a:t>N=3</a:t>
            </a:r>
            <a:endParaRPr/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GB"/>
              <a:t>n(qi)=df(documentfrequency)</a:t>
            </a:r>
            <a:endParaRPr/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g36f56cd1dea_0_4"/>
          <p:cNvSpPr txBox="1">
            <a:spLocks noGrp="1"/>
          </p:cNvSpPr>
          <p:nvPr>
            <p:ph type="title"/>
          </p:nvPr>
        </p:nvSpPr>
        <p:spPr>
          <a:xfrm>
            <a:off x="548449" y="232925"/>
            <a:ext cx="9720000" cy="109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2700"/>
              <a:t>Caculate IDF ( InverseIndexFrequency)</a:t>
            </a:r>
            <a:endParaRPr sz="2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8" name="Google Shape;358;g36f56cd1dea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6875" y="1852613"/>
            <a:ext cx="5067300" cy="315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g36f56cd1dea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4525" y="5131913"/>
            <a:ext cx="4572000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6f56cd1dea_0_11"/>
          <p:cNvSpPr txBox="1">
            <a:spLocks noGrp="1"/>
          </p:cNvSpPr>
          <p:nvPr>
            <p:ph type="body" idx="1"/>
          </p:nvPr>
        </p:nvSpPr>
        <p:spPr>
          <a:xfrm>
            <a:off x="432000" y="1530000"/>
            <a:ext cx="5232000" cy="489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GB"/>
              <a:t>Tf = ApperanceCount / |D|</a:t>
            </a:r>
            <a:endParaRPr/>
          </a:p>
        </p:txBody>
      </p:sp>
      <p:sp>
        <p:nvSpPr>
          <p:cNvPr id="366" name="Google Shape;366;g36f56cd1dea_0_11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TF (TermFrequency)</a:t>
            </a:r>
            <a:endParaRPr/>
          </a:p>
        </p:txBody>
      </p:sp>
      <p:pic>
        <p:nvPicPr>
          <p:cNvPr id="367" name="Google Shape;367;g36f56cd1dea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3588" y="1420763"/>
            <a:ext cx="8086725" cy="43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5A1D13-CDA4-6092-1C05-094742EC4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4320"/>
            <a:ext cx="12192000" cy="5547359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344eaf56fbf_3_1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Database Structure of First Screen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6f56cd1dea_0_18"/>
          <p:cNvSpPr txBox="1">
            <a:spLocks noGrp="1"/>
          </p:cNvSpPr>
          <p:nvPr>
            <p:ph type="body" idx="1"/>
          </p:nvPr>
        </p:nvSpPr>
        <p:spPr>
          <a:xfrm>
            <a:off x="432000" y="1167700"/>
            <a:ext cx="5232000" cy="489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GB"/>
              <a:t>k1=1.2</a:t>
            </a:r>
            <a:endParaRPr/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GB"/>
              <a:t>b=0.75</a:t>
            </a:r>
            <a:endParaRPr/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GB"/>
              <a:t>avgdl=5.67</a:t>
            </a:r>
            <a:endParaRPr/>
          </a:p>
        </p:txBody>
      </p:sp>
      <p:sp>
        <p:nvSpPr>
          <p:cNvPr id="374" name="Google Shape;374;g36f56cd1dea_0_18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Total Score</a:t>
            </a:r>
            <a:endParaRPr/>
          </a:p>
        </p:txBody>
      </p:sp>
      <p:pic>
        <p:nvPicPr>
          <p:cNvPr id="375" name="Google Shape;375;g36f56cd1dea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588" y="3928100"/>
            <a:ext cx="10700826" cy="165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g36f56cd1dea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2323" y="1872338"/>
            <a:ext cx="8324076" cy="134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D520FC1-A6BA-050C-56D9-0046CA1FA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170" y="1098000"/>
            <a:ext cx="6127659" cy="57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g36f56cd1dea_2_0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SQL Implement Full Text Search BM25</a:t>
            </a:r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>
          <a:extLst>
            <a:ext uri="{FF2B5EF4-FFF2-40B4-BE49-F238E27FC236}">
              <a16:creationId xmlns:a16="http://schemas.microsoft.com/office/drawing/2014/main" id="{6FF1C766-C1CD-006B-DCFF-E3BA2A930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6f56cd1dea_2_0">
            <a:extLst>
              <a:ext uri="{FF2B5EF4-FFF2-40B4-BE49-F238E27FC236}">
                <a16:creationId xmlns:a16="http://schemas.microsoft.com/office/drawing/2014/main" id="{C19FA53F-0143-8F3A-DB98-00037169DA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SQL Implement Full Text Search BM25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B7B6EB-2B69-598D-F648-6AFEF6AF15CA}"/>
              </a:ext>
            </a:extLst>
          </p:cNvPr>
          <p:cNvSpPr txBox="1"/>
          <p:nvPr/>
        </p:nvSpPr>
        <p:spPr>
          <a:xfrm>
            <a:off x="172233" y="998511"/>
            <a:ext cx="56443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SELECT</a:t>
            </a:r>
            <a:r>
              <a:rPr lang="en-US" dirty="0"/>
              <a:t> 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</a:t>
            </a:r>
            <a:r>
              <a:rPr lang="en-US" dirty="0" err="1">
                <a:latin typeface="+mj-lt"/>
              </a:rPr>
              <a:t>s.ObjectTypeId</a:t>
            </a:r>
            <a:r>
              <a:rPr lang="en-US" dirty="0">
                <a:latin typeface="+mj-lt"/>
              </a:rPr>
              <a:t>, </a:t>
            </a:r>
          </a:p>
          <a:p>
            <a:r>
              <a:rPr lang="en-US" dirty="0">
                <a:latin typeface="+mj-lt"/>
              </a:rPr>
              <a:t>	</a:t>
            </a:r>
            <a:r>
              <a:rPr lang="en-US" dirty="0" err="1">
                <a:latin typeface="+mj-lt"/>
              </a:rPr>
              <a:t>s.ObjectId</a:t>
            </a:r>
            <a:r>
              <a:rPr lang="en-US" dirty="0">
                <a:latin typeface="+mj-lt"/>
              </a:rPr>
              <a:t>,  </a:t>
            </a:r>
          </a:p>
          <a:p>
            <a:r>
              <a:rPr lang="en-US" dirty="0">
                <a:latin typeface="+mj-lt"/>
              </a:rPr>
              <a:t>	</a:t>
            </a:r>
            <a:r>
              <a:rPr lang="en-US" dirty="0" err="1">
                <a:latin typeface="+mj-lt"/>
              </a:rPr>
              <a:t>s.Term</a:t>
            </a:r>
            <a:r>
              <a:rPr lang="en-US" dirty="0">
                <a:latin typeface="+mj-lt"/>
              </a:rPr>
              <a:t>, </a:t>
            </a:r>
          </a:p>
          <a:p>
            <a:r>
              <a:rPr lang="en-US" dirty="0">
                <a:latin typeface="+mj-lt"/>
              </a:rPr>
              <a:t>	t.BM25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DECLARE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@TextQuery </a:t>
            </a:r>
            <a:r>
              <a:rPr lang="en-US" dirty="0" err="1">
                <a:solidFill>
                  <a:srgbClr val="0000FF"/>
                </a:solidFill>
                <a:latin typeface="+mj-lt"/>
              </a:rPr>
              <a:t>nvarchar</a:t>
            </a:r>
            <a:r>
              <a:rPr lang="en-US" dirty="0">
                <a:solidFill>
                  <a:srgbClr val="808080"/>
                </a:solidFill>
                <a:latin typeface="+mj-lt"/>
              </a:rPr>
              <a:t>(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50</a:t>
            </a:r>
            <a:r>
              <a:rPr lang="en-US" dirty="0">
                <a:solidFill>
                  <a:srgbClr val="808080"/>
                </a:solidFill>
                <a:latin typeface="+mj-lt"/>
              </a:rPr>
              <a:t>)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>
                <a:solidFill>
                  <a:srgbClr val="808080"/>
                </a:solidFill>
                <a:latin typeface="+mj-lt"/>
              </a:rPr>
              <a:t>=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'software'</a:t>
            </a:r>
            <a:r>
              <a:rPr lang="en-US" dirty="0">
                <a:solidFill>
                  <a:srgbClr val="808080"/>
                </a:solidFill>
                <a:latin typeface="+mj-lt"/>
              </a:rPr>
              <a:t>;</a:t>
            </a:r>
            <a:endParaRPr lang="en-US" dirty="0">
              <a:solidFill>
                <a:srgbClr val="000000"/>
              </a:solidFill>
              <a:latin typeface="+mj-lt"/>
            </a:endParaRPr>
          </a:p>
          <a:p>
            <a:endParaRPr lang="en-US" dirty="0">
              <a:solidFill>
                <a:srgbClr val="000000"/>
              </a:solidFill>
              <a:latin typeface="+mj-lt"/>
            </a:endParaRPr>
          </a:p>
          <a:p>
            <a:r>
              <a:rPr lang="en-US" dirty="0">
                <a:solidFill>
                  <a:srgbClr val="0000FF"/>
                </a:solidFill>
                <a:latin typeface="+mj-lt"/>
              </a:rPr>
              <a:t>WITH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TokenizedQuery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AS </a:t>
            </a:r>
            <a:r>
              <a:rPr lang="en-US" dirty="0">
                <a:solidFill>
                  <a:srgbClr val="808080"/>
                </a:solidFill>
                <a:latin typeface="+mj-lt"/>
              </a:rPr>
              <a:t>(</a:t>
            </a:r>
            <a:endParaRPr lang="en-US" dirty="0">
              <a:solidFill>
                <a:srgbClr val="000000"/>
              </a:solidFill>
              <a:latin typeface="+mj-lt"/>
            </a:endParaRPr>
          </a:p>
          <a:p>
            <a:r>
              <a:rPr lang="en-US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Term</a:t>
            </a:r>
          </a:p>
          <a:p>
            <a:r>
              <a:rPr lang="en-US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FROM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fn_TokenizeText</a:t>
            </a:r>
            <a:r>
              <a:rPr lang="en-US" dirty="0">
                <a:solidFill>
                  <a:srgbClr val="808080"/>
                </a:solidFill>
                <a:latin typeface="+mj-lt"/>
              </a:rPr>
              <a:t>(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@TextQuery</a:t>
            </a:r>
            <a:r>
              <a:rPr lang="en-US" dirty="0">
                <a:solidFill>
                  <a:srgbClr val="808080"/>
                </a:solidFill>
                <a:latin typeface="+mj-lt"/>
              </a:rPr>
              <a:t>)</a:t>
            </a:r>
            <a:endParaRPr lang="en-US" dirty="0">
              <a:solidFill>
                <a:srgbClr val="000000"/>
              </a:solidFill>
              <a:latin typeface="+mj-lt"/>
            </a:endParaRPr>
          </a:p>
          <a:p>
            <a:r>
              <a:rPr lang="en-US" dirty="0">
                <a:solidFill>
                  <a:srgbClr val="808080"/>
                </a:solidFill>
                <a:latin typeface="+mj-lt"/>
              </a:rPr>
              <a:t>),</a:t>
            </a:r>
            <a:endParaRPr lang="en-US" dirty="0">
              <a:solidFill>
                <a:srgbClr val="000000"/>
              </a:solidFill>
              <a:latin typeface="+mj-lt"/>
            </a:endParaRPr>
          </a:p>
          <a:p>
            <a:r>
              <a:rPr lang="en-US" dirty="0" err="1">
                <a:solidFill>
                  <a:srgbClr val="000000"/>
                </a:solidFill>
                <a:latin typeface="+mj-lt"/>
              </a:rPr>
              <a:t>AllMatches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AS </a:t>
            </a:r>
            <a:r>
              <a:rPr lang="en-US" dirty="0">
                <a:solidFill>
                  <a:srgbClr val="808080"/>
                </a:solidFill>
                <a:latin typeface="+mj-lt"/>
              </a:rPr>
              <a:t>(</a:t>
            </a:r>
            <a:endParaRPr lang="en-US" dirty="0">
              <a:solidFill>
                <a:srgbClr val="000000"/>
              </a:solidFill>
              <a:latin typeface="+mj-lt"/>
            </a:endParaRPr>
          </a:p>
          <a:p>
            <a:r>
              <a:rPr lang="en-US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s</a:t>
            </a:r>
            <a:r>
              <a:rPr lang="en-US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FileContentId</a:t>
            </a:r>
            <a:r>
              <a:rPr lang="en-US" dirty="0">
                <a:solidFill>
                  <a:srgbClr val="808080"/>
                </a:solidFill>
                <a:latin typeface="+mj-lt"/>
              </a:rPr>
              <a:t>,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>
                <a:solidFill>
                  <a:srgbClr val="FF00FF"/>
                </a:solidFill>
                <a:latin typeface="+mj-lt"/>
              </a:rPr>
              <a:t>COUNT</a:t>
            </a:r>
            <a:r>
              <a:rPr lang="en-US" dirty="0">
                <a:solidFill>
                  <a:srgbClr val="808080"/>
                </a:solidFill>
                <a:latin typeface="+mj-lt"/>
              </a:rPr>
              <a:t>(*)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as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MatchingTerms</a:t>
            </a:r>
            <a:endParaRPr lang="en-US" dirty="0">
              <a:solidFill>
                <a:srgbClr val="000000"/>
              </a:solidFill>
              <a:latin typeface="+mj-lt"/>
            </a:endParaRPr>
          </a:p>
          <a:p>
            <a:r>
              <a:rPr lang="en-US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FROM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SearchIndex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s</a:t>
            </a:r>
          </a:p>
          <a:p>
            <a:r>
              <a:rPr lang="en-US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dirty="0">
                <a:solidFill>
                  <a:srgbClr val="808080"/>
                </a:solidFill>
                <a:latin typeface="+mj-lt"/>
              </a:rPr>
              <a:t>JOIN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TokenizedQuery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tq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ON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s</a:t>
            </a:r>
            <a:r>
              <a:rPr lang="en-US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Term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>
                <a:solidFill>
                  <a:srgbClr val="808080"/>
                </a:solidFill>
                <a:latin typeface="+mj-lt"/>
              </a:rPr>
              <a:t>=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tq</a:t>
            </a:r>
            <a:r>
              <a:rPr lang="en-US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Term</a:t>
            </a:r>
            <a:endParaRPr lang="en-US" dirty="0">
              <a:solidFill>
                <a:srgbClr val="000000"/>
              </a:solidFill>
              <a:latin typeface="+mj-lt"/>
            </a:endParaRPr>
          </a:p>
          <a:p>
            <a:r>
              <a:rPr lang="en-US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GROUP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BY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s</a:t>
            </a:r>
            <a:r>
              <a:rPr lang="en-US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FileContentId</a:t>
            </a:r>
            <a:endParaRPr lang="en-US" dirty="0">
              <a:solidFill>
                <a:srgbClr val="000000"/>
              </a:solidFill>
              <a:latin typeface="+mj-lt"/>
            </a:endParaRPr>
          </a:p>
          <a:p>
            <a:r>
              <a:rPr lang="en-US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HAVING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>
                <a:solidFill>
                  <a:srgbClr val="FF00FF"/>
                </a:solidFill>
                <a:latin typeface="+mj-lt"/>
              </a:rPr>
              <a:t>COUNT</a:t>
            </a:r>
            <a:r>
              <a:rPr lang="en-US" dirty="0">
                <a:solidFill>
                  <a:srgbClr val="808080"/>
                </a:solidFill>
                <a:latin typeface="+mj-lt"/>
              </a:rPr>
              <a:t>(*)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>
                <a:solidFill>
                  <a:srgbClr val="808080"/>
                </a:solidFill>
                <a:latin typeface="+mj-lt"/>
              </a:rPr>
              <a:t>&gt;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0</a:t>
            </a:r>
          </a:p>
          <a:p>
            <a:r>
              <a:rPr lang="en-US" dirty="0">
                <a:solidFill>
                  <a:srgbClr val="808080"/>
                </a:solidFill>
                <a:latin typeface="+mj-lt"/>
              </a:rPr>
              <a:t>)</a:t>
            </a:r>
            <a:endParaRPr lang="en-US" dirty="0">
              <a:solidFill>
                <a:srgbClr val="000000"/>
              </a:solidFill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9A248D-CA70-D439-09DB-3B456A87CE85}"/>
              </a:ext>
            </a:extLst>
          </p:cNvPr>
          <p:cNvSpPr txBox="1"/>
          <p:nvPr/>
        </p:nvSpPr>
        <p:spPr>
          <a:xfrm>
            <a:off x="5923767" y="998511"/>
            <a:ext cx="60960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+mj-lt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fc</a:t>
            </a:r>
            <a:r>
              <a:rPr lang="en-US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FileId</a:t>
            </a:r>
            <a:r>
              <a:rPr lang="en-US" dirty="0">
                <a:solidFill>
                  <a:srgbClr val="808080"/>
                </a:solidFill>
                <a:latin typeface="+mj-lt"/>
              </a:rPr>
              <a:t>,</a:t>
            </a:r>
            <a:endParaRPr lang="en-US" dirty="0">
              <a:solidFill>
                <a:srgbClr val="000000"/>
              </a:solidFill>
              <a:latin typeface="+mj-lt"/>
            </a:endParaRPr>
          </a:p>
          <a:p>
            <a:r>
              <a:rPr lang="en-US" dirty="0" err="1">
                <a:solidFill>
                  <a:srgbClr val="000000"/>
                </a:solidFill>
                <a:latin typeface="+mj-lt"/>
              </a:rPr>
              <a:t>uf</a:t>
            </a:r>
            <a:r>
              <a:rPr lang="en-US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UserFileName</a:t>
            </a:r>
            <a:r>
              <a:rPr lang="en-US" dirty="0">
                <a:solidFill>
                  <a:srgbClr val="808080"/>
                </a:solidFill>
                <a:latin typeface="+mj-lt"/>
              </a:rPr>
              <a:t>,</a:t>
            </a:r>
            <a:endParaRPr lang="en-US" dirty="0">
              <a:solidFill>
                <a:srgbClr val="000000"/>
              </a:solidFill>
              <a:latin typeface="+mj-lt"/>
            </a:endParaRPr>
          </a:p>
          <a:p>
            <a:r>
              <a:rPr lang="en-US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fc</a:t>
            </a:r>
            <a:r>
              <a:rPr lang="en-US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ContentChunk</a:t>
            </a:r>
            <a:r>
              <a:rPr lang="en-US" dirty="0">
                <a:solidFill>
                  <a:srgbClr val="808080"/>
                </a:solidFill>
                <a:latin typeface="+mj-lt"/>
              </a:rPr>
              <a:t>,</a:t>
            </a:r>
            <a:endParaRPr lang="en-US" dirty="0">
              <a:solidFill>
                <a:srgbClr val="000000"/>
              </a:solidFill>
              <a:latin typeface="+mj-lt"/>
            </a:endParaRPr>
          </a:p>
          <a:p>
            <a:r>
              <a:rPr lang="en-US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dirty="0">
                <a:solidFill>
                  <a:srgbClr val="FF00FF"/>
                </a:solidFill>
                <a:latin typeface="+mj-lt"/>
              </a:rPr>
              <a:t>SUM</a:t>
            </a:r>
            <a:r>
              <a:rPr lang="en-US" dirty="0">
                <a:solidFill>
                  <a:srgbClr val="808080"/>
                </a:solidFill>
                <a:latin typeface="+mj-lt"/>
              </a:rPr>
              <a:t>(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s</a:t>
            </a:r>
            <a:r>
              <a:rPr lang="en-US" dirty="0">
                <a:solidFill>
                  <a:srgbClr val="808080"/>
                </a:solidFill>
                <a:latin typeface="+mj-lt"/>
              </a:rPr>
              <a:t>.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Bm25Score</a:t>
            </a:r>
            <a:r>
              <a:rPr lang="en-US" dirty="0">
                <a:solidFill>
                  <a:srgbClr val="808080"/>
                </a:solidFill>
                <a:latin typeface="+mj-lt"/>
              </a:rPr>
              <a:t>)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AS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TotalBm25Score</a:t>
            </a:r>
            <a:r>
              <a:rPr lang="en-US" dirty="0">
                <a:solidFill>
                  <a:srgbClr val="808080"/>
                </a:solidFill>
                <a:latin typeface="+mj-lt"/>
              </a:rPr>
              <a:t>,</a:t>
            </a:r>
            <a:endParaRPr lang="en-US" dirty="0">
              <a:solidFill>
                <a:srgbClr val="000000"/>
              </a:solidFill>
              <a:latin typeface="+mj-lt"/>
            </a:endParaRPr>
          </a:p>
          <a:p>
            <a:r>
              <a:rPr lang="en-US" dirty="0">
                <a:solidFill>
                  <a:srgbClr val="000000"/>
                </a:solidFill>
                <a:latin typeface="+mj-lt"/>
              </a:rPr>
              <a:t>    </a:t>
            </a:r>
            <a:r>
              <a:rPr lang="en-US" dirty="0">
                <a:solidFill>
                  <a:srgbClr val="FF00FF"/>
                </a:solidFill>
                <a:latin typeface="+mj-lt"/>
              </a:rPr>
              <a:t>COUNT</a:t>
            </a:r>
            <a:r>
              <a:rPr lang="en-US" dirty="0">
                <a:solidFill>
                  <a:srgbClr val="808080"/>
                </a:solidFill>
                <a:latin typeface="+mj-lt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s</a:t>
            </a:r>
            <a:r>
              <a:rPr lang="en-US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Term</a:t>
            </a:r>
            <a:r>
              <a:rPr lang="en-US" dirty="0">
                <a:solidFill>
                  <a:srgbClr val="808080"/>
                </a:solidFill>
                <a:latin typeface="+mj-lt"/>
              </a:rPr>
              <a:t>)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AS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MatchedTerms</a:t>
            </a:r>
            <a:r>
              <a:rPr lang="en-US" dirty="0">
                <a:solidFill>
                  <a:srgbClr val="808080"/>
                </a:solidFill>
                <a:latin typeface="+mj-lt"/>
              </a:rPr>
              <a:t>,</a:t>
            </a:r>
            <a:endParaRPr lang="en-US" dirty="0">
              <a:solidFill>
                <a:srgbClr val="000000"/>
              </a:solidFill>
              <a:latin typeface="+mj-lt"/>
            </a:endParaRPr>
          </a:p>
          <a:p>
            <a:r>
              <a:rPr lang="en-US" dirty="0">
                <a:solidFill>
                  <a:srgbClr val="0000FF"/>
                </a:solidFill>
                <a:latin typeface="+mj-lt"/>
              </a:rPr>
              <a:t>    </a:t>
            </a:r>
            <a:r>
              <a:rPr lang="en-US" dirty="0">
                <a:solidFill>
                  <a:srgbClr val="808080"/>
                </a:solidFill>
                <a:latin typeface="+mj-lt"/>
              </a:rPr>
              <a:t>(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>
                <a:solidFill>
                  <a:srgbClr val="FF00FF"/>
                </a:solidFill>
                <a:latin typeface="+mj-lt"/>
              </a:rPr>
              <a:t>COUNT</a:t>
            </a:r>
            <a:r>
              <a:rPr lang="en-US" dirty="0">
                <a:solidFill>
                  <a:srgbClr val="808080"/>
                </a:solidFill>
                <a:latin typeface="+mj-lt"/>
              </a:rPr>
              <a:t>(*)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FROM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TokenizedQuery</a:t>
            </a:r>
            <a:r>
              <a:rPr lang="en-US" dirty="0">
                <a:solidFill>
                  <a:srgbClr val="808080"/>
                </a:solidFill>
                <a:latin typeface="+mj-lt"/>
              </a:rPr>
              <a:t>)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AS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TotalQueryTerms</a:t>
            </a:r>
            <a:endParaRPr lang="en-US" dirty="0">
              <a:solidFill>
                <a:srgbClr val="000000"/>
              </a:solidFill>
              <a:latin typeface="+mj-lt"/>
            </a:endParaRPr>
          </a:p>
          <a:p>
            <a:r>
              <a:rPr lang="en-US" dirty="0">
                <a:solidFill>
                  <a:srgbClr val="0000FF"/>
                </a:solidFill>
                <a:latin typeface="+mj-lt"/>
              </a:rPr>
              <a:t>FROM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AllMatches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am</a:t>
            </a:r>
          </a:p>
          <a:p>
            <a:r>
              <a:rPr lang="fr-FR" dirty="0">
                <a:solidFill>
                  <a:srgbClr val="808080"/>
                </a:solidFill>
                <a:latin typeface="+mj-lt"/>
              </a:rPr>
              <a:t>JOIN</a:t>
            </a:r>
            <a:r>
              <a:rPr lang="fr-FR" dirty="0">
                <a:solidFill>
                  <a:srgbClr val="000000"/>
                </a:solidFill>
                <a:latin typeface="+mj-lt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+mj-lt"/>
              </a:rPr>
              <a:t>FileContent</a:t>
            </a:r>
            <a:r>
              <a:rPr lang="fr-FR" dirty="0">
                <a:solidFill>
                  <a:srgbClr val="000000"/>
                </a:solidFill>
                <a:latin typeface="+mj-lt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+mj-lt"/>
              </a:rPr>
              <a:t>fc</a:t>
            </a:r>
            <a:r>
              <a:rPr lang="fr-FR" dirty="0">
                <a:solidFill>
                  <a:srgbClr val="000000"/>
                </a:solidFill>
                <a:latin typeface="+mj-lt"/>
              </a:rPr>
              <a:t> </a:t>
            </a:r>
            <a:r>
              <a:rPr lang="fr-FR" dirty="0">
                <a:solidFill>
                  <a:srgbClr val="0000FF"/>
                </a:solidFill>
                <a:latin typeface="+mj-lt"/>
              </a:rPr>
              <a:t>ON</a:t>
            </a:r>
            <a:r>
              <a:rPr lang="fr-FR" dirty="0">
                <a:solidFill>
                  <a:srgbClr val="000000"/>
                </a:solidFill>
                <a:latin typeface="+mj-lt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+mj-lt"/>
              </a:rPr>
              <a:t>am</a:t>
            </a:r>
            <a:r>
              <a:rPr lang="fr-FR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fr-FR" dirty="0" err="1">
                <a:solidFill>
                  <a:srgbClr val="000000"/>
                </a:solidFill>
                <a:latin typeface="+mj-lt"/>
              </a:rPr>
              <a:t>FileContentId</a:t>
            </a:r>
            <a:r>
              <a:rPr lang="fr-FR" dirty="0">
                <a:solidFill>
                  <a:srgbClr val="000000"/>
                </a:solidFill>
                <a:latin typeface="+mj-lt"/>
              </a:rPr>
              <a:t> </a:t>
            </a:r>
            <a:r>
              <a:rPr lang="fr-FR" dirty="0">
                <a:solidFill>
                  <a:srgbClr val="808080"/>
                </a:solidFill>
                <a:latin typeface="+mj-lt"/>
              </a:rPr>
              <a:t>=</a:t>
            </a:r>
            <a:r>
              <a:rPr lang="fr-FR" dirty="0">
                <a:solidFill>
                  <a:srgbClr val="000000"/>
                </a:solidFill>
                <a:latin typeface="+mj-lt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+mj-lt"/>
              </a:rPr>
              <a:t>fc</a:t>
            </a:r>
            <a:r>
              <a:rPr lang="fr-FR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fr-FR" dirty="0" err="1">
                <a:solidFill>
                  <a:srgbClr val="000000"/>
                </a:solidFill>
                <a:latin typeface="+mj-lt"/>
              </a:rPr>
              <a:t>ContentId</a:t>
            </a:r>
            <a:endParaRPr lang="fr-FR" dirty="0">
              <a:solidFill>
                <a:srgbClr val="000000"/>
              </a:solidFill>
              <a:latin typeface="+mj-lt"/>
            </a:endParaRPr>
          </a:p>
          <a:p>
            <a:r>
              <a:rPr lang="en-US" dirty="0">
                <a:solidFill>
                  <a:srgbClr val="808080"/>
                </a:solidFill>
                <a:latin typeface="+mj-lt"/>
              </a:rPr>
              <a:t>JOIN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SearchIndex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s 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ON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s</a:t>
            </a:r>
            <a:r>
              <a:rPr lang="en-US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FileContentId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>
                <a:solidFill>
                  <a:srgbClr val="808080"/>
                </a:solidFill>
                <a:latin typeface="+mj-lt"/>
              </a:rPr>
              <a:t>=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fc</a:t>
            </a:r>
            <a:r>
              <a:rPr lang="en-US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ContentId</a:t>
            </a:r>
            <a:endParaRPr lang="en-US" dirty="0">
              <a:solidFill>
                <a:srgbClr val="000000"/>
              </a:solidFill>
              <a:latin typeface="+mj-lt"/>
            </a:endParaRPr>
          </a:p>
          <a:p>
            <a:r>
              <a:rPr lang="en-US" dirty="0">
                <a:solidFill>
                  <a:srgbClr val="808080"/>
                </a:solidFill>
                <a:latin typeface="+mj-lt"/>
              </a:rPr>
              <a:t>join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UserFile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uf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on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fc</a:t>
            </a:r>
            <a:r>
              <a:rPr lang="en-US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FileId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>
                <a:solidFill>
                  <a:srgbClr val="808080"/>
                </a:solidFill>
                <a:latin typeface="+mj-lt"/>
              </a:rPr>
              <a:t>=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uf</a:t>
            </a:r>
            <a:r>
              <a:rPr lang="en-US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FileId</a:t>
            </a:r>
            <a:endParaRPr lang="en-US" dirty="0">
              <a:solidFill>
                <a:srgbClr val="000000"/>
              </a:solidFill>
              <a:latin typeface="+mj-lt"/>
            </a:endParaRPr>
          </a:p>
          <a:p>
            <a:r>
              <a:rPr lang="en-US" dirty="0">
                <a:solidFill>
                  <a:srgbClr val="0000FF"/>
                </a:solidFill>
                <a:latin typeface="+mj-lt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s</a:t>
            </a:r>
            <a:r>
              <a:rPr lang="en-US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Term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>
                <a:solidFill>
                  <a:srgbClr val="808080"/>
                </a:solidFill>
                <a:latin typeface="+mj-lt"/>
              </a:rPr>
              <a:t>IN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 </a:t>
            </a:r>
            <a:r>
              <a:rPr lang="en-US" dirty="0">
                <a:solidFill>
                  <a:srgbClr val="808080"/>
                </a:solidFill>
                <a:latin typeface="+mj-lt"/>
              </a:rPr>
              <a:t>(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Term 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FROM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TokenizedQuery</a:t>
            </a:r>
            <a:r>
              <a:rPr lang="en-US" dirty="0">
                <a:solidFill>
                  <a:srgbClr val="808080"/>
                </a:solidFill>
                <a:latin typeface="+mj-lt"/>
              </a:rPr>
              <a:t>)</a:t>
            </a:r>
            <a:endParaRPr lang="en-US" dirty="0">
              <a:solidFill>
                <a:srgbClr val="000000"/>
              </a:solidFill>
              <a:latin typeface="+mj-lt"/>
            </a:endParaRPr>
          </a:p>
          <a:p>
            <a:r>
              <a:rPr lang="en-US" dirty="0">
                <a:solidFill>
                  <a:srgbClr val="0000FF"/>
                </a:solidFill>
                <a:latin typeface="+mj-lt"/>
              </a:rPr>
              <a:t>GROUP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BY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fc</a:t>
            </a:r>
            <a:r>
              <a:rPr lang="en-US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FileId</a:t>
            </a:r>
            <a:r>
              <a:rPr lang="en-US" dirty="0">
                <a:solidFill>
                  <a:srgbClr val="808080"/>
                </a:solidFill>
                <a:latin typeface="+mj-lt"/>
              </a:rPr>
              <a:t>,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fc</a:t>
            </a:r>
            <a:r>
              <a:rPr lang="en-US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ContentChunk</a:t>
            </a:r>
            <a:r>
              <a:rPr lang="en-US" dirty="0">
                <a:solidFill>
                  <a:srgbClr val="808080"/>
                </a:solidFill>
                <a:latin typeface="+mj-lt"/>
              </a:rPr>
              <a:t>,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uf</a:t>
            </a:r>
            <a:r>
              <a:rPr lang="en-US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UserFileName</a:t>
            </a:r>
            <a:endParaRPr lang="en-US" dirty="0">
              <a:solidFill>
                <a:srgbClr val="000000"/>
              </a:solidFill>
              <a:latin typeface="+mj-lt"/>
            </a:endParaRPr>
          </a:p>
          <a:p>
            <a:r>
              <a:rPr lang="en-US" dirty="0">
                <a:solidFill>
                  <a:srgbClr val="0000FF"/>
                </a:solidFill>
                <a:latin typeface="+mj-lt"/>
              </a:rPr>
              <a:t>ORDER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BY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 TotalBm25Score </a:t>
            </a:r>
            <a:r>
              <a:rPr lang="en-US" dirty="0">
                <a:solidFill>
                  <a:srgbClr val="0000FF"/>
                </a:solidFill>
                <a:latin typeface="+mj-lt"/>
              </a:rPr>
              <a:t>DESC</a:t>
            </a:r>
            <a:r>
              <a:rPr lang="en-US" dirty="0">
                <a:solidFill>
                  <a:srgbClr val="808080"/>
                </a:solidFill>
                <a:latin typeface="+mj-lt"/>
              </a:rPr>
              <a:t>;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FROM </a:t>
            </a:r>
            <a:r>
              <a:rPr lang="en-US" dirty="0" err="1">
                <a:latin typeface="+mj-lt"/>
              </a:rPr>
              <a:t>SearchIndex</a:t>
            </a:r>
            <a:r>
              <a:rPr lang="en-US" dirty="0">
                <a:latin typeface="+mj-lt"/>
              </a:rPr>
              <a:t> s</a:t>
            </a:r>
          </a:p>
          <a:p>
            <a:r>
              <a:rPr lang="en-US" dirty="0">
                <a:latin typeface="+mj-lt"/>
              </a:rPr>
              <a:t>join TermBM25 t on </a:t>
            </a:r>
            <a:r>
              <a:rPr lang="en-US" dirty="0" err="1">
                <a:latin typeface="+mj-lt"/>
              </a:rPr>
              <a:t>s.Term</a:t>
            </a:r>
            <a:r>
              <a:rPr lang="en-US" dirty="0">
                <a:latin typeface="+mj-lt"/>
              </a:rPr>
              <a:t> = </a:t>
            </a:r>
            <a:r>
              <a:rPr lang="en-US" dirty="0" err="1">
                <a:latin typeface="+mj-lt"/>
              </a:rPr>
              <a:t>t.Term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left join Folder f on </a:t>
            </a:r>
            <a:r>
              <a:rPr lang="en-US" dirty="0" err="1">
                <a:latin typeface="+mj-lt"/>
              </a:rPr>
              <a:t>f.Id</a:t>
            </a:r>
            <a:r>
              <a:rPr lang="en-US" dirty="0">
                <a:latin typeface="+mj-lt"/>
              </a:rPr>
              <a:t> = </a:t>
            </a:r>
            <a:r>
              <a:rPr lang="en-US" dirty="0" err="1">
                <a:latin typeface="+mj-lt"/>
              </a:rPr>
              <a:t>s.ObjectId</a:t>
            </a:r>
            <a:r>
              <a:rPr lang="en-US" dirty="0">
                <a:latin typeface="+mj-lt"/>
              </a:rPr>
              <a:t> and </a:t>
            </a:r>
            <a:r>
              <a:rPr lang="en-US" dirty="0" err="1">
                <a:latin typeface="+mj-lt"/>
              </a:rPr>
              <a:t>s.ObjectTypeId</a:t>
            </a:r>
            <a:r>
              <a:rPr lang="en-US" dirty="0">
                <a:latin typeface="+mj-lt"/>
              </a:rPr>
              <a:t> = 1</a:t>
            </a:r>
          </a:p>
          <a:p>
            <a:r>
              <a:rPr lang="en-US" dirty="0">
                <a:latin typeface="+mj-lt"/>
              </a:rPr>
              <a:t>left join Files fi on </a:t>
            </a:r>
            <a:r>
              <a:rPr lang="en-US" dirty="0" err="1">
                <a:latin typeface="+mj-lt"/>
              </a:rPr>
              <a:t>fi.Id</a:t>
            </a:r>
            <a:r>
              <a:rPr lang="en-US" dirty="0">
                <a:latin typeface="+mj-lt"/>
              </a:rPr>
              <a:t> = </a:t>
            </a:r>
            <a:r>
              <a:rPr lang="en-US" dirty="0" err="1">
                <a:latin typeface="+mj-lt"/>
              </a:rPr>
              <a:t>s.ObjectId</a:t>
            </a:r>
            <a:r>
              <a:rPr lang="en-US" dirty="0">
                <a:latin typeface="+mj-lt"/>
              </a:rPr>
              <a:t> and </a:t>
            </a:r>
            <a:r>
              <a:rPr lang="en-US" dirty="0" err="1">
                <a:latin typeface="+mj-lt"/>
              </a:rPr>
              <a:t>s.ObjectTypeId</a:t>
            </a:r>
            <a:r>
              <a:rPr lang="en-US" dirty="0">
                <a:latin typeface="+mj-lt"/>
              </a:rPr>
              <a:t> = 2</a:t>
            </a:r>
          </a:p>
          <a:p>
            <a:r>
              <a:rPr lang="en-US" dirty="0">
                <a:latin typeface="+mj-lt"/>
              </a:rPr>
              <a:t>WHERE </a:t>
            </a:r>
            <a:r>
              <a:rPr lang="en-US" dirty="0" err="1">
                <a:latin typeface="+mj-lt"/>
              </a:rPr>
              <a:t>t.Term</a:t>
            </a:r>
            <a:r>
              <a:rPr lang="en-US" dirty="0">
                <a:latin typeface="+mj-lt"/>
              </a:rPr>
              <a:t> IN ('report')</a:t>
            </a:r>
          </a:p>
          <a:p>
            <a:r>
              <a:rPr lang="en-US" dirty="0">
                <a:latin typeface="+mj-lt"/>
              </a:rPr>
              <a:t>ORDER BY t.BM25 DESC;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561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>
          <a:extLst>
            <a:ext uri="{FF2B5EF4-FFF2-40B4-BE49-F238E27FC236}">
              <a16:creationId xmlns:a16="http://schemas.microsoft.com/office/drawing/2014/main" id="{B9A73FD2-B9F4-2C89-1443-41F90FBE4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900FD7-8143-2C88-4D56-C78547E52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663" y="1098000"/>
            <a:ext cx="9680674" cy="57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344eaf56fbf_0_25">
            <a:extLst>
              <a:ext uri="{FF2B5EF4-FFF2-40B4-BE49-F238E27FC236}">
                <a16:creationId xmlns:a16="http://schemas.microsoft.com/office/drawing/2014/main" id="{6552BCBC-6B7B-A4B9-325C-69EA1CFDCD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Setting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96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>
          <a:extLst>
            <a:ext uri="{FF2B5EF4-FFF2-40B4-BE49-F238E27FC236}">
              <a16:creationId xmlns:a16="http://schemas.microsoft.com/office/drawing/2014/main" id="{80E0C0C2-2B76-C181-D5C1-14932B66D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98D4B4-D3EE-130B-3DDB-214922D13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999" y="1098000"/>
            <a:ext cx="9216001" cy="57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344eaf56fbf_3_1">
            <a:extLst>
              <a:ext uri="{FF2B5EF4-FFF2-40B4-BE49-F238E27FC236}">
                <a16:creationId xmlns:a16="http://schemas.microsoft.com/office/drawing/2014/main" id="{42A6E18C-9C39-CD5C-CF6C-9254DEC926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Database Structure For Setting Screen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42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>
          <a:extLst>
            <a:ext uri="{FF2B5EF4-FFF2-40B4-BE49-F238E27FC236}">
              <a16:creationId xmlns:a16="http://schemas.microsoft.com/office/drawing/2014/main" id="{531E1719-B302-3DDF-19BC-533A7BDB5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86F0F3C-FF08-3AE1-7495-DAECC5F1E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368" y="1098000"/>
            <a:ext cx="10105264" cy="57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344eaf56fbf_0_25">
            <a:extLst>
              <a:ext uri="{FF2B5EF4-FFF2-40B4-BE49-F238E27FC236}">
                <a16:creationId xmlns:a16="http://schemas.microsoft.com/office/drawing/2014/main" id="{337860C7-24D7-22CB-909E-D43B980B56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Account Screen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596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>
          <a:extLst>
            <a:ext uri="{FF2B5EF4-FFF2-40B4-BE49-F238E27FC236}">
              <a16:creationId xmlns:a16="http://schemas.microsoft.com/office/drawing/2014/main" id="{F23E8979-BC4D-AD19-81A2-67AF96C94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phone&#10;&#10;AI-generated content may be incorrect.">
            <a:extLst>
              <a:ext uri="{FF2B5EF4-FFF2-40B4-BE49-F238E27FC236}">
                <a16:creationId xmlns:a16="http://schemas.microsoft.com/office/drawing/2014/main" id="{7C83FA11-12AC-A06F-54C6-7A3B31346C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515" r="19690" b="1"/>
          <a:stretch>
            <a:fillRect/>
          </a:stretch>
        </p:blipFill>
        <p:spPr>
          <a:xfrm>
            <a:off x="6096000" y="1098000"/>
            <a:ext cx="6096000" cy="57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Text Placeholder 2">
            <a:extLst>
              <a:ext uri="{FF2B5EF4-FFF2-40B4-BE49-F238E27FC236}">
                <a16:creationId xmlns:a16="http://schemas.microsoft.com/office/drawing/2014/main" id="{BA78B965-4ED3-30C4-0923-24185EF37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160001"/>
            <a:ext cx="5232200" cy="4267788"/>
          </a:xfrm>
        </p:spPr>
        <p:txBody>
          <a:bodyPr/>
          <a:lstStyle/>
          <a:p>
            <a:pPr marL="114300" indent="0">
              <a:buNone/>
            </a:pPr>
            <a:r>
              <a:rPr lang="en-US" sz="1800" dirty="0">
                <a:solidFill>
                  <a:srgbClr val="0000FF"/>
                </a:solidFill>
                <a:latin typeface="+mj-lt"/>
              </a:rPr>
              <a:t>Declare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@userId </a:t>
            </a:r>
            <a:r>
              <a:rPr lang="en-US" sz="1800" dirty="0">
                <a:solidFill>
                  <a:srgbClr val="0000FF"/>
                </a:solidFill>
                <a:latin typeface="+mj-lt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1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000FF"/>
                </a:solidFill>
                <a:latin typeface="+mj-lt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a</a:t>
            </a:r>
            <a:r>
              <a:rPr lang="en-US" sz="1800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UserName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+mj-lt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UserName</a:t>
            </a:r>
            <a:r>
              <a:rPr lang="en-US" sz="1800" dirty="0">
                <a:solidFill>
                  <a:srgbClr val="808080"/>
                </a:solidFill>
                <a:latin typeface="+mj-lt"/>
              </a:rPr>
              <a:t>,</a:t>
            </a:r>
            <a:endParaRPr lang="en-US" sz="1800" dirty="0">
              <a:solidFill>
                <a:srgbClr val="000000"/>
              </a:solidFill>
              <a:latin typeface="+mj-lt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a</a:t>
            </a:r>
            <a:r>
              <a:rPr lang="en-US" sz="1800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Email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+mj-lt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Email,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+mj-lt"/>
              </a:rPr>
              <a:t>a.UserImg</a:t>
            </a:r>
            <a:endParaRPr lang="en-US" sz="1800" dirty="0">
              <a:solidFill>
                <a:srgbClr val="000000"/>
              </a:solidFill>
              <a:latin typeface="+mj-lt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000FF"/>
                </a:solidFill>
                <a:latin typeface="+mj-lt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Account a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000FF"/>
                </a:solidFill>
                <a:latin typeface="+mj-lt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a</a:t>
            </a:r>
            <a:r>
              <a:rPr lang="en-US" sz="1800" dirty="0" err="1">
                <a:solidFill>
                  <a:srgbClr val="808080"/>
                </a:solidFill>
                <a:latin typeface="+mj-lt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+mj-lt"/>
              </a:rPr>
              <a:t>UserId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+mj-lt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@userId </a:t>
            </a:r>
            <a:endParaRPr lang="en-US" dirty="0">
              <a:latin typeface="+mj-lt"/>
            </a:endParaRPr>
          </a:p>
        </p:txBody>
      </p:sp>
      <p:sp>
        <p:nvSpPr>
          <p:cNvPr id="212" name="Google Shape;212;g344eaf56fbf_0_25">
            <a:extLst>
              <a:ext uri="{FF2B5EF4-FFF2-40B4-BE49-F238E27FC236}">
                <a16:creationId xmlns:a16="http://schemas.microsoft.com/office/drawing/2014/main" id="{82E62576-C6D0-1A9A-2BF8-45A3B3BE55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10236001" cy="927100"/>
          </a:xfr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+mj-lt"/>
              </a:rPr>
              <a:t>Query For Account Screen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5493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>
          <a:extLst>
            <a:ext uri="{FF2B5EF4-FFF2-40B4-BE49-F238E27FC236}">
              <a16:creationId xmlns:a16="http://schemas.microsoft.com/office/drawing/2014/main" id="{6EC48049-D889-FAFB-3B8F-799FCF476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4580E63-EB63-7F25-C94C-08E44B8F2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073" y="1098000"/>
            <a:ext cx="9365854" cy="57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344eaf56fbf_0_25">
            <a:extLst>
              <a:ext uri="{FF2B5EF4-FFF2-40B4-BE49-F238E27FC236}">
                <a16:creationId xmlns:a16="http://schemas.microsoft.com/office/drawing/2014/main" id="{8491D497-8C75-077C-A768-97CD6FFFEC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Block User Feature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9393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bv template EN">
  <a:themeElements>
    <a:clrScheme name="Custom 418">
      <a:dk1>
        <a:srgbClr val="333333"/>
      </a:dk1>
      <a:lt1>
        <a:srgbClr val="FFFFFF"/>
      </a:lt1>
      <a:dk2>
        <a:srgbClr val="CC071E"/>
      </a:dk2>
      <a:lt2>
        <a:srgbClr val="707173"/>
      </a:lt2>
      <a:accent1>
        <a:srgbClr val="707173"/>
      </a:accent1>
      <a:accent2>
        <a:srgbClr val="9C9E9F"/>
      </a:accent2>
      <a:accent3>
        <a:srgbClr val="B1B2B4"/>
      </a:accent3>
      <a:accent4>
        <a:srgbClr val="C6C7C8"/>
      </a:accent4>
      <a:accent5>
        <a:srgbClr val="D9DADB"/>
      </a:accent5>
      <a:accent6>
        <a:srgbClr val="ECECED"/>
      </a:accent6>
      <a:hlink>
        <a:srgbClr val="333333"/>
      </a:hlink>
      <a:folHlink>
        <a:srgbClr val="3333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2548</Words>
  <Application>Microsoft Office PowerPoint</Application>
  <PresentationFormat>Widescreen</PresentationFormat>
  <Paragraphs>433</Paragraphs>
  <Slides>42</Slides>
  <Notes>42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Cascadia Mono</vt:lpstr>
      <vt:lpstr>Consolas</vt:lpstr>
      <vt:lpstr>bbv template EN</vt:lpstr>
      <vt:lpstr>think-cell Slide</vt:lpstr>
      <vt:lpstr>PowerPoint Presentation</vt:lpstr>
      <vt:lpstr>Agenda</vt:lpstr>
      <vt:lpstr>First Screen</vt:lpstr>
      <vt:lpstr>Database Structure of First Screen</vt:lpstr>
      <vt:lpstr>Setting Screen</vt:lpstr>
      <vt:lpstr>Database Structure For Setting Screen</vt:lpstr>
      <vt:lpstr>Account Screen</vt:lpstr>
      <vt:lpstr>Query For Account Screen</vt:lpstr>
      <vt:lpstr>Block User Feature</vt:lpstr>
      <vt:lpstr>Database Structure of Block User Feature</vt:lpstr>
      <vt:lpstr>Block User Feature Query</vt:lpstr>
      <vt:lpstr>My Drive Screen</vt:lpstr>
      <vt:lpstr>My Drive Screen Query</vt:lpstr>
      <vt:lpstr>Stared Screen</vt:lpstr>
      <vt:lpstr>Stared Screen Query</vt:lpstr>
      <vt:lpstr>Share Screen</vt:lpstr>
      <vt:lpstr>Share With Me Screen</vt:lpstr>
      <vt:lpstr>Database Structure of Share feature</vt:lpstr>
      <vt:lpstr>Query for Share feature</vt:lpstr>
      <vt:lpstr>ActionRecent Screen</vt:lpstr>
      <vt:lpstr>Query For ActionRecent Screen</vt:lpstr>
      <vt:lpstr>Trash Screen</vt:lpstr>
      <vt:lpstr>Database Structure of Trash Screen</vt:lpstr>
      <vt:lpstr>Trash Screen Query</vt:lpstr>
      <vt:lpstr>Storage Screen</vt:lpstr>
      <vt:lpstr>Storage Screen Query</vt:lpstr>
      <vt:lpstr>Product Item Screen</vt:lpstr>
      <vt:lpstr>Database Structure of Product Feature</vt:lpstr>
      <vt:lpstr>Product Feature Query</vt:lpstr>
      <vt:lpstr>Resolve permission problem in Google Drive</vt:lpstr>
      <vt:lpstr>Add column path to table folder</vt:lpstr>
      <vt:lpstr>PowerPoint Presentation</vt:lpstr>
      <vt:lpstr>WHAT IS BM25 ?</vt:lpstr>
      <vt:lpstr>PowerPoint Presentation</vt:lpstr>
      <vt:lpstr>PowerPoint Presentation</vt:lpstr>
      <vt:lpstr>HOW IT WORKS ? </vt:lpstr>
      <vt:lpstr>PowerPoint Presentation</vt:lpstr>
      <vt:lpstr>Caculate IDF ( InverseIndexFrequency) </vt:lpstr>
      <vt:lpstr>TF (TermFrequency)</vt:lpstr>
      <vt:lpstr>Total Score</vt:lpstr>
      <vt:lpstr>SQL Implement Full Text Search BM25</vt:lpstr>
      <vt:lpstr>SQL Implement Full Text Search BM25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Dao Trong Vo</dc:creator>
  <cp:lastModifiedBy>Huy Phan</cp:lastModifiedBy>
  <cp:revision>28</cp:revision>
  <dcterms:created xsi:type="dcterms:W3CDTF">2025-07-10T03:51:23Z</dcterms:created>
  <dcterms:modified xsi:type="dcterms:W3CDTF">2025-08-09T10:07:54Z</dcterms:modified>
</cp:coreProperties>
</file>