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/6DGsVLLJF0qk1udMsmQM7sPX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CC4CC-EFB2-6FA4-C8AE-AE35000DC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70" y="496929"/>
            <a:ext cx="8556859" cy="58641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F2FBF4-8217-6C96-C7C9-230442D9012D}"/>
              </a:ext>
            </a:extLst>
          </p:cNvPr>
          <p:cNvSpPr/>
          <p:nvPr/>
        </p:nvSpPr>
        <p:spPr>
          <a:xfrm>
            <a:off x="2917371" y="1905000"/>
            <a:ext cx="5878286" cy="3439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28F77-2743-D780-9412-92151A68AEAE}"/>
              </a:ext>
            </a:extLst>
          </p:cNvPr>
          <p:cNvSpPr txBox="1"/>
          <p:nvPr/>
        </p:nvSpPr>
        <p:spPr>
          <a:xfrm>
            <a:off x="511629" y="381000"/>
            <a:ext cx="44958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User information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8C4DC-D52A-5376-85F2-9A768ECB5A6D}"/>
              </a:ext>
            </a:extLst>
          </p:cNvPr>
          <p:cNvCxnSpPr>
            <a:stCxn id="7" idx="2"/>
          </p:cNvCxnSpPr>
          <p:nvPr/>
        </p:nvCxnSpPr>
        <p:spPr>
          <a:xfrm>
            <a:off x="2759529" y="688777"/>
            <a:ext cx="2966357" cy="111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6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819941-1EB5-8552-5EF2-8AC6F7D8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944" y="664867"/>
            <a:ext cx="7392432" cy="51442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85A0E8-17AC-3EC2-ECC0-27FAD03576E1}"/>
              </a:ext>
            </a:extLst>
          </p:cNvPr>
          <p:cNvSpPr/>
          <p:nvPr/>
        </p:nvSpPr>
        <p:spPr>
          <a:xfrm>
            <a:off x="2752344" y="4663440"/>
            <a:ext cx="3703320" cy="393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078AE-63D8-51B2-3FD1-66B49DC5027F}"/>
              </a:ext>
            </a:extLst>
          </p:cNvPr>
          <p:cNvSpPr txBox="1"/>
          <p:nvPr/>
        </p:nvSpPr>
        <p:spPr>
          <a:xfrm>
            <a:off x="658368" y="1901952"/>
            <a:ext cx="331927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User have been Banned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9687A-C2C1-29D7-B544-88D61AB687DA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318004" y="2425172"/>
            <a:ext cx="2286000" cy="223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2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A286FD-F8F1-0CBA-BB27-3EA24B37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0" y="123363"/>
            <a:ext cx="9059539" cy="66112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457B37-EEFE-D23C-E5AC-DD78AB19AA11}"/>
              </a:ext>
            </a:extLst>
          </p:cNvPr>
          <p:cNvSpPr/>
          <p:nvPr/>
        </p:nvSpPr>
        <p:spPr>
          <a:xfrm>
            <a:off x="2240280" y="1810512"/>
            <a:ext cx="7662672" cy="4924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B8C41-0538-308E-05CF-71A04B33BE39}"/>
              </a:ext>
            </a:extLst>
          </p:cNvPr>
          <p:cNvSpPr txBox="1"/>
          <p:nvPr/>
        </p:nvSpPr>
        <p:spPr>
          <a:xfrm>
            <a:off x="173736" y="850392"/>
            <a:ext cx="264261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44D3A-11E4-9B99-5464-A041D510E8DD}"/>
              </a:ext>
            </a:extLst>
          </p:cNvPr>
          <p:cNvCxnSpPr>
            <a:stCxn id="7" idx="2"/>
            <a:endCxn id="6" idx="1"/>
          </p:cNvCxnSpPr>
          <p:nvPr/>
        </p:nvCxnSpPr>
        <p:spPr>
          <a:xfrm>
            <a:off x="1495044" y="1158169"/>
            <a:ext cx="745236" cy="3114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AA1DA-82EB-35CA-60F7-3F3F6FC2CA9C}"/>
              </a:ext>
            </a:extLst>
          </p:cNvPr>
          <p:cNvSpPr/>
          <p:nvPr/>
        </p:nvSpPr>
        <p:spPr>
          <a:xfrm>
            <a:off x="4142232" y="960120"/>
            <a:ext cx="4169664" cy="8503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8F969-1F1E-411C-DC0F-082019E3C885}"/>
              </a:ext>
            </a:extLst>
          </p:cNvPr>
          <p:cNvSpPr txBox="1"/>
          <p:nvPr/>
        </p:nvSpPr>
        <p:spPr>
          <a:xfrm>
            <a:off x="8659368" y="365760"/>
            <a:ext cx="308152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Product of login User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ECC1C-F876-8BBB-0A5D-2F5C69D192AC}"/>
              </a:ext>
            </a:extLst>
          </p:cNvPr>
          <p:cNvCxnSpPr/>
          <p:nvPr/>
        </p:nvCxnSpPr>
        <p:spPr>
          <a:xfrm flipH="1">
            <a:off x="8311896" y="673537"/>
            <a:ext cx="1883664" cy="69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2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59466F-C7F4-B56F-8316-29FF51CF8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263"/>
            <a:ext cx="12192000" cy="57714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AC8B86-47FD-D0A2-540D-D05C1458EBC7}"/>
              </a:ext>
            </a:extLst>
          </p:cNvPr>
          <p:cNvSpPr/>
          <p:nvPr/>
        </p:nvSpPr>
        <p:spPr>
          <a:xfrm>
            <a:off x="1744133" y="2184400"/>
            <a:ext cx="10024534" cy="694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21F5D-76A3-73FD-6A64-E14F3B71A684}"/>
              </a:ext>
            </a:extLst>
          </p:cNvPr>
          <p:cNvSpPr txBox="1"/>
          <p:nvPr/>
        </p:nvSpPr>
        <p:spPr>
          <a:xfrm>
            <a:off x="1888067" y="1295400"/>
            <a:ext cx="22606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recomment</a:t>
            </a:r>
            <a:r>
              <a:rPr lang="en-US" dirty="0"/>
              <a:t> folder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F4CF38-D38F-4DCD-9A08-B578A64BAECD}"/>
              </a:ext>
            </a:extLst>
          </p:cNvPr>
          <p:cNvCxnSpPr>
            <a:endCxn id="7" idx="0"/>
          </p:cNvCxnSpPr>
          <p:nvPr/>
        </p:nvCxnSpPr>
        <p:spPr>
          <a:xfrm>
            <a:off x="3031067" y="1608667"/>
            <a:ext cx="3725333" cy="57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4E84044-7241-39E0-1558-C69D30EAF54B}"/>
              </a:ext>
            </a:extLst>
          </p:cNvPr>
          <p:cNvSpPr/>
          <p:nvPr/>
        </p:nvSpPr>
        <p:spPr>
          <a:xfrm>
            <a:off x="1744133" y="3132667"/>
            <a:ext cx="10126134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0F040-AED3-7C0F-738D-B5E47CB4E831}"/>
              </a:ext>
            </a:extLst>
          </p:cNvPr>
          <p:cNvSpPr txBox="1"/>
          <p:nvPr/>
        </p:nvSpPr>
        <p:spPr>
          <a:xfrm>
            <a:off x="0" y="5496448"/>
            <a:ext cx="22606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recomment</a:t>
            </a:r>
            <a:r>
              <a:rPr lang="en-US" dirty="0"/>
              <a:t>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2034C8-C9D4-A31F-302D-4B37338AB9D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075267" y="4809067"/>
            <a:ext cx="668866" cy="659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5600410-7DDF-8D10-57D5-E7E6BEF3B67A}"/>
              </a:ext>
            </a:extLst>
          </p:cNvPr>
          <p:cNvSpPr/>
          <p:nvPr/>
        </p:nvSpPr>
        <p:spPr>
          <a:xfrm>
            <a:off x="10945368" y="2878667"/>
            <a:ext cx="823299" cy="25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A28436-7BC1-7830-7E85-2EF198A869C6}"/>
              </a:ext>
            </a:extLst>
          </p:cNvPr>
          <p:cNvSpPr txBox="1"/>
          <p:nvPr/>
        </p:nvSpPr>
        <p:spPr>
          <a:xfrm>
            <a:off x="8823960" y="886968"/>
            <a:ext cx="218541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login user Setting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8223E8-1AB5-FDF5-7461-3EB7C7C0EC1F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9916668" y="1194745"/>
            <a:ext cx="1440350" cy="1683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89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2E9D4-F214-6605-25BC-E9C7427BB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80" y="0"/>
            <a:ext cx="988224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8EAF8-FC11-EC48-0D70-E353125B019B}"/>
              </a:ext>
            </a:extLst>
          </p:cNvPr>
          <p:cNvSpPr/>
          <p:nvPr/>
        </p:nvSpPr>
        <p:spPr>
          <a:xfrm>
            <a:off x="3172968" y="1371600"/>
            <a:ext cx="3017520" cy="53492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77AC5-3A83-522B-8FDC-51209CD6C98E}"/>
              </a:ext>
            </a:extLst>
          </p:cNvPr>
          <p:cNvSpPr txBox="1"/>
          <p:nvPr/>
        </p:nvSpPr>
        <p:spPr>
          <a:xfrm>
            <a:off x="6885432" y="713232"/>
            <a:ext cx="363016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Setting of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976B51-CDCE-C8BB-584A-9B4ED3823CB1}"/>
              </a:ext>
            </a:extLst>
          </p:cNvPr>
          <p:cNvCxnSpPr>
            <a:endCxn id="6" idx="3"/>
          </p:cNvCxnSpPr>
          <p:nvPr/>
        </p:nvCxnSpPr>
        <p:spPr>
          <a:xfrm flipH="1">
            <a:off x="6190488" y="1021009"/>
            <a:ext cx="2542032" cy="302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7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118BE-AA52-452F-C4C4-7F257B497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349"/>
            <a:ext cx="12192000" cy="6297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41A76-A719-7120-B5B3-3460DF7714C1}"/>
              </a:ext>
            </a:extLst>
          </p:cNvPr>
          <p:cNvSpPr/>
          <p:nvPr/>
        </p:nvSpPr>
        <p:spPr>
          <a:xfrm>
            <a:off x="0" y="1161288"/>
            <a:ext cx="12115800" cy="5532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97464-5891-608D-20B1-4DA3CF474FCE}"/>
              </a:ext>
            </a:extLst>
          </p:cNvPr>
          <p:cNvSpPr txBox="1"/>
          <p:nvPr/>
        </p:nvSpPr>
        <p:spPr>
          <a:xfrm>
            <a:off x="6428232" y="280349"/>
            <a:ext cx="241401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where user login is owner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39A794-512A-EC78-9B92-83356A9B74DE}"/>
              </a:ext>
            </a:extLst>
          </p:cNvPr>
          <p:cNvCxnSpPr>
            <a:endCxn id="6" idx="0"/>
          </p:cNvCxnSpPr>
          <p:nvPr/>
        </p:nvCxnSpPr>
        <p:spPr>
          <a:xfrm flipH="1">
            <a:off x="6057900" y="804672"/>
            <a:ext cx="1577340" cy="356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7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5BF96-806A-628A-D78D-B169C057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078"/>
            <a:ext cx="12192000" cy="58878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EF4F53-E25E-A674-8EC4-527A37962387}"/>
              </a:ext>
            </a:extLst>
          </p:cNvPr>
          <p:cNvSpPr/>
          <p:nvPr/>
        </p:nvSpPr>
        <p:spPr>
          <a:xfrm>
            <a:off x="1709928" y="1655064"/>
            <a:ext cx="10482072" cy="47274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1F2D1-7635-A2AA-F382-A613762E8BD4}"/>
              </a:ext>
            </a:extLst>
          </p:cNvPr>
          <p:cNvSpPr txBox="1"/>
          <p:nvPr/>
        </p:nvSpPr>
        <p:spPr>
          <a:xfrm>
            <a:off x="8613648" y="576072"/>
            <a:ext cx="229514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which share for 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B186AA-0F83-3479-0352-BE469297EC27}"/>
              </a:ext>
            </a:extLst>
          </p:cNvPr>
          <p:cNvCxnSpPr/>
          <p:nvPr/>
        </p:nvCxnSpPr>
        <p:spPr>
          <a:xfrm flipH="1">
            <a:off x="7242048" y="1099292"/>
            <a:ext cx="2523744" cy="55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6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070DA-9846-0AC0-AFFF-2982278E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762"/>
            <a:ext cx="12192000" cy="42124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8BBA62-625C-DDF8-4E79-611BBED4AD54}"/>
              </a:ext>
            </a:extLst>
          </p:cNvPr>
          <p:cNvSpPr/>
          <p:nvPr/>
        </p:nvSpPr>
        <p:spPr>
          <a:xfrm>
            <a:off x="1626669" y="2954956"/>
            <a:ext cx="10173904" cy="25802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B07A5-7374-CA3C-7723-26C1D5E4EB2A}"/>
              </a:ext>
            </a:extLst>
          </p:cNvPr>
          <p:cNvSpPr txBox="1"/>
          <p:nvPr/>
        </p:nvSpPr>
        <p:spPr>
          <a:xfrm>
            <a:off x="6547104" y="329184"/>
            <a:ext cx="371246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which action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EB9471-D6C6-B56D-9654-A6283DE6238F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713621" y="636961"/>
            <a:ext cx="1689715" cy="2317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5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92EB6D-3176-2D84-940D-8F2C93E3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563"/>
            <a:ext cx="12048458" cy="3696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B6C0FC-F60A-E399-C7C8-AA9BED144FDE}"/>
              </a:ext>
            </a:extLst>
          </p:cNvPr>
          <p:cNvSpPr/>
          <p:nvPr/>
        </p:nvSpPr>
        <p:spPr>
          <a:xfrm>
            <a:off x="1627632" y="2679192"/>
            <a:ext cx="10420826" cy="12252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CDD21-3713-0CAC-B6EE-FC28F4A9EA5B}"/>
              </a:ext>
            </a:extLst>
          </p:cNvPr>
          <p:cNvSpPr txBox="1"/>
          <p:nvPr/>
        </p:nvSpPr>
        <p:spPr>
          <a:xfrm>
            <a:off x="6729984" y="475488"/>
            <a:ext cx="30449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stared file/folder of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2BEC90-9CEA-0048-A4B5-D0F62D4940B8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838045" y="783265"/>
            <a:ext cx="1414415" cy="1895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2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AC5030-285D-D2EF-F944-32853594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9668"/>
            <a:ext cx="12192000" cy="39986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EAD528-F666-0ADA-63E4-BA81C7DCCE44}"/>
              </a:ext>
            </a:extLst>
          </p:cNvPr>
          <p:cNvSpPr/>
          <p:nvPr/>
        </p:nvSpPr>
        <p:spPr>
          <a:xfrm>
            <a:off x="1700784" y="2962656"/>
            <a:ext cx="10491216" cy="1865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ECDC4-D6EB-EF97-160F-E4D6BC76CC8D}"/>
              </a:ext>
            </a:extLst>
          </p:cNvPr>
          <p:cNvSpPr txBox="1"/>
          <p:nvPr/>
        </p:nvSpPr>
        <p:spPr>
          <a:xfrm>
            <a:off x="7315200" y="594360"/>
            <a:ext cx="369417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were deleted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8BF37D-2589-4099-6EC3-6C532581DD2C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946392" y="902137"/>
            <a:ext cx="2215896" cy="206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1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C9406-A0C6-668E-0124-E574FB99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2287"/>
            <a:ext cx="12192000" cy="2073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509357-EA7B-E29A-B101-B82E9C6FAB1D}"/>
              </a:ext>
            </a:extLst>
          </p:cNvPr>
          <p:cNvSpPr/>
          <p:nvPr/>
        </p:nvSpPr>
        <p:spPr>
          <a:xfrm>
            <a:off x="1581912" y="3429000"/>
            <a:ext cx="1947672" cy="402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FCB2C-2490-8147-1DF4-8C6F597CC3D8}"/>
              </a:ext>
            </a:extLst>
          </p:cNvPr>
          <p:cNvSpPr txBox="1"/>
          <p:nvPr/>
        </p:nvSpPr>
        <p:spPr>
          <a:xfrm>
            <a:off x="6382512" y="475488"/>
            <a:ext cx="37307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B92DEA-409A-AE17-5B57-EE976A6F9532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2555748" y="783265"/>
            <a:ext cx="5692140" cy="2645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9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83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Khiem Bui Duc</dc:creator>
  <cp:lastModifiedBy>Huy Phan</cp:lastModifiedBy>
  <cp:revision>4</cp:revision>
  <dcterms:created xsi:type="dcterms:W3CDTF">2025-07-22T07:27:16Z</dcterms:created>
  <dcterms:modified xsi:type="dcterms:W3CDTF">2025-07-24T11:02:45Z</dcterms:modified>
</cp:coreProperties>
</file>