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6" r:id="rId3"/>
    <p:sldId id="256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4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/6DGsVLLJF0qk1udMsmQM7sPX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6" autoAdjust="0"/>
    <p:restoredTop sz="68523" autoAdjust="0"/>
  </p:normalViewPr>
  <p:slideViewPr>
    <p:cSldViewPr snapToGrid="0">
      <p:cViewPr>
        <p:scale>
          <a:sx n="75" d="100"/>
          <a:sy n="75" d="100"/>
        </p:scale>
        <p:origin x="19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1.Select User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098116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login User capacity and </a:t>
            </a:r>
            <a:r>
              <a:rPr lang="en-US" dirty="0" err="1"/>
              <a:t>UsedCapacity</a:t>
            </a:r>
            <a:r>
              <a:rPr lang="en-US" dirty="0"/>
              <a:t> of login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01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User have been Banned by login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76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</a:t>
            </a:r>
            <a:r>
              <a:rPr lang="en-US" dirty="0" err="1"/>
              <a:t>GoogleDrive’s</a:t>
            </a:r>
            <a:r>
              <a:rPr lang="en-US" dirty="0"/>
              <a:t> Products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Product of login User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98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Select Login User Setting </a:t>
            </a:r>
          </a:p>
        </p:txBody>
      </p:sp>
    </p:spTree>
    <p:extLst>
      <p:ext uri="{BB962C8B-B14F-4D97-AF65-F5344CB8AC3E}">
        <p14:creationId xmlns:p14="http://schemas.microsoft.com/office/powerpoint/2010/main" val="4007014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Full-Text Search</a:t>
            </a:r>
          </a:p>
          <a:p>
            <a:r>
              <a:rPr lang="en-US" dirty="0"/>
              <a:t>-Select Login User </a:t>
            </a:r>
            <a:r>
              <a:rPr lang="en-US" dirty="0" err="1"/>
              <a:t>Recomment</a:t>
            </a:r>
            <a:r>
              <a:rPr lang="en-US" dirty="0"/>
              <a:t> Folder</a:t>
            </a:r>
          </a:p>
          <a:p>
            <a:r>
              <a:rPr lang="en-US" dirty="0"/>
              <a:t>-Select Login User </a:t>
            </a:r>
            <a:r>
              <a:rPr lang="en-US" dirty="0" err="1"/>
              <a:t>Recomment</a:t>
            </a:r>
            <a:r>
              <a:rPr lang="en-US" dirty="0"/>
              <a:t> File</a:t>
            </a:r>
          </a:p>
          <a:p>
            <a:r>
              <a:rPr lang="en-US" dirty="0"/>
              <a:t>-Select Login User View Setting</a:t>
            </a:r>
          </a:p>
        </p:txBody>
      </p:sp>
    </p:spTree>
    <p:extLst>
      <p:ext uri="{BB962C8B-B14F-4D97-AF65-F5344CB8AC3E}">
        <p14:creationId xmlns:p14="http://schemas.microsoft.com/office/powerpoint/2010/main" val="382742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Action Log of Folder and File</a:t>
            </a:r>
          </a:p>
        </p:txBody>
      </p:sp>
    </p:spTree>
    <p:extLst>
      <p:ext uri="{BB962C8B-B14F-4D97-AF65-F5344CB8AC3E}">
        <p14:creationId xmlns:p14="http://schemas.microsoft.com/office/powerpoint/2010/main" val="965167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Login User’s File/Folder</a:t>
            </a:r>
          </a:p>
        </p:txBody>
      </p:sp>
    </p:spTree>
    <p:extLst>
      <p:ext uri="{BB962C8B-B14F-4D97-AF65-F5344CB8AC3E}">
        <p14:creationId xmlns:p14="http://schemas.microsoft.com/office/powerpoint/2010/main" val="805221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File/Folder. Which have been shared to Login User</a:t>
            </a:r>
          </a:p>
          <a:p>
            <a:r>
              <a:rPr lang="en-US" dirty="0"/>
              <a:t>Sort by </a:t>
            </a:r>
            <a:r>
              <a:rPr lang="en-US" dirty="0" err="1"/>
              <a:t>FileType</a:t>
            </a:r>
            <a:endParaRPr lang="en-US" dirty="0"/>
          </a:p>
          <a:p>
            <a:r>
              <a:rPr lang="en-US" dirty="0"/>
              <a:t>Sort by Owner</a:t>
            </a:r>
          </a:p>
          <a:p>
            <a:r>
              <a:rPr lang="en-US" dirty="0"/>
              <a:t>Sort </a:t>
            </a:r>
            <a:r>
              <a:rPr lang="en-US"/>
              <a:t>by Action Recent</a:t>
            </a:r>
          </a:p>
        </p:txBody>
      </p:sp>
    </p:spTree>
    <p:extLst>
      <p:ext uri="{BB962C8B-B14F-4D97-AF65-F5344CB8AC3E}">
        <p14:creationId xmlns:p14="http://schemas.microsoft.com/office/powerpoint/2010/main" val="3896047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File/Folder which  recent action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98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stared file/folder of login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37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file/folder were deleted by login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23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CC4CC-EFB2-6FA4-C8AE-AE35000DC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570" y="496929"/>
            <a:ext cx="8556859" cy="58641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F2FBF4-8217-6C96-C7C9-230442D9012D}"/>
              </a:ext>
            </a:extLst>
          </p:cNvPr>
          <p:cNvSpPr/>
          <p:nvPr/>
        </p:nvSpPr>
        <p:spPr>
          <a:xfrm>
            <a:off x="2917371" y="1905000"/>
            <a:ext cx="5878286" cy="3439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28F77-2743-D780-9412-92151A68AEAE}"/>
              </a:ext>
            </a:extLst>
          </p:cNvPr>
          <p:cNvSpPr txBox="1"/>
          <p:nvPr/>
        </p:nvSpPr>
        <p:spPr>
          <a:xfrm>
            <a:off x="511629" y="381000"/>
            <a:ext cx="44958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User information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08C4DC-D52A-5376-85F2-9A768ECB5A6D}"/>
              </a:ext>
            </a:extLst>
          </p:cNvPr>
          <p:cNvCxnSpPr>
            <a:stCxn id="7" idx="2"/>
          </p:cNvCxnSpPr>
          <p:nvPr/>
        </p:nvCxnSpPr>
        <p:spPr>
          <a:xfrm>
            <a:off x="2759529" y="688777"/>
            <a:ext cx="2966357" cy="1118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0384E4-DBAE-F759-3E89-B423AFB0935E}"/>
              </a:ext>
            </a:extLst>
          </p:cNvPr>
          <p:cNvSpPr/>
          <p:nvPr/>
        </p:nvSpPr>
        <p:spPr>
          <a:xfrm>
            <a:off x="3579223" y="2063931"/>
            <a:ext cx="4833257" cy="5617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2AC991-DD84-B191-6A68-0F42D566A53D}"/>
              </a:ext>
            </a:extLst>
          </p:cNvPr>
          <p:cNvSpPr txBox="1"/>
          <p:nvPr/>
        </p:nvSpPr>
        <p:spPr>
          <a:xfrm>
            <a:off x="6122126" y="1359225"/>
            <a:ext cx="2290354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37263FDF-C31E-CA50-2566-0AA790724626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 rot="5400000">
            <a:off x="6433114" y="1229741"/>
            <a:ext cx="396929" cy="12714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E757EF00-2DAF-F85A-FD0B-7F25B3D5752E}"/>
              </a:ext>
            </a:extLst>
          </p:cNvPr>
          <p:cNvSpPr/>
          <p:nvPr/>
        </p:nvSpPr>
        <p:spPr>
          <a:xfrm>
            <a:off x="5172891" y="2978331"/>
            <a:ext cx="1619795" cy="1632858"/>
          </a:xfrm>
          <a:prstGeom prst="flowChartConnector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27523-DABE-EB5E-E031-D6708C393DCB}"/>
              </a:ext>
            </a:extLst>
          </p:cNvPr>
          <p:cNvSpPr txBox="1"/>
          <p:nvPr/>
        </p:nvSpPr>
        <p:spPr>
          <a:xfrm>
            <a:off x="7589520" y="3161211"/>
            <a:ext cx="2168434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Avatar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A18D8EA0-E763-DAA0-B4D3-690764B67849}"/>
              </a:ext>
            </a:extLst>
          </p:cNvPr>
          <p:cNvCxnSpPr>
            <a:stCxn id="14" idx="2"/>
            <a:endCxn id="13" idx="7"/>
          </p:cNvCxnSpPr>
          <p:nvPr/>
        </p:nvCxnSpPr>
        <p:spPr>
          <a:xfrm rot="5400000" flipH="1">
            <a:off x="7488840" y="2284091"/>
            <a:ext cx="251530" cy="2118264"/>
          </a:xfrm>
          <a:prstGeom prst="curvedConnector5">
            <a:avLst>
              <a:gd name="adj1" fmla="val -90884"/>
              <a:gd name="adj2" fmla="val 69993"/>
              <a:gd name="adj3" fmla="val 19088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AB600B7-F87D-232B-FB45-CE72D75117D6}"/>
              </a:ext>
            </a:extLst>
          </p:cNvPr>
          <p:cNvSpPr/>
          <p:nvPr/>
        </p:nvSpPr>
        <p:spPr>
          <a:xfrm>
            <a:off x="4193177" y="4611189"/>
            <a:ext cx="3396343" cy="73369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0B2EE3-12B3-5016-F7FF-947479B21664}"/>
              </a:ext>
            </a:extLst>
          </p:cNvPr>
          <p:cNvSpPr txBox="1"/>
          <p:nvPr/>
        </p:nvSpPr>
        <p:spPr>
          <a:xfrm>
            <a:off x="9183189" y="4114800"/>
            <a:ext cx="246704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UserName</a:t>
            </a:r>
            <a:endParaRPr lang="en-US" dirty="0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0686970-C438-DA99-CA50-7B6A29C17C16}"/>
              </a:ext>
            </a:extLst>
          </p:cNvPr>
          <p:cNvCxnSpPr>
            <a:stCxn id="18" idx="2"/>
            <a:endCxn id="17" idx="3"/>
          </p:cNvCxnSpPr>
          <p:nvPr/>
        </p:nvCxnSpPr>
        <p:spPr>
          <a:xfrm rot="5400000">
            <a:off x="8725386" y="3286711"/>
            <a:ext cx="555461" cy="282719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96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3C9406-A0C6-668E-0124-E574FB99C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2287"/>
            <a:ext cx="12192000" cy="20734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509357-EA7B-E29A-B101-B82E9C6FAB1D}"/>
              </a:ext>
            </a:extLst>
          </p:cNvPr>
          <p:cNvSpPr/>
          <p:nvPr/>
        </p:nvSpPr>
        <p:spPr>
          <a:xfrm>
            <a:off x="1581912" y="3429000"/>
            <a:ext cx="1947672" cy="4023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FCB2C-2490-8147-1DF4-8C6F597CC3D8}"/>
              </a:ext>
            </a:extLst>
          </p:cNvPr>
          <p:cNvSpPr txBox="1"/>
          <p:nvPr/>
        </p:nvSpPr>
        <p:spPr>
          <a:xfrm>
            <a:off x="6382512" y="475488"/>
            <a:ext cx="3730752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login User capacity and </a:t>
            </a:r>
            <a:r>
              <a:rPr lang="en-US" dirty="0" err="1"/>
              <a:t>UsedCapacity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B92DEA-409A-AE17-5B57-EE976A6F9532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2555748" y="783265"/>
            <a:ext cx="5692140" cy="2645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593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819941-1EB5-8552-5EF2-8AC6F7D82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944" y="664867"/>
            <a:ext cx="7392432" cy="51442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85A0E8-17AC-3EC2-ECC0-27FAD03576E1}"/>
              </a:ext>
            </a:extLst>
          </p:cNvPr>
          <p:cNvSpPr/>
          <p:nvPr/>
        </p:nvSpPr>
        <p:spPr>
          <a:xfrm>
            <a:off x="2752344" y="4663440"/>
            <a:ext cx="3703320" cy="3931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B078AE-63D8-51B2-3FD1-66B49DC5027F}"/>
              </a:ext>
            </a:extLst>
          </p:cNvPr>
          <p:cNvSpPr txBox="1"/>
          <p:nvPr/>
        </p:nvSpPr>
        <p:spPr>
          <a:xfrm>
            <a:off x="658368" y="1901952"/>
            <a:ext cx="331927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User have been Banned by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A9687A-C2C1-29D7-B544-88D61AB687DA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2318004" y="2425172"/>
            <a:ext cx="2286000" cy="2238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624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A286FD-F8F1-0CBA-BB27-3EA24B37B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230" y="123363"/>
            <a:ext cx="9059539" cy="66112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457B37-EEFE-D23C-E5AC-DD78AB19AA11}"/>
              </a:ext>
            </a:extLst>
          </p:cNvPr>
          <p:cNvSpPr/>
          <p:nvPr/>
        </p:nvSpPr>
        <p:spPr>
          <a:xfrm>
            <a:off x="2240280" y="1810512"/>
            <a:ext cx="7662672" cy="49241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B8C41-0538-308E-05CF-71A04B33BE39}"/>
              </a:ext>
            </a:extLst>
          </p:cNvPr>
          <p:cNvSpPr txBox="1"/>
          <p:nvPr/>
        </p:nvSpPr>
        <p:spPr>
          <a:xfrm>
            <a:off x="173736" y="850392"/>
            <a:ext cx="264261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GoogleDrive’s</a:t>
            </a:r>
            <a:r>
              <a:rPr lang="en-US" dirty="0"/>
              <a:t> Products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A44D3A-11E4-9B99-5464-A041D510E8DD}"/>
              </a:ext>
            </a:extLst>
          </p:cNvPr>
          <p:cNvCxnSpPr>
            <a:stCxn id="7" idx="2"/>
            <a:endCxn id="6" idx="1"/>
          </p:cNvCxnSpPr>
          <p:nvPr/>
        </p:nvCxnSpPr>
        <p:spPr>
          <a:xfrm>
            <a:off x="1495044" y="1158169"/>
            <a:ext cx="745236" cy="3114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AA1DA-82EB-35CA-60F7-3F3F6FC2CA9C}"/>
              </a:ext>
            </a:extLst>
          </p:cNvPr>
          <p:cNvSpPr/>
          <p:nvPr/>
        </p:nvSpPr>
        <p:spPr>
          <a:xfrm>
            <a:off x="4142232" y="960120"/>
            <a:ext cx="4169664" cy="8503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F8F969-1F1E-411C-DC0F-082019E3C885}"/>
              </a:ext>
            </a:extLst>
          </p:cNvPr>
          <p:cNvSpPr txBox="1"/>
          <p:nvPr/>
        </p:nvSpPr>
        <p:spPr>
          <a:xfrm>
            <a:off x="8659368" y="365760"/>
            <a:ext cx="308152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Product of login User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EECC1C-F876-8BBB-0A5D-2F5C69D192AC}"/>
              </a:ext>
            </a:extLst>
          </p:cNvPr>
          <p:cNvCxnSpPr/>
          <p:nvPr/>
        </p:nvCxnSpPr>
        <p:spPr>
          <a:xfrm flipH="1">
            <a:off x="8311896" y="673537"/>
            <a:ext cx="1883664" cy="69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F616863-2FEE-5B69-0383-50937CDDA8FE}"/>
              </a:ext>
            </a:extLst>
          </p:cNvPr>
          <p:cNvSpPr/>
          <p:nvPr/>
        </p:nvSpPr>
        <p:spPr>
          <a:xfrm>
            <a:off x="2962275" y="2171700"/>
            <a:ext cx="1476375" cy="6096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A41A8A-D11A-49F5-3546-A087DDB304F3}"/>
              </a:ext>
            </a:extLst>
          </p:cNvPr>
          <p:cNvSpPr txBox="1"/>
          <p:nvPr/>
        </p:nvSpPr>
        <p:spPr>
          <a:xfrm>
            <a:off x="1566230" y="219075"/>
            <a:ext cx="196640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 Item name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6B832A4-1CB6-31E0-FE58-05E105E9D292}"/>
              </a:ext>
            </a:extLst>
          </p:cNvPr>
          <p:cNvCxnSpPr>
            <a:endCxn id="2" idx="0"/>
          </p:cNvCxnSpPr>
          <p:nvPr/>
        </p:nvCxnSpPr>
        <p:spPr>
          <a:xfrm rot="16200000" flipH="1">
            <a:off x="2294632" y="765869"/>
            <a:ext cx="1644848" cy="116681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2A6FE5-C0F7-3AE8-A35A-E1214799D6AD}"/>
              </a:ext>
            </a:extLst>
          </p:cNvPr>
          <p:cNvSpPr/>
          <p:nvPr/>
        </p:nvSpPr>
        <p:spPr>
          <a:xfrm>
            <a:off x="2816352" y="2781300"/>
            <a:ext cx="1869948" cy="107754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3828A1-FBB8-B7F8-98D9-124527F68941}"/>
              </a:ext>
            </a:extLst>
          </p:cNvPr>
          <p:cNvSpPr txBox="1"/>
          <p:nvPr/>
        </p:nvSpPr>
        <p:spPr>
          <a:xfrm>
            <a:off x="269146" y="3275110"/>
            <a:ext cx="120167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Promotion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3637DC7-5C73-ACDE-F90F-CDA37B4FC50F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1470821" y="3320075"/>
            <a:ext cx="1345531" cy="1089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1789F54-E19F-E8E2-637B-36D6811CBB15}"/>
              </a:ext>
            </a:extLst>
          </p:cNvPr>
          <p:cNvSpPr/>
          <p:nvPr/>
        </p:nvSpPr>
        <p:spPr>
          <a:xfrm>
            <a:off x="2886075" y="3858849"/>
            <a:ext cx="1676400" cy="4137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744F96-C164-C167-7BF5-7C4D8663C46A}"/>
              </a:ext>
            </a:extLst>
          </p:cNvPr>
          <p:cNvSpPr txBox="1"/>
          <p:nvPr/>
        </p:nvSpPr>
        <p:spPr>
          <a:xfrm>
            <a:off x="409575" y="3858849"/>
            <a:ext cx="66675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Cost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E23974AC-51AB-D95D-FF56-96D50AD8B038}"/>
              </a:ext>
            </a:extLst>
          </p:cNvPr>
          <p:cNvCxnSpPr>
            <a:stCxn id="22" idx="3"/>
            <a:endCxn id="21" idx="1"/>
          </p:cNvCxnSpPr>
          <p:nvPr/>
        </p:nvCxnSpPr>
        <p:spPr>
          <a:xfrm>
            <a:off x="1076325" y="4012738"/>
            <a:ext cx="1809750" cy="529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22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52E9D4-F214-6605-25BC-E9C7427BB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0" y="0"/>
            <a:ext cx="988224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A8EAF8-FC11-EC48-0D70-E353125B019B}"/>
              </a:ext>
            </a:extLst>
          </p:cNvPr>
          <p:cNvSpPr/>
          <p:nvPr/>
        </p:nvSpPr>
        <p:spPr>
          <a:xfrm>
            <a:off x="3172968" y="1563624"/>
            <a:ext cx="3017520" cy="51572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77AC5-3A83-522B-8FDC-51209CD6C98E}"/>
              </a:ext>
            </a:extLst>
          </p:cNvPr>
          <p:cNvSpPr txBox="1"/>
          <p:nvPr/>
        </p:nvSpPr>
        <p:spPr>
          <a:xfrm>
            <a:off x="6885432" y="713232"/>
            <a:ext cx="363016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Setting of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976B51-CDCE-C8BB-584A-9B4ED3823CB1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6190488" y="1021009"/>
            <a:ext cx="2542032" cy="3121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2B236B4-6BA7-3B53-E3D6-2C243EA530ED}"/>
              </a:ext>
            </a:extLst>
          </p:cNvPr>
          <p:cNvSpPr/>
          <p:nvPr/>
        </p:nvSpPr>
        <p:spPr>
          <a:xfrm>
            <a:off x="3357154" y="1724297"/>
            <a:ext cx="1293223" cy="3918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6DE70-13E8-9E24-DBC8-76C0D5316F7B}"/>
              </a:ext>
            </a:extLst>
          </p:cNvPr>
          <p:cNvSpPr txBox="1"/>
          <p:nvPr/>
        </p:nvSpPr>
        <p:spPr>
          <a:xfrm>
            <a:off x="1292569" y="2024743"/>
            <a:ext cx="1410789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Setting key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0E9B72B2-5670-2372-7D31-99B79BF42CF2}"/>
              </a:ext>
            </a:extLst>
          </p:cNvPr>
          <p:cNvCxnSpPr>
            <a:stCxn id="3" idx="3"/>
            <a:endCxn id="2" idx="1"/>
          </p:cNvCxnSpPr>
          <p:nvPr/>
        </p:nvCxnSpPr>
        <p:spPr>
          <a:xfrm flipV="1">
            <a:off x="2703358" y="1920240"/>
            <a:ext cx="653796" cy="25839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5605AA4-C252-55AC-689B-952F4A6436F0}"/>
              </a:ext>
            </a:extLst>
          </p:cNvPr>
          <p:cNvSpPr/>
          <p:nvPr/>
        </p:nvSpPr>
        <p:spPr>
          <a:xfrm>
            <a:off x="3357154" y="2116183"/>
            <a:ext cx="1293223" cy="6531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6C4F01-9552-B249-3587-7205A942735C}"/>
              </a:ext>
            </a:extLst>
          </p:cNvPr>
          <p:cNvSpPr txBox="1"/>
          <p:nvPr/>
        </p:nvSpPr>
        <p:spPr>
          <a:xfrm>
            <a:off x="1292569" y="2769326"/>
            <a:ext cx="1724951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Setting Value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DCAB130-E155-C2F6-66A6-082032993DCE}"/>
              </a:ext>
            </a:extLst>
          </p:cNvPr>
          <p:cNvCxnSpPr>
            <a:endCxn id="11" idx="1"/>
          </p:cNvCxnSpPr>
          <p:nvPr/>
        </p:nvCxnSpPr>
        <p:spPr>
          <a:xfrm rot="5400000" flipH="1" flipV="1">
            <a:off x="2939143" y="2521132"/>
            <a:ext cx="496388" cy="33963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87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720E2C-27C2-A2E1-03C5-F476EBB1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" y="719551"/>
            <a:ext cx="12179303" cy="54188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AC8B86-47FD-D0A2-540D-D05C1458EBC7}"/>
              </a:ext>
            </a:extLst>
          </p:cNvPr>
          <p:cNvSpPr/>
          <p:nvPr/>
        </p:nvSpPr>
        <p:spPr>
          <a:xfrm>
            <a:off x="1888067" y="1937895"/>
            <a:ext cx="10291236" cy="694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421F5D-76A3-73FD-6A64-E14F3B71A684}"/>
              </a:ext>
            </a:extLst>
          </p:cNvPr>
          <p:cNvSpPr txBox="1"/>
          <p:nvPr/>
        </p:nvSpPr>
        <p:spPr>
          <a:xfrm>
            <a:off x="1888067" y="1295400"/>
            <a:ext cx="22606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recomment</a:t>
            </a:r>
            <a:r>
              <a:rPr lang="en-US" dirty="0"/>
              <a:t> folder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F4CF38-D38F-4DCD-9A08-B578A64BAEC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011805" y="1603177"/>
            <a:ext cx="4021880" cy="334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4E84044-7241-39E0-1558-C69D30EAF54B}"/>
              </a:ext>
            </a:extLst>
          </p:cNvPr>
          <p:cNvSpPr/>
          <p:nvPr/>
        </p:nvSpPr>
        <p:spPr>
          <a:xfrm>
            <a:off x="1888066" y="2963132"/>
            <a:ext cx="10303933" cy="335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0F040-AED3-7C0F-738D-B5E47CB4E831}"/>
              </a:ext>
            </a:extLst>
          </p:cNvPr>
          <p:cNvSpPr txBox="1"/>
          <p:nvPr/>
        </p:nvSpPr>
        <p:spPr>
          <a:xfrm>
            <a:off x="0" y="5496448"/>
            <a:ext cx="1888065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recomment</a:t>
            </a:r>
            <a:r>
              <a:rPr lang="en-US" dirty="0"/>
              <a:t> file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2034C8-C9D4-A31F-302D-4B37338AB9D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219201" y="4639532"/>
            <a:ext cx="668865" cy="659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5600410-7DDF-8D10-57D5-E7E6BEF3B67A}"/>
              </a:ext>
            </a:extLst>
          </p:cNvPr>
          <p:cNvSpPr/>
          <p:nvPr/>
        </p:nvSpPr>
        <p:spPr>
          <a:xfrm>
            <a:off x="11265408" y="2628414"/>
            <a:ext cx="823299" cy="2540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A28436-7BC1-7830-7E85-2EF198A869C6}"/>
              </a:ext>
            </a:extLst>
          </p:cNvPr>
          <p:cNvSpPr txBox="1"/>
          <p:nvPr/>
        </p:nvSpPr>
        <p:spPr>
          <a:xfrm>
            <a:off x="8421624" y="1295400"/>
            <a:ext cx="218541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login user Setting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8223E8-1AB5-FDF5-7461-3EB7C7C0EC1F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>
            <a:off x="9514332" y="1603177"/>
            <a:ext cx="2162726" cy="1025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0BA9631-39AD-1C31-410C-33A52E56B818}"/>
              </a:ext>
            </a:extLst>
          </p:cNvPr>
          <p:cNvSpPr/>
          <p:nvPr/>
        </p:nvSpPr>
        <p:spPr>
          <a:xfrm>
            <a:off x="1819656" y="719551"/>
            <a:ext cx="5577840" cy="4783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7BAB4C-E6DA-7CB8-40AC-D852E1B4D449}"/>
              </a:ext>
            </a:extLst>
          </p:cNvPr>
          <p:cNvSpPr txBox="1"/>
          <p:nvPr/>
        </p:nvSpPr>
        <p:spPr>
          <a:xfrm>
            <a:off x="8202168" y="182880"/>
            <a:ext cx="2340864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Full_text</a:t>
            </a:r>
            <a:r>
              <a:rPr lang="en-US" dirty="0"/>
              <a:t> Search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5AB840-CB46-97AB-76D8-513398BD32CA}"/>
              </a:ext>
            </a:extLst>
          </p:cNvPr>
          <p:cNvCxnSpPr>
            <a:stCxn id="22" idx="1"/>
            <a:endCxn id="21" idx="0"/>
          </p:cNvCxnSpPr>
          <p:nvPr/>
        </p:nvCxnSpPr>
        <p:spPr>
          <a:xfrm flipH="1">
            <a:off x="4608576" y="336769"/>
            <a:ext cx="3593592" cy="382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264CD24-4850-5383-7096-58509935D9C4}"/>
              </a:ext>
            </a:extLst>
          </p:cNvPr>
          <p:cNvSpPr/>
          <p:nvPr/>
        </p:nvSpPr>
        <p:spPr>
          <a:xfrm>
            <a:off x="2119313" y="2157413"/>
            <a:ext cx="280987" cy="2587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75C9A-A16F-D406-4233-8E8BD6144AA2}"/>
              </a:ext>
            </a:extLst>
          </p:cNvPr>
          <p:cNvSpPr txBox="1"/>
          <p:nvPr/>
        </p:nvSpPr>
        <p:spPr>
          <a:xfrm>
            <a:off x="1071563" y="1433513"/>
            <a:ext cx="66886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Icon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580C4AF3-FFE8-644D-4D61-5AC81E0EB642}"/>
              </a:ext>
            </a:extLst>
          </p:cNvPr>
          <p:cNvCxnSpPr>
            <a:endCxn id="2" idx="0"/>
          </p:cNvCxnSpPr>
          <p:nvPr/>
        </p:nvCxnSpPr>
        <p:spPr>
          <a:xfrm>
            <a:off x="1400175" y="1741290"/>
            <a:ext cx="859632" cy="41612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448106-96DE-4AE0-FD3E-727DB4EEEC5B}"/>
              </a:ext>
            </a:extLst>
          </p:cNvPr>
          <p:cNvSpPr/>
          <p:nvPr/>
        </p:nvSpPr>
        <p:spPr>
          <a:xfrm>
            <a:off x="2438400" y="2157413"/>
            <a:ext cx="485775" cy="1428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1371CB-0817-E42B-D3D1-0C8E1500108F}"/>
              </a:ext>
            </a:extLst>
          </p:cNvPr>
          <p:cNvSpPr txBox="1"/>
          <p:nvPr/>
        </p:nvSpPr>
        <p:spPr>
          <a:xfrm>
            <a:off x="985838" y="2224088"/>
            <a:ext cx="75459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275D93B-3C75-0662-A157-7A2D05A94917}"/>
              </a:ext>
            </a:extLst>
          </p:cNvPr>
          <p:cNvCxnSpPr>
            <a:endCxn id="9" idx="0"/>
          </p:cNvCxnSpPr>
          <p:nvPr/>
        </p:nvCxnSpPr>
        <p:spPr>
          <a:xfrm flipV="1">
            <a:off x="1740428" y="2157413"/>
            <a:ext cx="940860" cy="258795"/>
          </a:xfrm>
          <a:prstGeom prst="curvedConnector4">
            <a:avLst>
              <a:gd name="adj1" fmla="val 37092"/>
              <a:gd name="adj2" fmla="val 18833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6B83742-FA2A-8594-DF70-5B18E1D0F25E}"/>
              </a:ext>
            </a:extLst>
          </p:cNvPr>
          <p:cNvSpPr/>
          <p:nvPr/>
        </p:nvSpPr>
        <p:spPr>
          <a:xfrm>
            <a:off x="2119313" y="3314700"/>
            <a:ext cx="300037" cy="24288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01DE69-3C09-4B23-7642-8A3C3E4F6F5D}"/>
              </a:ext>
            </a:extLst>
          </p:cNvPr>
          <p:cNvSpPr txBox="1"/>
          <p:nvPr/>
        </p:nvSpPr>
        <p:spPr>
          <a:xfrm>
            <a:off x="1143000" y="2963132"/>
            <a:ext cx="59742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Icon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AEAB1444-7944-C35C-FA4B-CC05319C3B10}"/>
              </a:ext>
            </a:extLst>
          </p:cNvPr>
          <p:cNvCxnSpPr>
            <a:endCxn id="20" idx="0"/>
          </p:cNvCxnSpPr>
          <p:nvPr/>
        </p:nvCxnSpPr>
        <p:spPr>
          <a:xfrm>
            <a:off x="1740428" y="3114675"/>
            <a:ext cx="528904" cy="2000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040A9CA-C748-A0AE-3C01-437B1F8811AE}"/>
              </a:ext>
            </a:extLst>
          </p:cNvPr>
          <p:cNvSpPr/>
          <p:nvPr/>
        </p:nvSpPr>
        <p:spPr>
          <a:xfrm>
            <a:off x="2495550" y="3314700"/>
            <a:ext cx="1501513" cy="2428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5260C7-075C-87BE-6379-5CB3EA81324A}"/>
              </a:ext>
            </a:extLst>
          </p:cNvPr>
          <p:cNvSpPr txBox="1"/>
          <p:nvPr/>
        </p:nvSpPr>
        <p:spPr>
          <a:xfrm>
            <a:off x="1096167" y="3499802"/>
            <a:ext cx="67627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F0B30673-2D60-1F9B-252D-FA879BC573FD}"/>
              </a:ext>
            </a:extLst>
          </p:cNvPr>
          <p:cNvCxnSpPr>
            <a:stCxn id="28" idx="3"/>
            <a:endCxn id="27" idx="2"/>
          </p:cNvCxnSpPr>
          <p:nvPr/>
        </p:nvCxnSpPr>
        <p:spPr>
          <a:xfrm flipV="1">
            <a:off x="1772442" y="3557588"/>
            <a:ext cx="1473865" cy="961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5738E73-92F6-8467-BFFD-3E32385CCE24}"/>
              </a:ext>
            </a:extLst>
          </p:cNvPr>
          <p:cNvSpPr/>
          <p:nvPr/>
        </p:nvSpPr>
        <p:spPr>
          <a:xfrm>
            <a:off x="4943475" y="3314700"/>
            <a:ext cx="1728788" cy="24288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0DCF4-990B-FE64-4048-397543F83FF7}"/>
              </a:ext>
            </a:extLst>
          </p:cNvPr>
          <p:cNvSpPr txBox="1"/>
          <p:nvPr/>
        </p:nvSpPr>
        <p:spPr>
          <a:xfrm>
            <a:off x="4895850" y="2700338"/>
            <a:ext cx="20574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Action Recent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64613BAE-C75F-9604-9982-0A05FE94AF3B}"/>
              </a:ext>
            </a:extLst>
          </p:cNvPr>
          <p:cNvCxnSpPr>
            <a:endCxn id="31" idx="0"/>
          </p:cNvCxnSpPr>
          <p:nvPr/>
        </p:nvCxnSpPr>
        <p:spPr>
          <a:xfrm rot="5400000">
            <a:off x="5710537" y="3105448"/>
            <a:ext cx="306585" cy="11191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7670287-4AC5-5BCE-8753-B94B3F8EA4D7}"/>
              </a:ext>
            </a:extLst>
          </p:cNvPr>
          <p:cNvSpPr/>
          <p:nvPr/>
        </p:nvSpPr>
        <p:spPr>
          <a:xfrm>
            <a:off x="7427119" y="3290888"/>
            <a:ext cx="976312" cy="2667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591ACF-B1A8-378E-61BD-FAB458CCF105}"/>
              </a:ext>
            </a:extLst>
          </p:cNvPr>
          <p:cNvSpPr txBox="1"/>
          <p:nvPr/>
        </p:nvSpPr>
        <p:spPr>
          <a:xfrm>
            <a:off x="7817645" y="2700338"/>
            <a:ext cx="107632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Owner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5E664B58-507D-6FEA-79B4-03B261C4442F}"/>
              </a:ext>
            </a:extLst>
          </p:cNvPr>
          <p:cNvCxnSpPr>
            <a:endCxn id="35" idx="0"/>
          </p:cNvCxnSpPr>
          <p:nvPr/>
        </p:nvCxnSpPr>
        <p:spPr>
          <a:xfrm rot="10800000" flipV="1">
            <a:off x="7915276" y="3008114"/>
            <a:ext cx="428625" cy="28277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F088B23-68D9-839F-9442-809157E989F5}"/>
              </a:ext>
            </a:extLst>
          </p:cNvPr>
          <p:cNvSpPr/>
          <p:nvPr/>
        </p:nvSpPr>
        <p:spPr>
          <a:xfrm>
            <a:off x="8978900" y="3290888"/>
            <a:ext cx="1231901" cy="30638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910EB5-1AC5-D5BC-B0BA-E9F6C7CD24B9}"/>
              </a:ext>
            </a:extLst>
          </p:cNvPr>
          <p:cNvSpPr txBox="1"/>
          <p:nvPr/>
        </p:nvSpPr>
        <p:spPr>
          <a:xfrm>
            <a:off x="9578975" y="2700338"/>
            <a:ext cx="86677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Folder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5ED84488-4050-131C-A64C-D7CA7DBBC280}"/>
              </a:ext>
            </a:extLst>
          </p:cNvPr>
          <p:cNvCxnSpPr>
            <a:stCxn id="40" idx="2"/>
            <a:endCxn id="39" idx="0"/>
          </p:cNvCxnSpPr>
          <p:nvPr/>
        </p:nvCxnSpPr>
        <p:spPr>
          <a:xfrm rot="5400000">
            <a:off x="9662221" y="2940745"/>
            <a:ext cx="282773" cy="41751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89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C49A94-C263-830C-58FA-A14A582FF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7786"/>
            <a:ext cx="12192000" cy="52024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29FA55-106C-D040-B213-FB8B72190940}"/>
              </a:ext>
            </a:extLst>
          </p:cNvPr>
          <p:cNvSpPr/>
          <p:nvPr/>
        </p:nvSpPr>
        <p:spPr>
          <a:xfrm>
            <a:off x="9491472" y="1234440"/>
            <a:ext cx="2414016" cy="47823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107F73-6E21-3988-15FF-0C9C4C917D4F}"/>
              </a:ext>
            </a:extLst>
          </p:cNvPr>
          <p:cNvSpPr txBox="1"/>
          <p:nvPr/>
        </p:nvSpPr>
        <p:spPr>
          <a:xfrm>
            <a:off x="5221224" y="192024"/>
            <a:ext cx="347472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ActionRecent</a:t>
            </a:r>
            <a:r>
              <a:rPr lang="en-US" dirty="0"/>
              <a:t> of folder/file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D99F65-A2D4-78CA-3654-730CDB56650B}"/>
              </a:ext>
            </a:extLst>
          </p:cNvPr>
          <p:cNvCxnSpPr>
            <a:stCxn id="7" idx="3"/>
            <a:endCxn id="6" idx="0"/>
          </p:cNvCxnSpPr>
          <p:nvPr/>
        </p:nvCxnSpPr>
        <p:spPr>
          <a:xfrm>
            <a:off x="8695944" y="345913"/>
            <a:ext cx="2002536" cy="888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3EE5C671-16A2-57C1-CAC0-B2FBDAEC7E36}"/>
              </a:ext>
            </a:extLst>
          </p:cNvPr>
          <p:cNvSpPr/>
          <p:nvPr/>
        </p:nvSpPr>
        <p:spPr>
          <a:xfrm>
            <a:off x="9613900" y="2622550"/>
            <a:ext cx="317500" cy="374650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3C8D91-C7E6-1E8C-748D-FAAC1CA5AFB8}"/>
              </a:ext>
            </a:extLst>
          </p:cNvPr>
          <p:cNvSpPr txBox="1"/>
          <p:nvPr/>
        </p:nvSpPr>
        <p:spPr>
          <a:xfrm>
            <a:off x="8045450" y="1841500"/>
            <a:ext cx="12065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Avatar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385E76C6-EC4A-29D8-16B7-F292E758C0A8}"/>
              </a:ext>
            </a:extLst>
          </p:cNvPr>
          <p:cNvCxnSpPr>
            <a:endCxn id="2" idx="0"/>
          </p:cNvCxnSpPr>
          <p:nvPr/>
        </p:nvCxnSpPr>
        <p:spPr>
          <a:xfrm>
            <a:off x="8648700" y="2149277"/>
            <a:ext cx="1123950" cy="4732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ACF7F51-D4CF-14BB-9D43-A885D33F26D9}"/>
              </a:ext>
            </a:extLst>
          </p:cNvPr>
          <p:cNvSpPr/>
          <p:nvPr/>
        </p:nvSpPr>
        <p:spPr>
          <a:xfrm>
            <a:off x="10033000" y="2622550"/>
            <a:ext cx="1250950" cy="9334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E6C765-5D0D-322E-2D65-85007D39446B}"/>
              </a:ext>
            </a:extLst>
          </p:cNvPr>
          <p:cNvSpPr txBox="1"/>
          <p:nvPr/>
        </p:nvSpPr>
        <p:spPr>
          <a:xfrm>
            <a:off x="6839458" y="2655986"/>
            <a:ext cx="15875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Action Recent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E235CDD3-2F1F-E488-8183-0D71084D27F3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8426958" y="2809875"/>
            <a:ext cx="1606042" cy="279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57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9118BE-AA52-452F-C4C4-7F257B497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349"/>
            <a:ext cx="12192000" cy="62973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641A76-A719-7120-B5B3-3460DF7714C1}"/>
              </a:ext>
            </a:extLst>
          </p:cNvPr>
          <p:cNvSpPr/>
          <p:nvPr/>
        </p:nvSpPr>
        <p:spPr>
          <a:xfrm>
            <a:off x="0" y="1161288"/>
            <a:ext cx="12115800" cy="55321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97464-5891-608D-20B1-4DA3CF474FCE}"/>
              </a:ext>
            </a:extLst>
          </p:cNvPr>
          <p:cNvSpPr txBox="1"/>
          <p:nvPr/>
        </p:nvSpPr>
        <p:spPr>
          <a:xfrm>
            <a:off x="6428232" y="280349"/>
            <a:ext cx="2414016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File/folder where user login is owner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39A794-512A-EC78-9B92-83356A9B74DE}"/>
              </a:ext>
            </a:extLst>
          </p:cNvPr>
          <p:cNvCxnSpPr>
            <a:endCxn id="6" idx="0"/>
          </p:cNvCxnSpPr>
          <p:nvPr/>
        </p:nvCxnSpPr>
        <p:spPr>
          <a:xfrm flipH="1">
            <a:off x="6057900" y="804672"/>
            <a:ext cx="1577340" cy="356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07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35BF96-806A-628A-D78D-B169C057A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5078"/>
            <a:ext cx="12192000" cy="58878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EF4F53-E25E-A674-8EC4-527A37962387}"/>
              </a:ext>
            </a:extLst>
          </p:cNvPr>
          <p:cNvSpPr/>
          <p:nvPr/>
        </p:nvSpPr>
        <p:spPr>
          <a:xfrm>
            <a:off x="1709928" y="1655064"/>
            <a:ext cx="10482072" cy="47274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1F2D1-7635-A2AA-F382-A613762E8BD4}"/>
              </a:ext>
            </a:extLst>
          </p:cNvPr>
          <p:cNvSpPr txBox="1"/>
          <p:nvPr/>
        </p:nvSpPr>
        <p:spPr>
          <a:xfrm>
            <a:off x="8613648" y="576072"/>
            <a:ext cx="229514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file/folder which share for 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B186AA-0F83-3479-0352-BE469297EC27}"/>
              </a:ext>
            </a:extLst>
          </p:cNvPr>
          <p:cNvCxnSpPr/>
          <p:nvPr/>
        </p:nvCxnSpPr>
        <p:spPr>
          <a:xfrm flipH="1">
            <a:off x="7242048" y="1099292"/>
            <a:ext cx="2523744" cy="555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42CB51E-D3AC-904B-10B0-05FD509A40D4}"/>
              </a:ext>
            </a:extLst>
          </p:cNvPr>
          <p:cNvSpPr/>
          <p:nvPr/>
        </p:nvSpPr>
        <p:spPr>
          <a:xfrm>
            <a:off x="1810512" y="1325880"/>
            <a:ext cx="548640" cy="2377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50DC63-C0D3-A121-D1F0-7B403ED97A96}"/>
              </a:ext>
            </a:extLst>
          </p:cNvPr>
          <p:cNvSpPr txBox="1"/>
          <p:nvPr/>
        </p:nvSpPr>
        <p:spPr>
          <a:xfrm>
            <a:off x="1810512" y="177301"/>
            <a:ext cx="1444752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Sort by Filetype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40C867-D2FF-DAF5-BEB1-C5C5CCFDBA98}"/>
              </a:ext>
            </a:extLst>
          </p:cNvPr>
          <p:cNvCxnSpPr>
            <a:stCxn id="3" idx="2"/>
            <a:endCxn id="2" idx="0"/>
          </p:cNvCxnSpPr>
          <p:nvPr/>
        </p:nvCxnSpPr>
        <p:spPr>
          <a:xfrm flipH="1">
            <a:off x="2084832" y="485078"/>
            <a:ext cx="448056" cy="840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B65097A-E467-CBB4-C651-82A8DA224A77}"/>
              </a:ext>
            </a:extLst>
          </p:cNvPr>
          <p:cNvSpPr/>
          <p:nvPr/>
        </p:nvSpPr>
        <p:spPr>
          <a:xfrm>
            <a:off x="2372868" y="1325880"/>
            <a:ext cx="694944" cy="2377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1F314C-ABC2-16CA-9A2E-D403BE06227A}"/>
              </a:ext>
            </a:extLst>
          </p:cNvPr>
          <p:cNvSpPr txBox="1"/>
          <p:nvPr/>
        </p:nvSpPr>
        <p:spPr>
          <a:xfrm>
            <a:off x="3465576" y="177301"/>
            <a:ext cx="1335024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Sort by Owner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AFB5B1-DE8A-74B4-4FD9-5F7838E827C3}"/>
              </a:ext>
            </a:extLst>
          </p:cNvPr>
          <p:cNvCxnSpPr>
            <a:endCxn id="10" idx="0"/>
          </p:cNvCxnSpPr>
          <p:nvPr/>
        </p:nvCxnSpPr>
        <p:spPr>
          <a:xfrm flipH="1">
            <a:off x="2720340" y="485078"/>
            <a:ext cx="1403604" cy="840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1BC83E2-78E5-7650-CA44-8A35D0798864}"/>
              </a:ext>
            </a:extLst>
          </p:cNvPr>
          <p:cNvSpPr/>
          <p:nvPr/>
        </p:nvSpPr>
        <p:spPr>
          <a:xfrm>
            <a:off x="3067812" y="1325880"/>
            <a:ext cx="1485900" cy="23774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0DDB59-38A4-C8E0-1F77-32E9CA637AB3}"/>
              </a:ext>
            </a:extLst>
          </p:cNvPr>
          <p:cNvSpPr txBox="1"/>
          <p:nvPr/>
        </p:nvSpPr>
        <p:spPr>
          <a:xfrm>
            <a:off x="4893564" y="190010"/>
            <a:ext cx="20574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Sort by Action Recent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056940-FE88-5368-D025-97CB8E52C21B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 flipH="1">
            <a:off x="3810762" y="497787"/>
            <a:ext cx="2111502" cy="828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46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8070DA-9846-0AC0-AFFF-2982278EF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2762"/>
            <a:ext cx="12192000" cy="42124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8BBA62-625C-DDF8-4E79-611BBED4AD54}"/>
              </a:ext>
            </a:extLst>
          </p:cNvPr>
          <p:cNvSpPr/>
          <p:nvPr/>
        </p:nvSpPr>
        <p:spPr>
          <a:xfrm>
            <a:off x="1626669" y="2954956"/>
            <a:ext cx="10173904" cy="25802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B07A5-7374-CA3C-7723-26C1D5E4EB2A}"/>
              </a:ext>
            </a:extLst>
          </p:cNvPr>
          <p:cNvSpPr txBox="1"/>
          <p:nvPr/>
        </p:nvSpPr>
        <p:spPr>
          <a:xfrm>
            <a:off x="6547104" y="329184"/>
            <a:ext cx="3712464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File/Folder which  recent action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EB9471-D6C6-B56D-9654-A6283DE6238F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6713621" y="636961"/>
            <a:ext cx="1689715" cy="2317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05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92EB6D-3176-2D84-940D-8F2C93E35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8563"/>
            <a:ext cx="12048458" cy="36968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B6C0FC-F60A-E399-C7C8-AA9BED144FDE}"/>
              </a:ext>
            </a:extLst>
          </p:cNvPr>
          <p:cNvSpPr/>
          <p:nvPr/>
        </p:nvSpPr>
        <p:spPr>
          <a:xfrm>
            <a:off x="1627632" y="2679192"/>
            <a:ext cx="10420826" cy="12252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ACDD21-3713-0CAC-B6EE-FC28F4A9EA5B}"/>
              </a:ext>
            </a:extLst>
          </p:cNvPr>
          <p:cNvSpPr txBox="1"/>
          <p:nvPr/>
        </p:nvSpPr>
        <p:spPr>
          <a:xfrm>
            <a:off x="6729984" y="475488"/>
            <a:ext cx="3044952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stared file/folder of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2BEC90-9CEA-0048-A4B5-D0F62D4940B8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6838045" y="783265"/>
            <a:ext cx="1414415" cy="18959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12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AC5030-285D-D2EF-F944-32853594C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9668"/>
            <a:ext cx="12192000" cy="39986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EAD528-F666-0ADA-63E4-BA81C7DCCE44}"/>
              </a:ext>
            </a:extLst>
          </p:cNvPr>
          <p:cNvSpPr/>
          <p:nvPr/>
        </p:nvSpPr>
        <p:spPr>
          <a:xfrm>
            <a:off x="1700784" y="2962656"/>
            <a:ext cx="10491216" cy="18653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ECDC4-D6EB-EF97-160F-E4D6BC76CC8D}"/>
              </a:ext>
            </a:extLst>
          </p:cNvPr>
          <p:cNvSpPr txBox="1"/>
          <p:nvPr/>
        </p:nvSpPr>
        <p:spPr>
          <a:xfrm>
            <a:off x="7315200" y="594360"/>
            <a:ext cx="369417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file/folder were deleted by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8BF37D-2589-4099-6EC3-6C532581DD2C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6946392" y="902137"/>
            <a:ext cx="2215896" cy="2060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D165C11-7A06-0F98-8F46-2CEFBD031FF8}"/>
              </a:ext>
            </a:extLst>
          </p:cNvPr>
          <p:cNvSpPr/>
          <p:nvPr/>
        </p:nvSpPr>
        <p:spPr>
          <a:xfrm>
            <a:off x="1873250" y="3568700"/>
            <a:ext cx="234950" cy="2222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AD0E44-4596-38C6-0893-745E0E9DC01C}"/>
              </a:ext>
            </a:extLst>
          </p:cNvPr>
          <p:cNvSpPr txBox="1"/>
          <p:nvPr/>
        </p:nvSpPr>
        <p:spPr>
          <a:xfrm>
            <a:off x="2908300" y="3054350"/>
            <a:ext cx="7747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Icon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ED11C0D9-D3B5-54F1-EFC6-EB87ADA5F17E}"/>
              </a:ext>
            </a:extLst>
          </p:cNvPr>
          <p:cNvCxnSpPr>
            <a:stCxn id="3" idx="2"/>
            <a:endCxn id="2" idx="0"/>
          </p:cNvCxnSpPr>
          <p:nvPr/>
        </p:nvCxnSpPr>
        <p:spPr>
          <a:xfrm rot="5400000">
            <a:off x="2539902" y="2812951"/>
            <a:ext cx="206573" cy="13049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BE187D-2AFA-85B8-5CCC-46759AB6CD44}"/>
              </a:ext>
            </a:extLst>
          </p:cNvPr>
          <p:cNvSpPr/>
          <p:nvPr/>
        </p:nvSpPr>
        <p:spPr>
          <a:xfrm>
            <a:off x="2171700" y="3568700"/>
            <a:ext cx="1079500" cy="2065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8DA8E-D307-0CB8-2C92-B142DCF88C7F}"/>
              </a:ext>
            </a:extLst>
          </p:cNvPr>
          <p:cNvSpPr txBox="1"/>
          <p:nvPr/>
        </p:nvSpPr>
        <p:spPr>
          <a:xfrm>
            <a:off x="3962400" y="3054350"/>
            <a:ext cx="71755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D57D1D24-6AB4-32F1-23A6-6A0015002EEA}"/>
              </a:ext>
            </a:extLst>
          </p:cNvPr>
          <p:cNvCxnSpPr>
            <a:endCxn id="10" idx="3"/>
          </p:cNvCxnSpPr>
          <p:nvPr/>
        </p:nvCxnSpPr>
        <p:spPr>
          <a:xfrm rot="10800000" flipV="1">
            <a:off x="3251200" y="3362127"/>
            <a:ext cx="1092200" cy="3098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3D4DA8C-2159-0435-2EEA-6521C7C791E5}"/>
              </a:ext>
            </a:extLst>
          </p:cNvPr>
          <p:cNvSpPr/>
          <p:nvPr/>
        </p:nvSpPr>
        <p:spPr>
          <a:xfrm>
            <a:off x="5880100" y="3511550"/>
            <a:ext cx="514350" cy="30986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AED67F-274A-1232-A4B8-9BF9FD22758C}"/>
              </a:ext>
            </a:extLst>
          </p:cNvPr>
          <p:cNvSpPr txBox="1"/>
          <p:nvPr/>
        </p:nvSpPr>
        <p:spPr>
          <a:xfrm>
            <a:off x="5530850" y="2514600"/>
            <a:ext cx="1263650" cy="3175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Owner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5D766F0-BBD7-4B1F-0190-E3E48CBE5234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 rot="5400000">
            <a:off x="5810250" y="3159125"/>
            <a:ext cx="679450" cy="25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DD577F7-547A-220B-83A8-E1B6F70A58C6}"/>
              </a:ext>
            </a:extLst>
          </p:cNvPr>
          <p:cNvSpPr/>
          <p:nvPr/>
        </p:nvSpPr>
        <p:spPr>
          <a:xfrm>
            <a:off x="7315200" y="3568700"/>
            <a:ext cx="514350" cy="2222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ED9FB4-D756-3B09-242A-65E8E5902998}"/>
              </a:ext>
            </a:extLst>
          </p:cNvPr>
          <p:cNvSpPr txBox="1"/>
          <p:nvPr/>
        </p:nvSpPr>
        <p:spPr>
          <a:xfrm>
            <a:off x="8083550" y="2286000"/>
            <a:ext cx="100965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CreatedAt</a:t>
            </a:r>
            <a:endParaRPr lang="en-US" dirty="0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950057A4-90A6-0D1F-84D2-B0ECB5AD50CC}"/>
              </a:ext>
            </a:extLst>
          </p:cNvPr>
          <p:cNvCxnSpPr>
            <a:endCxn id="18" idx="0"/>
          </p:cNvCxnSpPr>
          <p:nvPr/>
        </p:nvCxnSpPr>
        <p:spPr>
          <a:xfrm rot="10800000" flipV="1">
            <a:off x="7572376" y="2603500"/>
            <a:ext cx="1025525" cy="9652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C8F4144-1894-75AD-ADB2-F0AA971D39E2}"/>
              </a:ext>
            </a:extLst>
          </p:cNvPr>
          <p:cNvSpPr/>
          <p:nvPr/>
        </p:nvSpPr>
        <p:spPr>
          <a:xfrm>
            <a:off x="9290050" y="3511550"/>
            <a:ext cx="730250" cy="30986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2EFE13-6DCB-1D30-8E50-F83B6B7987F4}"/>
              </a:ext>
            </a:extLst>
          </p:cNvPr>
          <p:cNvSpPr txBox="1"/>
          <p:nvPr/>
        </p:nvSpPr>
        <p:spPr>
          <a:xfrm>
            <a:off x="9290050" y="2012950"/>
            <a:ext cx="11557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E51A8FAA-D7D8-FB6D-30E6-86364072DDFF}"/>
              </a:ext>
            </a:extLst>
          </p:cNvPr>
          <p:cNvCxnSpPr>
            <a:stCxn id="23" idx="2"/>
            <a:endCxn id="22" idx="0"/>
          </p:cNvCxnSpPr>
          <p:nvPr/>
        </p:nvCxnSpPr>
        <p:spPr>
          <a:xfrm rot="5400000">
            <a:off x="9166127" y="2809776"/>
            <a:ext cx="1190823" cy="2127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1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8410</TotalTime>
  <Words>245</Words>
  <Application>Microsoft Office PowerPoint</Application>
  <PresentationFormat>Widescreen</PresentationFormat>
  <Paragraphs>60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Khiem Bui Duc</dc:creator>
  <cp:lastModifiedBy>Huy Phan</cp:lastModifiedBy>
  <cp:revision>10</cp:revision>
  <dcterms:created xsi:type="dcterms:W3CDTF">2025-07-22T07:27:16Z</dcterms:created>
  <dcterms:modified xsi:type="dcterms:W3CDTF">2025-08-06T03:25:31Z</dcterms:modified>
</cp:coreProperties>
</file>