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handoutMasterIdLst>
    <p:handoutMasterId r:id="rId19"/>
  </p:handoutMasterIdLst>
  <p:sldIdLst>
    <p:sldId id="352" r:id="rId4"/>
    <p:sldId id="353" r:id="rId5"/>
    <p:sldId id="354" r:id="rId6"/>
    <p:sldId id="362" r:id="rId7"/>
    <p:sldId id="364" r:id="rId8"/>
    <p:sldId id="347" r:id="rId9"/>
    <p:sldId id="358" r:id="rId10"/>
    <p:sldId id="359" r:id="rId11"/>
    <p:sldId id="360" r:id="rId12"/>
    <p:sldId id="355" r:id="rId13"/>
    <p:sldId id="361" r:id="rId14"/>
    <p:sldId id="356" r:id="rId15"/>
    <p:sldId id="259" r:id="rId16"/>
    <p:sldId id="3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1" d="100"/>
          <a:sy n="91" d="100"/>
        </p:scale>
        <p:origin x="206" y="53"/>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BFBCB9-EBCC-491D-B43F-75C63925EF1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856FB29-4D73-409D-84AE-3A45C0A17CE9}">
      <dgm:prSet/>
      <dgm:spPr/>
      <dgm:t>
        <a:bodyPr/>
        <a:lstStyle/>
        <a:p>
          <a:r>
            <a:rPr lang="en-US"/>
            <a:t>Việc theo dõi thói quen hằng ngày sẽ giúp người dùng có động lực và tự nhắc nhở bản thân để không ngừng hoàn thiện bản thân hơn theo từng ngày. Cũng như khả năng cải thiện chất lượng cuộc sống thông qua các thói quen tốt</a:t>
          </a:r>
        </a:p>
      </dgm:t>
    </dgm:pt>
    <dgm:pt modelId="{7A5CBE29-0E46-45A1-94EF-0206B0E84957}" type="parTrans" cxnId="{D6F2E783-56FC-4003-8972-8BDE2FB7075A}">
      <dgm:prSet/>
      <dgm:spPr/>
      <dgm:t>
        <a:bodyPr/>
        <a:lstStyle/>
        <a:p>
          <a:endParaRPr lang="en-US"/>
        </a:p>
      </dgm:t>
    </dgm:pt>
    <dgm:pt modelId="{E84C3CFA-3834-4F1E-B8C1-5A47FC4ABB08}" type="sibTrans" cxnId="{D6F2E783-56FC-4003-8972-8BDE2FB7075A}">
      <dgm:prSet/>
      <dgm:spPr/>
      <dgm:t>
        <a:bodyPr/>
        <a:lstStyle/>
        <a:p>
          <a:endParaRPr lang="en-US"/>
        </a:p>
      </dgm:t>
    </dgm:pt>
    <dgm:pt modelId="{62328774-3AE6-47F9-995B-841B22466525}">
      <dgm:prSet/>
      <dgm:spPr/>
      <dgm:t>
        <a:bodyPr/>
        <a:lstStyle/>
        <a:p>
          <a:r>
            <a:rPr lang="en-US"/>
            <a:t>Đề tài “Xây dựng ứng dụng mobile habit tracker”. Với mong muốn hướng tới đối tượng ở mọi độ tuổi cần theo dõi hành vi thói quen của mình hằng ngày chỉ với điện thoại thông minh</a:t>
          </a:r>
        </a:p>
      </dgm:t>
    </dgm:pt>
    <dgm:pt modelId="{F3662F00-B7F6-4E56-946E-54DCD470B987}" type="parTrans" cxnId="{1F082F5D-869D-4BC4-ACEF-E246BBABA23E}">
      <dgm:prSet/>
      <dgm:spPr/>
      <dgm:t>
        <a:bodyPr/>
        <a:lstStyle/>
        <a:p>
          <a:endParaRPr lang="en-US"/>
        </a:p>
      </dgm:t>
    </dgm:pt>
    <dgm:pt modelId="{14602ADB-2A33-46C9-8EDA-57897AC25A0B}" type="sibTrans" cxnId="{1F082F5D-869D-4BC4-ACEF-E246BBABA23E}">
      <dgm:prSet/>
      <dgm:spPr/>
      <dgm:t>
        <a:bodyPr/>
        <a:lstStyle/>
        <a:p>
          <a:endParaRPr lang="en-US"/>
        </a:p>
      </dgm:t>
    </dgm:pt>
    <dgm:pt modelId="{8716A501-E9AE-4973-BBB9-D8B8E9F0A413}" type="pres">
      <dgm:prSet presAssocID="{98BFBCB9-EBCC-491D-B43F-75C63925EF18}" presName="linear" presStyleCnt="0">
        <dgm:presLayoutVars>
          <dgm:animLvl val="lvl"/>
          <dgm:resizeHandles val="exact"/>
        </dgm:presLayoutVars>
      </dgm:prSet>
      <dgm:spPr/>
    </dgm:pt>
    <dgm:pt modelId="{A5AC81E9-0047-4701-A1C1-28574B8D0B53}" type="pres">
      <dgm:prSet presAssocID="{D856FB29-4D73-409D-84AE-3A45C0A17CE9}" presName="parentText" presStyleLbl="node1" presStyleIdx="0" presStyleCnt="2">
        <dgm:presLayoutVars>
          <dgm:chMax val="0"/>
          <dgm:bulletEnabled val="1"/>
        </dgm:presLayoutVars>
      </dgm:prSet>
      <dgm:spPr/>
    </dgm:pt>
    <dgm:pt modelId="{65B234F4-48B2-41AE-9D9A-3A95F0B8E6A7}" type="pres">
      <dgm:prSet presAssocID="{E84C3CFA-3834-4F1E-B8C1-5A47FC4ABB08}" presName="spacer" presStyleCnt="0"/>
      <dgm:spPr/>
    </dgm:pt>
    <dgm:pt modelId="{7AB156B2-958D-4DA1-832F-D92F3FC2F578}" type="pres">
      <dgm:prSet presAssocID="{62328774-3AE6-47F9-995B-841B22466525}" presName="parentText" presStyleLbl="node1" presStyleIdx="1" presStyleCnt="2">
        <dgm:presLayoutVars>
          <dgm:chMax val="0"/>
          <dgm:bulletEnabled val="1"/>
        </dgm:presLayoutVars>
      </dgm:prSet>
      <dgm:spPr/>
    </dgm:pt>
  </dgm:ptLst>
  <dgm:cxnLst>
    <dgm:cxn modelId="{01FBC326-37BD-4541-BD17-42DD2472BDC5}" type="presOf" srcId="{62328774-3AE6-47F9-995B-841B22466525}" destId="{7AB156B2-958D-4DA1-832F-D92F3FC2F578}" srcOrd="0" destOrd="0" presId="urn:microsoft.com/office/officeart/2005/8/layout/vList2"/>
    <dgm:cxn modelId="{69352D28-7DCF-4C1F-BDB7-71243E28E3C3}" type="presOf" srcId="{D856FB29-4D73-409D-84AE-3A45C0A17CE9}" destId="{A5AC81E9-0047-4701-A1C1-28574B8D0B53}" srcOrd="0" destOrd="0" presId="urn:microsoft.com/office/officeart/2005/8/layout/vList2"/>
    <dgm:cxn modelId="{1F082F5D-869D-4BC4-ACEF-E246BBABA23E}" srcId="{98BFBCB9-EBCC-491D-B43F-75C63925EF18}" destId="{62328774-3AE6-47F9-995B-841B22466525}" srcOrd="1" destOrd="0" parTransId="{F3662F00-B7F6-4E56-946E-54DCD470B987}" sibTransId="{14602ADB-2A33-46C9-8EDA-57897AC25A0B}"/>
    <dgm:cxn modelId="{E151605F-5F35-4809-9FE4-ED4423760E3A}" type="presOf" srcId="{98BFBCB9-EBCC-491D-B43F-75C63925EF18}" destId="{8716A501-E9AE-4973-BBB9-D8B8E9F0A413}" srcOrd="0" destOrd="0" presId="urn:microsoft.com/office/officeart/2005/8/layout/vList2"/>
    <dgm:cxn modelId="{D6F2E783-56FC-4003-8972-8BDE2FB7075A}" srcId="{98BFBCB9-EBCC-491D-B43F-75C63925EF18}" destId="{D856FB29-4D73-409D-84AE-3A45C0A17CE9}" srcOrd="0" destOrd="0" parTransId="{7A5CBE29-0E46-45A1-94EF-0206B0E84957}" sibTransId="{E84C3CFA-3834-4F1E-B8C1-5A47FC4ABB08}"/>
    <dgm:cxn modelId="{3C6E4EF5-3CEF-4315-B743-C4DCC45535B8}" type="presParOf" srcId="{8716A501-E9AE-4973-BBB9-D8B8E9F0A413}" destId="{A5AC81E9-0047-4701-A1C1-28574B8D0B53}" srcOrd="0" destOrd="0" presId="urn:microsoft.com/office/officeart/2005/8/layout/vList2"/>
    <dgm:cxn modelId="{BE4C213F-7222-462A-B3F3-A9F82713D8B5}" type="presParOf" srcId="{8716A501-E9AE-4973-BBB9-D8B8E9F0A413}" destId="{65B234F4-48B2-41AE-9D9A-3A95F0B8E6A7}" srcOrd="1" destOrd="0" presId="urn:microsoft.com/office/officeart/2005/8/layout/vList2"/>
    <dgm:cxn modelId="{53A1DC15-86B2-4A25-9FC9-C375C45016EB}" type="presParOf" srcId="{8716A501-E9AE-4973-BBB9-D8B8E9F0A413}" destId="{7AB156B2-958D-4DA1-832F-D92F3FC2F57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B39ABE-631C-4E80-B31E-6E7D86F979DF}"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90BD72E2-D6AA-459B-8488-9BEA44233113}">
      <dgm:prSet/>
      <dgm:spPr/>
      <dgm:t>
        <a:bodyPr/>
        <a:lstStyle/>
        <a:p>
          <a:r>
            <a:rPr lang="vi-VN" b="0" i="0"/>
            <a:t>Tối ưu hóa quản lý thời gian</a:t>
          </a:r>
          <a:r>
            <a:rPr lang="en-US" b="0" i="0"/>
            <a:t> </a:t>
          </a:r>
        </a:p>
      </dgm:t>
    </dgm:pt>
    <dgm:pt modelId="{3F3674B9-63D7-4539-94F3-4BF4E9EDAFFD}" type="parTrans" cxnId="{0DA0E8D2-6193-451F-AE88-473F21ECDCE8}">
      <dgm:prSet/>
      <dgm:spPr/>
      <dgm:t>
        <a:bodyPr/>
        <a:lstStyle/>
        <a:p>
          <a:endParaRPr lang="en-US"/>
        </a:p>
      </dgm:t>
    </dgm:pt>
    <dgm:pt modelId="{A317EB8E-39F3-4A3D-86EC-5948222D633B}" type="sibTrans" cxnId="{0DA0E8D2-6193-451F-AE88-473F21ECDCE8}">
      <dgm:prSet/>
      <dgm:spPr/>
      <dgm:t>
        <a:bodyPr/>
        <a:lstStyle/>
        <a:p>
          <a:endParaRPr lang="en-US"/>
        </a:p>
      </dgm:t>
    </dgm:pt>
    <dgm:pt modelId="{16203720-8711-441E-819A-A910C36B3012}">
      <dgm:prSet/>
      <dgm:spPr/>
      <dgm:t>
        <a:bodyPr/>
        <a:lstStyle/>
        <a:p>
          <a:r>
            <a:rPr lang="vi-VN" b="0" i="0"/>
            <a:t>Cải thiện sức khỏe</a:t>
          </a:r>
          <a:endParaRPr lang="en-US"/>
        </a:p>
      </dgm:t>
    </dgm:pt>
    <dgm:pt modelId="{C43B1484-EB87-45F0-97EC-DB8E118A64D4}" type="parTrans" cxnId="{A745C785-4C3C-4209-8D60-0B1FFBF9D43C}">
      <dgm:prSet/>
      <dgm:spPr/>
      <dgm:t>
        <a:bodyPr/>
        <a:lstStyle/>
        <a:p>
          <a:endParaRPr lang="en-US"/>
        </a:p>
      </dgm:t>
    </dgm:pt>
    <dgm:pt modelId="{FD39231C-5D4C-4BB2-9745-D894B85C1D80}" type="sibTrans" cxnId="{A745C785-4C3C-4209-8D60-0B1FFBF9D43C}">
      <dgm:prSet/>
      <dgm:spPr/>
      <dgm:t>
        <a:bodyPr/>
        <a:lstStyle/>
        <a:p>
          <a:endParaRPr lang="en-US"/>
        </a:p>
      </dgm:t>
    </dgm:pt>
    <dgm:pt modelId="{1FA488FC-B778-4779-B4A2-26E54E3E2CE4}">
      <dgm:prSet/>
      <dgm:spPr/>
      <dgm:t>
        <a:bodyPr/>
        <a:lstStyle/>
        <a:p>
          <a:r>
            <a:rPr lang="vi-VN" b="0" i="0"/>
            <a:t>Nâng cao năng suất</a:t>
          </a:r>
          <a:r>
            <a:rPr lang="en-US" b="0" i="0"/>
            <a:t> làm việc</a:t>
          </a:r>
          <a:endParaRPr lang="en-US"/>
        </a:p>
      </dgm:t>
    </dgm:pt>
    <dgm:pt modelId="{74785909-2D39-4CE5-8CD3-E2D2A55A9048}" type="parTrans" cxnId="{E22A8CF4-65AA-47B8-8465-DE830EDCB9FF}">
      <dgm:prSet/>
      <dgm:spPr/>
      <dgm:t>
        <a:bodyPr/>
        <a:lstStyle/>
        <a:p>
          <a:endParaRPr lang="en-US"/>
        </a:p>
      </dgm:t>
    </dgm:pt>
    <dgm:pt modelId="{02D60A42-8689-43FE-B1A6-596433BCCC67}" type="sibTrans" cxnId="{E22A8CF4-65AA-47B8-8465-DE830EDCB9FF}">
      <dgm:prSet/>
      <dgm:spPr/>
      <dgm:t>
        <a:bodyPr/>
        <a:lstStyle/>
        <a:p>
          <a:endParaRPr lang="en-US"/>
        </a:p>
      </dgm:t>
    </dgm:pt>
    <dgm:pt modelId="{60C95187-817A-48B1-BCDB-67EA48726433}">
      <dgm:prSet/>
      <dgm:spPr/>
      <dgm:t>
        <a:bodyPr/>
        <a:lstStyle/>
        <a:p>
          <a:r>
            <a:rPr lang="vi-VN" b="0" i="0"/>
            <a:t>Cải thiện chất lượng cuộc sống</a:t>
          </a:r>
          <a:endParaRPr lang="en-US"/>
        </a:p>
      </dgm:t>
    </dgm:pt>
    <dgm:pt modelId="{E12FDACF-9B57-4232-9094-1669DE231E67}" type="parTrans" cxnId="{A0E3C01C-8AC4-4B94-9A0E-415446771626}">
      <dgm:prSet/>
      <dgm:spPr/>
      <dgm:t>
        <a:bodyPr/>
        <a:lstStyle/>
        <a:p>
          <a:endParaRPr lang="en-US"/>
        </a:p>
      </dgm:t>
    </dgm:pt>
    <dgm:pt modelId="{6C9D7199-4BD0-4500-8BDA-C8610CE9AA05}" type="sibTrans" cxnId="{A0E3C01C-8AC4-4B94-9A0E-415446771626}">
      <dgm:prSet/>
      <dgm:spPr/>
      <dgm:t>
        <a:bodyPr/>
        <a:lstStyle/>
        <a:p>
          <a:endParaRPr lang="en-US"/>
        </a:p>
      </dgm:t>
    </dgm:pt>
    <dgm:pt modelId="{3441A54C-0C9B-48E4-9A85-1E4F65B8BC60}" type="pres">
      <dgm:prSet presAssocID="{9FB39ABE-631C-4E80-B31E-6E7D86F979DF}" presName="linear" presStyleCnt="0">
        <dgm:presLayoutVars>
          <dgm:dir/>
          <dgm:animLvl val="lvl"/>
          <dgm:resizeHandles val="exact"/>
        </dgm:presLayoutVars>
      </dgm:prSet>
      <dgm:spPr/>
    </dgm:pt>
    <dgm:pt modelId="{22CE99BC-03D1-4BB4-A225-64F542159518}" type="pres">
      <dgm:prSet presAssocID="{90BD72E2-D6AA-459B-8488-9BEA44233113}" presName="parentLin" presStyleCnt="0"/>
      <dgm:spPr/>
    </dgm:pt>
    <dgm:pt modelId="{04262E34-BEA4-4231-97CF-FECA7445482A}" type="pres">
      <dgm:prSet presAssocID="{90BD72E2-D6AA-459B-8488-9BEA44233113}" presName="parentLeftMargin" presStyleLbl="node1" presStyleIdx="0" presStyleCnt="4"/>
      <dgm:spPr/>
    </dgm:pt>
    <dgm:pt modelId="{C6F77F21-02CF-407A-B767-A05B820BFEBC}" type="pres">
      <dgm:prSet presAssocID="{90BD72E2-D6AA-459B-8488-9BEA44233113}" presName="parentText" presStyleLbl="node1" presStyleIdx="0" presStyleCnt="4">
        <dgm:presLayoutVars>
          <dgm:chMax val="0"/>
          <dgm:bulletEnabled val="1"/>
        </dgm:presLayoutVars>
      </dgm:prSet>
      <dgm:spPr/>
    </dgm:pt>
    <dgm:pt modelId="{8BCA48F3-BE39-4335-B246-855042A7CA0C}" type="pres">
      <dgm:prSet presAssocID="{90BD72E2-D6AA-459B-8488-9BEA44233113}" presName="negativeSpace" presStyleCnt="0"/>
      <dgm:spPr/>
    </dgm:pt>
    <dgm:pt modelId="{0007A82A-CD88-45BA-9FC9-4B37BB9D0E81}" type="pres">
      <dgm:prSet presAssocID="{90BD72E2-D6AA-459B-8488-9BEA44233113}" presName="childText" presStyleLbl="conFgAcc1" presStyleIdx="0" presStyleCnt="4">
        <dgm:presLayoutVars>
          <dgm:bulletEnabled val="1"/>
        </dgm:presLayoutVars>
      </dgm:prSet>
      <dgm:spPr/>
    </dgm:pt>
    <dgm:pt modelId="{49F8F94B-02C2-4374-8F9B-32A0E1CF9125}" type="pres">
      <dgm:prSet presAssocID="{A317EB8E-39F3-4A3D-86EC-5948222D633B}" presName="spaceBetweenRectangles" presStyleCnt="0"/>
      <dgm:spPr/>
    </dgm:pt>
    <dgm:pt modelId="{A56696E0-73B4-49E8-A864-D2526ABB5407}" type="pres">
      <dgm:prSet presAssocID="{16203720-8711-441E-819A-A910C36B3012}" presName="parentLin" presStyleCnt="0"/>
      <dgm:spPr/>
    </dgm:pt>
    <dgm:pt modelId="{3AD13959-9400-430B-A387-F865EFC6797A}" type="pres">
      <dgm:prSet presAssocID="{16203720-8711-441E-819A-A910C36B3012}" presName="parentLeftMargin" presStyleLbl="node1" presStyleIdx="0" presStyleCnt="4"/>
      <dgm:spPr/>
    </dgm:pt>
    <dgm:pt modelId="{87F9F78D-58DC-45BE-9FC5-360270044A1F}" type="pres">
      <dgm:prSet presAssocID="{16203720-8711-441E-819A-A910C36B3012}" presName="parentText" presStyleLbl="node1" presStyleIdx="1" presStyleCnt="4">
        <dgm:presLayoutVars>
          <dgm:chMax val="0"/>
          <dgm:bulletEnabled val="1"/>
        </dgm:presLayoutVars>
      </dgm:prSet>
      <dgm:spPr/>
    </dgm:pt>
    <dgm:pt modelId="{6AFD3756-3B2B-4720-838B-5DBD2EB99A0D}" type="pres">
      <dgm:prSet presAssocID="{16203720-8711-441E-819A-A910C36B3012}" presName="negativeSpace" presStyleCnt="0"/>
      <dgm:spPr/>
    </dgm:pt>
    <dgm:pt modelId="{38022326-2AB3-4F44-88B3-BC5232BCF64B}" type="pres">
      <dgm:prSet presAssocID="{16203720-8711-441E-819A-A910C36B3012}" presName="childText" presStyleLbl="conFgAcc1" presStyleIdx="1" presStyleCnt="4">
        <dgm:presLayoutVars>
          <dgm:bulletEnabled val="1"/>
        </dgm:presLayoutVars>
      </dgm:prSet>
      <dgm:spPr/>
    </dgm:pt>
    <dgm:pt modelId="{7A37500D-7DBE-4E00-A4B3-7EB147E5B46B}" type="pres">
      <dgm:prSet presAssocID="{FD39231C-5D4C-4BB2-9745-D894B85C1D80}" presName="spaceBetweenRectangles" presStyleCnt="0"/>
      <dgm:spPr/>
    </dgm:pt>
    <dgm:pt modelId="{284223BE-8A9E-46B0-B373-E569F9F15EDB}" type="pres">
      <dgm:prSet presAssocID="{1FA488FC-B778-4779-B4A2-26E54E3E2CE4}" presName="parentLin" presStyleCnt="0"/>
      <dgm:spPr/>
    </dgm:pt>
    <dgm:pt modelId="{E22D12B7-C275-40B8-9E94-00915864137A}" type="pres">
      <dgm:prSet presAssocID="{1FA488FC-B778-4779-B4A2-26E54E3E2CE4}" presName="parentLeftMargin" presStyleLbl="node1" presStyleIdx="1" presStyleCnt="4"/>
      <dgm:spPr/>
    </dgm:pt>
    <dgm:pt modelId="{131F8102-C1A5-4FF8-AAB7-F99EC99C606C}" type="pres">
      <dgm:prSet presAssocID="{1FA488FC-B778-4779-B4A2-26E54E3E2CE4}" presName="parentText" presStyleLbl="node1" presStyleIdx="2" presStyleCnt="4">
        <dgm:presLayoutVars>
          <dgm:chMax val="0"/>
          <dgm:bulletEnabled val="1"/>
        </dgm:presLayoutVars>
      </dgm:prSet>
      <dgm:spPr/>
    </dgm:pt>
    <dgm:pt modelId="{75DFB2DA-47DD-472A-BB1E-FAA60A97BA5E}" type="pres">
      <dgm:prSet presAssocID="{1FA488FC-B778-4779-B4A2-26E54E3E2CE4}" presName="negativeSpace" presStyleCnt="0"/>
      <dgm:spPr/>
    </dgm:pt>
    <dgm:pt modelId="{E3C37DF6-03DF-476A-A046-7E3AB15BFC13}" type="pres">
      <dgm:prSet presAssocID="{1FA488FC-B778-4779-B4A2-26E54E3E2CE4}" presName="childText" presStyleLbl="conFgAcc1" presStyleIdx="2" presStyleCnt="4">
        <dgm:presLayoutVars>
          <dgm:bulletEnabled val="1"/>
        </dgm:presLayoutVars>
      </dgm:prSet>
      <dgm:spPr/>
    </dgm:pt>
    <dgm:pt modelId="{28FAFCF3-4671-4DF1-B78D-B0E79515C795}" type="pres">
      <dgm:prSet presAssocID="{02D60A42-8689-43FE-B1A6-596433BCCC67}" presName="spaceBetweenRectangles" presStyleCnt="0"/>
      <dgm:spPr/>
    </dgm:pt>
    <dgm:pt modelId="{9FD7F1C5-878A-4741-817E-5B89D350C53C}" type="pres">
      <dgm:prSet presAssocID="{60C95187-817A-48B1-BCDB-67EA48726433}" presName="parentLin" presStyleCnt="0"/>
      <dgm:spPr/>
    </dgm:pt>
    <dgm:pt modelId="{84365902-9F93-410C-A527-95C23B51CBBA}" type="pres">
      <dgm:prSet presAssocID="{60C95187-817A-48B1-BCDB-67EA48726433}" presName="parentLeftMargin" presStyleLbl="node1" presStyleIdx="2" presStyleCnt="4"/>
      <dgm:spPr/>
    </dgm:pt>
    <dgm:pt modelId="{5EA070BE-1409-4D83-9D75-1A8ADE539662}" type="pres">
      <dgm:prSet presAssocID="{60C95187-817A-48B1-BCDB-67EA48726433}" presName="parentText" presStyleLbl="node1" presStyleIdx="3" presStyleCnt="4">
        <dgm:presLayoutVars>
          <dgm:chMax val="0"/>
          <dgm:bulletEnabled val="1"/>
        </dgm:presLayoutVars>
      </dgm:prSet>
      <dgm:spPr/>
    </dgm:pt>
    <dgm:pt modelId="{292C37F6-1360-4296-BB3D-7277BD4E2E11}" type="pres">
      <dgm:prSet presAssocID="{60C95187-817A-48B1-BCDB-67EA48726433}" presName="negativeSpace" presStyleCnt="0"/>
      <dgm:spPr/>
    </dgm:pt>
    <dgm:pt modelId="{9C8DEDB9-FB5C-400C-B3DA-748C0D209B16}" type="pres">
      <dgm:prSet presAssocID="{60C95187-817A-48B1-BCDB-67EA48726433}" presName="childText" presStyleLbl="conFgAcc1" presStyleIdx="3" presStyleCnt="4">
        <dgm:presLayoutVars>
          <dgm:bulletEnabled val="1"/>
        </dgm:presLayoutVars>
      </dgm:prSet>
      <dgm:spPr/>
    </dgm:pt>
  </dgm:ptLst>
  <dgm:cxnLst>
    <dgm:cxn modelId="{A0E3C01C-8AC4-4B94-9A0E-415446771626}" srcId="{9FB39ABE-631C-4E80-B31E-6E7D86F979DF}" destId="{60C95187-817A-48B1-BCDB-67EA48726433}" srcOrd="3" destOrd="0" parTransId="{E12FDACF-9B57-4232-9094-1669DE231E67}" sibTransId="{6C9D7199-4BD0-4500-8BDA-C8610CE9AA05}"/>
    <dgm:cxn modelId="{9CF46368-8C4F-4C91-B5A4-105604D19AF9}" type="presOf" srcId="{90BD72E2-D6AA-459B-8488-9BEA44233113}" destId="{04262E34-BEA4-4231-97CF-FECA7445482A}" srcOrd="0" destOrd="0" presId="urn:microsoft.com/office/officeart/2005/8/layout/list1"/>
    <dgm:cxn modelId="{26C90C72-9632-4E6B-8F3E-58F451961934}" type="presOf" srcId="{1FA488FC-B778-4779-B4A2-26E54E3E2CE4}" destId="{131F8102-C1A5-4FF8-AAB7-F99EC99C606C}" srcOrd="1" destOrd="0" presId="urn:microsoft.com/office/officeart/2005/8/layout/list1"/>
    <dgm:cxn modelId="{424ED07D-0E63-4820-9C01-B9C68AFB134F}" type="presOf" srcId="{60C95187-817A-48B1-BCDB-67EA48726433}" destId="{5EA070BE-1409-4D83-9D75-1A8ADE539662}" srcOrd="1" destOrd="0" presId="urn:microsoft.com/office/officeart/2005/8/layout/list1"/>
    <dgm:cxn modelId="{A745C785-4C3C-4209-8D60-0B1FFBF9D43C}" srcId="{9FB39ABE-631C-4E80-B31E-6E7D86F979DF}" destId="{16203720-8711-441E-819A-A910C36B3012}" srcOrd="1" destOrd="0" parTransId="{C43B1484-EB87-45F0-97EC-DB8E118A64D4}" sibTransId="{FD39231C-5D4C-4BB2-9745-D894B85C1D80}"/>
    <dgm:cxn modelId="{6EAFB895-BF27-4986-92E4-28FCB0CE5798}" type="presOf" srcId="{60C95187-817A-48B1-BCDB-67EA48726433}" destId="{84365902-9F93-410C-A527-95C23B51CBBA}" srcOrd="0" destOrd="0" presId="urn:microsoft.com/office/officeart/2005/8/layout/list1"/>
    <dgm:cxn modelId="{0F0184A7-9C6D-443B-ACA9-DCC577720CA1}" type="presOf" srcId="{1FA488FC-B778-4779-B4A2-26E54E3E2CE4}" destId="{E22D12B7-C275-40B8-9E94-00915864137A}" srcOrd="0" destOrd="0" presId="urn:microsoft.com/office/officeart/2005/8/layout/list1"/>
    <dgm:cxn modelId="{979D8BB5-7250-4F0C-B985-7CB0BBDF785C}" type="presOf" srcId="{16203720-8711-441E-819A-A910C36B3012}" destId="{87F9F78D-58DC-45BE-9FC5-360270044A1F}" srcOrd="1" destOrd="0" presId="urn:microsoft.com/office/officeart/2005/8/layout/list1"/>
    <dgm:cxn modelId="{93F074D0-8D08-495C-886A-248DC28C7F16}" type="presOf" srcId="{9FB39ABE-631C-4E80-B31E-6E7D86F979DF}" destId="{3441A54C-0C9B-48E4-9A85-1E4F65B8BC60}" srcOrd="0" destOrd="0" presId="urn:microsoft.com/office/officeart/2005/8/layout/list1"/>
    <dgm:cxn modelId="{0DA0E8D2-6193-451F-AE88-473F21ECDCE8}" srcId="{9FB39ABE-631C-4E80-B31E-6E7D86F979DF}" destId="{90BD72E2-D6AA-459B-8488-9BEA44233113}" srcOrd="0" destOrd="0" parTransId="{3F3674B9-63D7-4539-94F3-4BF4E9EDAFFD}" sibTransId="{A317EB8E-39F3-4A3D-86EC-5948222D633B}"/>
    <dgm:cxn modelId="{A8C934D4-F9AF-4E3A-B54A-D61FEECD62F2}" type="presOf" srcId="{16203720-8711-441E-819A-A910C36B3012}" destId="{3AD13959-9400-430B-A387-F865EFC6797A}" srcOrd="0" destOrd="0" presId="urn:microsoft.com/office/officeart/2005/8/layout/list1"/>
    <dgm:cxn modelId="{E43ADAE2-AAFD-4785-8514-23CFFBB96DC0}" type="presOf" srcId="{90BD72E2-D6AA-459B-8488-9BEA44233113}" destId="{C6F77F21-02CF-407A-B767-A05B820BFEBC}" srcOrd="1" destOrd="0" presId="urn:microsoft.com/office/officeart/2005/8/layout/list1"/>
    <dgm:cxn modelId="{E22A8CF4-65AA-47B8-8465-DE830EDCB9FF}" srcId="{9FB39ABE-631C-4E80-B31E-6E7D86F979DF}" destId="{1FA488FC-B778-4779-B4A2-26E54E3E2CE4}" srcOrd="2" destOrd="0" parTransId="{74785909-2D39-4CE5-8CD3-E2D2A55A9048}" sibTransId="{02D60A42-8689-43FE-B1A6-596433BCCC67}"/>
    <dgm:cxn modelId="{A1CCC0FD-D9DC-42FB-A6B5-A7B36288898A}" type="presParOf" srcId="{3441A54C-0C9B-48E4-9A85-1E4F65B8BC60}" destId="{22CE99BC-03D1-4BB4-A225-64F542159518}" srcOrd="0" destOrd="0" presId="urn:microsoft.com/office/officeart/2005/8/layout/list1"/>
    <dgm:cxn modelId="{5CE818BE-809F-4092-91D6-4158E6A262DA}" type="presParOf" srcId="{22CE99BC-03D1-4BB4-A225-64F542159518}" destId="{04262E34-BEA4-4231-97CF-FECA7445482A}" srcOrd="0" destOrd="0" presId="urn:microsoft.com/office/officeart/2005/8/layout/list1"/>
    <dgm:cxn modelId="{E2AE3264-99E3-4D5D-A65A-D5E70443BD93}" type="presParOf" srcId="{22CE99BC-03D1-4BB4-A225-64F542159518}" destId="{C6F77F21-02CF-407A-B767-A05B820BFEBC}" srcOrd="1" destOrd="0" presId="urn:microsoft.com/office/officeart/2005/8/layout/list1"/>
    <dgm:cxn modelId="{1E504538-2F8C-40D4-90DA-7BC20DAA0587}" type="presParOf" srcId="{3441A54C-0C9B-48E4-9A85-1E4F65B8BC60}" destId="{8BCA48F3-BE39-4335-B246-855042A7CA0C}" srcOrd="1" destOrd="0" presId="urn:microsoft.com/office/officeart/2005/8/layout/list1"/>
    <dgm:cxn modelId="{C1C22F82-9AA0-45FF-BB8D-9583FB9193AB}" type="presParOf" srcId="{3441A54C-0C9B-48E4-9A85-1E4F65B8BC60}" destId="{0007A82A-CD88-45BA-9FC9-4B37BB9D0E81}" srcOrd="2" destOrd="0" presId="urn:microsoft.com/office/officeart/2005/8/layout/list1"/>
    <dgm:cxn modelId="{08D9C476-5090-44FF-9028-6F6CEFA101E6}" type="presParOf" srcId="{3441A54C-0C9B-48E4-9A85-1E4F65B8BC60}" destId="{49F8F94B-02C2-4374-8F9B-32A0E1CF9125}" srcOrd="3" destOrd="0" presId="urn:microsoft.com/office/officeart/2005/8/layout/list1"/>
    <dgm:cxn modelId="{141FC141-CE9B-4C85-849B-6F1752EFEE42}" type="presParOf" srcId="{3441A54C-0C9B-48E4-9A85-1E4F65B8BC60}" destId="{A56696E0-73B4-49E8-A864-D2526ABB5407}" srcOrd="4" destOrd="0" presId="urn:microsoft.com/office/officeart/2005/8/layout/list1"/>
    <dgm:cxn modelId="{D3CFE5F0-1F2D-4B54-975D-6728713AE06C}" type="presParOf" srcId="{A56696E0-73B4-49E8-A864-D2526ABB5407}" destId="{3AD13959-9400-430B-A387-F865EFC6797A}" srcOrd="0" destOrd="0" presId="urn:microsoft.com/office/officeart/2005/8/layout/list1"/>
    <dgm:cxn modelId="{5D6455DF-9AD0-418E-8C60-4F66608D77F7}" type="presParOf" srcId="{A56696E0-73B4-49E8-A864-D2526ABB5407}" destId="{87F9F78D-58DC-45BE-9FC5-360270044A1F}" srcOrd="1" destOrd="0" presId="urn:microsoft.com/office/officeart/2005/8/layout/list1"/>
    <dgm:cxn modelId="{DF2EFDA3-5773-44FB-911D-AF11FAFD99F4}" type="presParOf" srcId="{3441A54C-0C9B-48E4-9A85-1E4F65B8BC60}" destId="{6AFD3756-3B2B-4720-838B-5DBD2EB99A0D}" srcOrd="5" destOrd="0" presId="urn:microsoft.com/office/officeart/2005/8/layout/list1"/>
    <dgm:cxn modelId="{F3B16BBE-7F6F-4EA2-B2F9-A2B52D5C7A44}" type="presParOf" srcId="{3441A54C-0C9B-48E4-9A85-1E4F65B8BC60}" destId="{38022326-2AB3-4F44-88B3-BC5232BCF64B}" srcOrd="6" destOrd="0" presId="urn:microsoft.com/office/officeart/2005/8/layout/list1"/>
    <dgm:cxn modelId="{2A80FC81-649A-4529-A7EF-5EFE33FA98B2}" type="presParOf" srcId="{3441A54C-0C9B-48E4-9A85-1E4F65B8BC60}" destId="{7A37500D-7DBE-4E00-A4B3-7EB147E5B46B}" srcOrd="7" destOrd="0" presId="urn:microsoft.com/office/officeart/2005/8/layout/list1"/>
    <dgm:cxn modelId="{DAC260AC-1FB1-4932-8D43-4AA6EE1C56F6}" type="presParOf" srcId="{3441A54C-0C9B-48E4-9A85-1E4F65B8BC60}" destId="{284223BE-8A9E-46B0-B373-E569F9F15EDB}" srcOrd="8" destOrd="0" presId="urn:microsoft.com/office/officeart/2005/8/layout/list1"/>
    <dgm:cxn modelId="{6C06FEB8-A3B4-449F-835A-C697010B2626}" type="presParOf" srcId="{284223BE-8A9E-46B0-B373-E569F9F15EDB}" destId="{E22D12B7-C275-40B8-9E94-00915864137A}" srcOrd="0" destOrd="0" presId="urn:microsoft.com/office/officeart/2005/8/layout/list1"/>
    <dgm:cxn modelId="{8050AB5D-81DD-4EFC-8C5B-83F5F4DD109A}" type="presParOf" srcId="{284223BE-8A9E-46B0-B373-E569F9F15EDB}" destId="{131F8102-C1A5-4FF8-AAB7-F99EC99C606C}" srcOrd="1" destOrd="0" presId="urn:microsoft.com/office/officeart/2005/8/layout/list1"/>
    <dgm:cxn modelId="{8A0BBB40-BD9A-439C-B314-77221D0C0CCA}" type="presParOf" srcId="{3441A54C-0C9B-48E4-9A85-1E4F65B8BC60}" destId="{75DFB2DA-47DD-472A-BB1E-FAA60A97BA5E}" srcOrd="9" destOrd="0" presId="urn:microsoft.com/office/officeart/2005/8/layout/list1"/>
    <dgm:cxn modelId="{8F2DEC61-3576-4D0E-BAEA-690FF0B40BB8}" type="presParOf" srcId="{3441A54C-0C9B-48E4-9A85-1E4F65B8BC60}" destId="{E3C37DF6-03DF-476A-A046-7E3AB15BFC13}" srcOrd="10" destOrd="0" presId="urn:microsoft.com/office/officeart/2005/8/layout/list1"/>
    <dgm:cxn modelId="{946F0767-9367-4AF9-AF16-BE6C4E3BE684}" type="presParOf" srcId="{3441A54C-0C9B-48E4-9A85-1E4F65B8BC60}" destId="{28FAFCF3-4671-4DF1-B78D-B0E79515C795}" srcOrd="11" destOrd="0" presId="urn:microsoft.com/office/officeart/2005/8/layout/list1"/>
    <dgm:cxn modelId="{A41655D3-36FA-4CB5-A461-3DBB648942F5}" type="presParOf" srcId="{3441A54C-0C9B-48E4-9A85-1E4F65B8BC60}" destId="{9FD7F1C5-878A-4741-817E-5B89D350C53C}" srcOrd="12" destOrd="0" presId="urn:microsoft.com/office/officeart/2005/8/layout/list1"/>
    <dgm:cxn modelId="{D52A7C45-71E8-4538-B1C4-B2D58CD51CE7}" type="presParOf" srcId="{9FD7F1C5-878A-4741-817E-5B89D350C53C}" destId="{84365902-9F93-410C-A527-95C23B51CBBA}" srcOrd="0" destOrd="0" presId="urn:microsoft.com/office/officeart/2005/8/layout/list1"/>
    <dgm:cxn modelId="{A2F38267-183B-4E8A-8FC0-D003639E9EA9}" type="presParOf" srcId="{9FD7F1C5-878A-4741-817E-5B89D350C53C}" destId="{5EA070BE-1409-4D83-9D75-1A8ADE539662}" srcOrd="1" destOrd="0" presId="urn:microsoft.com/office/officeart/2005/8/layout/list1"/>
    <dgm:cxn modelId="{C47E85DB-85DA-48D3-94E3-2A9BFF522E37}" type="presParOf" srcId="{3441A54C-0C9B-48E4-9A85-1E4F65B8BC60}" destId="{292C37F6-1360-4296-BB3D-7277BD4E2E11}" srcOrd="13" destOrd="0" presId="urn:microsoft.com/office/officeart/2005/8/layout/list1"/>
    <dgm:cxn modelId="{A1A136B8-713E-417A-AE14-32A2E1B72FC9}" type="presParOf" srcId="{3441A54C-0C9B-48E4-9A85-1E4F65B8BC60}" destId="{9C8DEDB9-FB5C-400C-B3DA-748C0D209B1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B39ABE-631C-4E80-B31E-6E7D86F979D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0BD72E2-D6AA-459B-8488-9BEA44233113}">
      <dgm:prSet/>
      <dgm:spPr/>
      <dgm:t>
        <a:bodyPr/>
        <a:lstStyle/>
        <a:p>
          <a:r>
            <a:rPr lang="en-US" b="0" i="0"/>
            <a:t>ANDROID</a:t>
          </a:r>
        </a:p>
      </dgm:t>
    </dgm:pt>
    <dgm:pt modelId="{3F3674B9-63D7-4539-94F3-4BF4E9EDAFFD}" type="parTrans" cxnId="{0DA0E8D2-6193-451F-AE88-473F21ECDCE8}">
      <dgm:prSet/>
      <dgm:spPr/>
      <dgm:t>
        <a:bodyPr/>
        <a:lstStyle/>
        <a:p>
          <a:endParaRPr lang="en-US"/>
        </a:p>
      </dgm:t>
    </dgm:pt>
    <dgm:pt modelId="{A317EB8E-39F3-4A3D-86EC-5948222D633B}" type="sibTrans" cxnId="{0DA0E8D2-6193-451F-AE88-473F21ECDCE8}">
      <dgm:prSet/>
      <dgm:spPr/>
      <dgm:t>
        <a:bodyPr/>
        <a:lstStyle/>
        <a:p>
          <a:endParaRPr lang="en-US"/>
        </a:p>
      </dgm:t>
    </dgm:pt>
    <dgm:pt modelId="{16203720-8711-441E-819A-A910C36B3012}">
      <dgm:prSet/>
      <dgm:spPr/>
      <dgm:t>
        <a:bodyPr/>
        <a:lstStyle/>
        <a:p>
          <a:r>
            <a:rPr lang="en-US" b="0" i="0"/>
            <a:t>NGÔN NGỮ LẬP TRÌNH JAVA</a:t>
          </a:r>
          <a:endParaRPr lang="en-US"/>
        </a:p>
      </dgm:t>
    </dgm:pt>
    <dgm:pt modelId="{C43B1484-EB87-45F0-97EC-DB8E118A64D4}" type="parTrans" cxnId="{A745C785-4C3C-4209-8D60-0B1FFBF9D43C}">
      <dgm:prSet/>
      <dgm:spPr/>
      <dgm:t>
        <a:bodyPr/>
        <a:lstStyle/>
        <a:p>
          <a:endParaRPr lang="en-US"/>
        </a:p>
      </dgm:t>
    </dgm:pt>
    <dgm:pt modelId="{FD39231C-5D4C-4BB2-9745-D894B85C1D80}" type="sibTrans" cxnId="{A745C785-4C3C-4209-8D60-0B1FFBF9D43C}">
      <dgm:prSet/>
      <dgm:spPr/>
      <dgm:t>
        <a:bodyPr/>
        <a:lstStyle/>
        <a:p>
          <a:endParaRPr lang="en-US"/>
        </a:p>
      </dgm:t>
    </dgm:pt>
    <dgm:pt modelId="{1FA488FC-B778-4779-B4A2-26E54E3E2CE4}">
      <dgm:prSet/>
      <dgm:spPr/>
      <dgm:t>
        <a:bodyPr/>
        <a:lstStyle/>
        <a:p>
          <a:r>
            <a:rPr lang="en-US" b="0" i="0"/>
            <a:t>ROOM DATABASE</a:t>
          </a:r>
          <a:endParaRPr lang="en-US"/>
        </a:p>
      </dgm:t>
    </dgm:pt>
    <dgm:pt modelId="{74785909-2D39-4CE5-8CD3-E2D2A55A9048}" type="parTrans" cxnId="{E22A8CF4-65AA-47B8-8465-DE830EDCB9FF}">
      <dgm:prSet/>
      <dgm:spPr/>
      <dgm:t>
        <a:bodyPr/>
        <a:lstStyle/>
        <a:p>
          <a:endParaRPr lang="en-US"/>
        </a:p>
      </dgm:t>
    </dgm:pt>
    <dgm:pt modelId="{02D60A42-8689-43FE-B1A6-596433BCCC67}" type="sibTrans" cxnId="{E22A8CF4-65AA-47B8-8465-DE830EDCB9FF}">
      <dgm:prSet/>
      <dgm:spPr/>
      <dgm:t>
        <a:bodyPr/>
        <a:lstStyle/>
        <a:p>
          <a:endParaRPr lang="en-US"/>
        </a:p>
      </dgm:t>
    </dgm:pt>
    <dgm:pt modelId="{B3771CD8-40B4-4006-B9E1-F2FC06D92411}" type="pres">
      <dgm:prSet presAssocID="{9FB39ABE-631C-4E80-B31E-6E7D86F979DF}" presName="root" presStyleCnt="0">
        <dgm:presLayoutVars>
          <dgm:dir/>
          <dgm:resizeHandles val="exact"/>
        </dgm:presLayoutVars>
      </dgm:prSet>
      <dgm:spPr/>
    </dgm:pt>
    <dgm:pt modelId="{9C1F9F7D-41F1-42EC-A978-9CAAB1B223E9}" type="pres">
      <dgm:prSet presAssocID="{90BD72E2-D6AA-459B-8488-9BEA44233113}" presName="compNode" presStyleCnt="0"/>
      <dgm:spPr/>
    </dgm:pt>
    <dgm:pt modelId="{BCBDB4BD-00A2-4C2C-A06A-D3A4297F284A}" type="pres">
      <dgm:prSet presAssocID="{90BD72E2-D6AA-459B-8488-9BEA442331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921E08AB-4959-4359-89DE-E021CC928AB0}" type="pres">
      <dgm:prSet presAssocID="{90BD72E2-D6AA-459B-8488-9BEA44233113}" presName="spaceRect" presStyleCnt="0"/>
      <dgm:spPr/>
    </dgm:pt>
    <dgm:pt modelId="{26AC4D72-77E5-4A63-9153-5029FEB95333}" type="pres">
      <dgm:prSet presAssocID="{90BD72E2-D6AA-459B-8488-9BEA44233113}" presName="textRect" presStyleLbl="revTx" presStyleIdx="0" presStyleCnt="3">
        <dgm:presLayoutVars>
          <dgm:chMax val="1"/>
          <dgm:chPref val="1"/>
        </dgm:presLayoutVars>
      </dgm:prSet>
      <dgm:spPr/>
    </dgm:pt>
    <dgm:pt modelId="{882FA5E7-3AF4-46D5-89E4-EC731086639E}" type="pres">
      <dgm:prSet presAssocID="{A317EB8E-39F3-4A3D-86EC-5948222D633B}" presName="sibTrans" presStyleCnt="0"/>
      <dgm:spPr/>
    </dgm:pt>
    <dgm:pt modelId="{B76ACE26-D67C-4238-96A6-5C945ADFC361}" type="pres">
      <dgm:prSet presAssocID="{16203720-8711-441E-819A-A910C36B3012}" presName="compNode" presStyleCnt="0"/>
      <dgm:spPr/>
    </dgm:pt>
    <dgm:pt modelId="{BF33382C-2B2C-4763-8758-9015DF604CCC}" type="pres">
      <dgm:prSet presAssocID="{16203720-8711-441E-819A-A910C36B30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B461BCA-9E40-4C09-9E3A-FCAC336BC3C4}" type="pres">
      <dgm:prSet presAssocID="{16203720-8711-441E-819A-A910C36B3012}" presName="spaceRect" presStyleCnt="0"/>
      <dgm:spPr/>
    </dgm:pt>
    <dgm:pt modelId="{78719EE8-8755-4E60-9E87-CA8ECBBD0B85}" type="pres">
      <dgm:prSet presAssocID="{16203720-8711-441E-819A-A910C36B3012}" presName="textRect" presStyleLbl="revTx" presStyleIdx="1" presStyleCnt="3">
        <dgm:presLayoutVars>
          <dgm:chMax val="1"/>
          <dgm:chPref val="1"/>
        </dgm:presLayoutVars>
      </dgm:prSet>
      <dgm:spPr/>
    </dgm:pt>
    <dgm:pt modelId="{CD2FFB98-89A5-4B1C-ADBE-0A491BAF71C2}" type="pres">
      <dgm:prSet presAssocID="{FD39231C-5D4C-4BB2-9745-D894B85C1D80}" presName="sibTrans" presStyleCnt="0"/>
      <dgm:spPr/>
    </dgm:pt>
    <dgm:pt modelId="{67A678A7-EF0C-4438-95F0-1DA8D00877FB}" type="pres">
      <dgm:prSet presAssocID="{1FA488FC-B778-4779-B4A2-26E54E3E2CE4}" presName="compNode" presStyleCnt="0"/>
      <dgm:spPr/>
    </dgm:pt>
    <dgm:pt modelId="{09AD725C-89B3-475A-9011-2BF40D3AEEBC}" type="pres">
      <dgm:prSet presAssocID="{1FA488FC-B778-4779-B4A2-26E54E3E2C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E5E8166-BE09-4D51-B49B-067B1A7378BB}" type="pres">
      <dgm:prSet presAssocID="{1FA488FC-B778-4779-B4A2-26E54E3E2CE4}" presName="spaceRect" presStyleCnt="0"/>
      <dgm:spPr/>
    </dgm:pt>
    <dgm:pt modelId="{A8323BE9-6800-4F9A-9DB8-BB820A58CC32}" type="pres">
      <dgm:prSet presAssocID="{1FA488FC-B778-4779-B4A2-26E54E3E2CE4}" presName="textRect" presStyleLbl="revTx" presStyleIdx="2" presStyleCnt="3">
        <dgm:presLayoutVars>
          <dgm:chMax val="1"/>
          <dgm:chPref val="1"/>
        </dgm:presLayoutVars>
      </dgm:prSet>
      <dgm:spPr/>
    </dgm:pt>
  </dgm:ptLst>
  <dgm:cxnLst>
    <dgm:cxn modelId="{EED1B236-2062-4AD6-8679-102954095A8D}" type="presOf" srcId="{90BD72E2-D6AA-459B-8488-9BEA44233113}" destId="{26AC4D72-77E5-4A63-9153-5029FEB95333}" srcOrd="0" destOrd="0" presId="urn:microsoft.com/office/officeart/2018/2/layout/IconLabelList"/>
    <dgm:cxn modelId="{3A6AB97B-D6BF-42C1-8984-D91DCABB5B34}" type="presOf" srcId="{9FB39ABE-631C-4E80-B31E-6E7D86F979DF}" destId="{B3771CD8-40B4-4006-B9E1-F2FC06D92411}" srcOrd="0" destOrd="0" presId="urn:microsoft.com/office/officeart/2018/2/layout/IconLabelList"/>
    <dgm:cxn modelId="{A745C785-4C3C-4209-8D60-0B1FFBF9D43C}" srcId="{9FB39ABE-631C-4E80-B31E-6E7D86F979DF}" destId="{16203720-8711-441E-819A-A910C36B3012}" srcOrd="1" destOrd="0" parTransId="{C43B1484-EB87-45F0-97EC-DB8E118A64D4}" sibTransId="{FD39231C-5D4C-4BB2-9745-D894B85C1D80}"/>
    <dgm:cxn modelId="{9A5EC1A1-FD94-4CCA-BCF1-1355A5577CE0}" type="presOf" srcId="{16203720-8711-441E-819A-A910C36B3012}" destId="{78719EE8-8755-4E60-9E87-CA8ECBBD0B85}" srcOrd="0" destOrd="0" presId="urn:microsoft.com/office/officeart/2018/2/layout/IconLabelList"/>
    <dgm:cxn modelId="{934700BB-0CD8-4C54-AAA8-831CEB1EF957}" type="presOf" srcId="{1FA488FC-B778-4779-B4A2-26E54E3E2CE4}" destId="{A8323BE9-6800-4F9A-9DB8-BB820A58CC32}" srcOrd="0" destOrd="0" presId="urn:microsoft.com/office/officeart/2018/2/layout/IconLabelList"/>
    <dgm:cxn modelId="{0DA0E8D2-6193-451F-AE88-473F21ECDCE8}" srcId="{9FB39ABE-631C-4E80-B31E-6E7D86F979DF}" destId="{90BD72E2-D6AA-459B-8488-9BEA44233113}" srcOrd="0" destOrd="0" parTransId="{3F3674B9-63D7-4539-94F3-4BF4E9EDAFFD}" sibTransId="{A317EB8E-39F3-4A3D-86EC-5948222D633B}"/>
    <dgm:cxn modelId="{E22A8CF4-65AA-47B8-8465-DE830EDCB9FF}" srcId="{9FB39ABE-631C-4E80-B31E-6E7D86F979DF}" destId="{1FA488FC-B778-4779-B4A2-26E54E3E2CE4}" srcOrd="2" destOrd="0" parTransId="{74785909-2D39-4CE5-8CD3-E2D2A55A9048}" sibTransId="{02D60A42-8689-43FE-B1A6-596433BCCC67}"/>
    <dgm:cxn modelId="{4FE2A084-9826-40FC-BB0E-6FCEB33235C7}" type="presParOf" srcId="{B3771CD8-40B4-4006-B9E1-F2FC06D92411}" destId="{9C1F9F7D-41F1-42EC-A978-9CAAB1B223E9}" srcOrd="0" destOrd="0" presId="urn:microsoft.com/office/officeart/2018/2/layout/IconLabelList"/>
    <dgm:cxn modelId="{4A1E9C6E-79D1-4FF0-9BF6-2745B172F256}" type="presParOf" srcId="{9C1F9F7D-41F1-42EC-A978-9CAAB1B223E9}" destId="{BCBDB4BD-00A2-4C2C-A06A-D3A4297F284A}" srcOrd="0" destOrd="0" presId="urn:microsoft.com/office/officeart/2018/2/layout/IconLabelList"/>
    <dgm:cxn modelId="{B0A5C142-025D-4D31-B55A-F62FBC3F8354}" type="presParOf" srcId="{9C1F9F7D-41F1-42EC-A978-9CAAB1B223E9}" destId="{921E08AB-4959-4359-89DE-E021CC928AB0}" srcOrd="1" destOrd="0" presId="urn:microsoft.com/office/officeart/2018/2/layout/IconLabelList"/>
    <dgm:cxn modelId="{8B096C63-3C39-4B00-8687-585C204AB584}" type="presParOf" srcId="{9C1F9F7D-41F1-42EC-A978-9CAAB1B223E9}" destId="{26AC4D72-77E5-4A63-9153-5029FEB95333}" srcOrd="2" destOrd="0" presId="urn:microsoft.com/office/officeart/2018/2/layout/IconLabelList"/>
    <dgm:cxn modelId="{AD85F6EA-6FF5-4C93-88AD-3D3171B07050}" type="presParOf" srcId="{B3771CD8-40B4-4006-B9E1-F2FC06D92411}" destId="{882FA5E7-3AF4-46D5-89E4-EC731086639E}" srcOrd="1" destOrd="0" presId="urn:microsoft.com/office/officeart/2018/2/layout/IconLabelList"/>
    <dgm:cxn modelId="{6A0A8FC7-EF3E-4096-86D3-7080E2A4855B}" type="presParOf" srcId="{B3771CD8-40B4-4006-B9E1-F2FC06D92411}" destId="{B76ACE26-D67C-4238-96A6-5C945ADFC361}" srcOrd="2" destOrd="0" presId="urn:microsoft.com/office/officeart/2018/2/layout/IconLabelList"/>
    <dgm:cxn modelId="{1F50B825-7D94-4F14-A8BF-AA6FFCD8C69E}" type="presParOf" srcId="{B76ACE26-D67C-4238-96A6-5C945ADFC361}" destId="{BF33382C-2B2C-4763-8758-9015DF604CCC}" srcOrd="0" destOrd="0" presId="urn:microsoft.com/office/officeart/2018/2/layout/IconLabelList"/>
    <dgm:cxn modelId="{2F7B43EB-AB20-4350-BBC8-5F8770BB2314}" type="presParOf" srcId="{B76ACE26-D67C-4238-96A6-5C945ADFC361}" destId="{0B461BCA-9E40-4C09-9E3A-FCAC336BC3C4}" srcOrd="1" destOrd="0" presId="urn:microsoft.com/office/officeart/2018/2/layout/IconLabelList"/>
    <dgm:cxn modelId="{899EBA0A-956B-498B-8663-0667BCF39B56}" type="presParOf" srcId="{B76ACE26-D67C-4238-96A6-5C945ADFC361}" destId="{78719EE8-8755-4E60-9E87-CA8ECBBD0B85}" srcOrd="2" destOrd="0" presId="urn:microsoft.com/office/officeart/2018/2/layout/IconLabelList"/>
    <dgm:cxn modelId="{56E8FEB5-9B99-4037-BE9D-1D8424EA6EAC}" type="presParOf" srcId="{B3771CD8-40B4-4006-B9E1-F2FC06D92411}" destId="{CD2FFB98-89A5-4B1C-ADBE-0A491BAF71C2}" srcOrd="3" destOrd="0" presId="urn:microsoft.com/office/officeart/2018/2/layout/IconLabelList"/>
    <dgm:cxn modelId="{1CDADFEB-F328-4999-AAF6-78F13D407615}" type="presParOf" srcId="{B3771CD8-40B4-4006-B9E1-F2FC06D92411}" destId="{67A678A7-EF0C-4438-95F0-1DA8D00877FB}" srcOrd="4" destOrd="0" presId="urn:microsoft.com/office/officeart/2018/2/layout/IconLabelList"/>
    <dgm:cxn modelId="{999D67F4-9C00-4F5D-8E16-60920939760A}" type="presParOf" srcId="{67A678A7-EF0C-4438-95F0-1DA8D00877FB}" destId="{09AD725C-89B3-475A-9011-2BF40D3AEEBC}" srcOrd="0" destOrd="0" presId="urn:microsoft.com/office/officeart/2018/2/layout/IconLabelList"/>
    <dgm:cxn modelId="{FB36E230-DBF0-4C4B-A852-C7BA47FE08F3}" type="presParOf" srcId="{67A678A7-EF0C-4438-95F0-1DA8D00877FB}" destId="{2E5E8166-BE09-4D51-B49B-067B1A7378BB}" srcOrd="1" destOrd="0" presId="urn:microsoft.com/office/officeart/2018/2/layout/IconLabelList"/>
    <dgm:cxn modelId="{10A0B39D-471C-4ABD-AD12-9AB73CD8EF9A}" type="presParOf" srcId="{67A678A7-EF0C-4438-95F0-1DA8D00877FB}" destId="{A8323BE9-6800-4F9A-9DB8-BB820A58CC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81E9-0047-4701-A1C1-28574B8D0B53}">
      <dsp:nvSpPr>
        <dsp:cNvPr id="0" name=""/>
        <dsp:cNvSpPr/>
      </dsp:nvSpPr>
      <dsp:spPr>
        <a:xfrm>
          <a:off x="0" y="77020"/>
          <a:ext cx="7161017" cy="1965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Việc theo dõi thói quen hằng ngày sẽ giúp người dùng có động lực và tự nhắc nhở bản thân để không ngừng hoàn thiện bản thân hơn theo từng ngày. Cũng như khả năng cải thiện chất lượng cuộc sống thông qua các thói quen tốt</a:t>
          </a:r>
        </a:p>
      </dsp:txBody>
      <dsp:txXfrm>
        <a:off x="95953" y="172973"/>
        <a:ext cx="6969111" cy="1773693"/>
      </dsp:txXfrm>
    </dsp:sp>
    <dsp:sp modelId="{7AB156B2-958D-4DA1-832F-D92F3FC2F578}">
      <dsp:nvSpPr>
        <dsp:cNvPr id="0" name=""/>
        <dsp:cNvSpPr/>
      </dsp:nvSpPr>
      <dsp:spPr>
        <a:xfrm>
          <a:off x="0" y="2111740"/>
          <a:ext cx="7161017" cy="1965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Đề tài “Xây dựng ứng dụng mobile habit tracker”. Với mong muốn hướng tới đối tượng ở mọi độ tuổi cần theo dõi hành vi thói quen của mình hằng ngày chỉ với điện thoại thông minh</a:t>
          </a:r>
        </a:p>
      </dsp:txBody>
      <dsp:txXfrm>
        <a:off x="95953" y="2207693"/>
        <a:ext cx="6969111" cy="1773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7A82A-CD88-45BA-9FC9-4B37BB9D0E81}">
      <dsp:nvSpPr>
        <dsp:cNvPr id="0" name=""/>
        <dsp:cNvSpPr/>
      </dsp:nvSpPr>
      <dsp:spPr>
        <a:xfrm>
          <a:off x="0" y="497010"/>
          <a:ext cx="6900512" cy="781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F77F21-02CF-407A-B767-A05B820BFEBC}">
      <dsp:nvSpPr>
        <dsp:cNvPr id="0" name=""/>
        <dsp:cNvSpPr/>
      </dsp:nvSpPr>
      <dsp:spPr>
        <a:xfrm>
          <a:off x="345025" y="39450"/>
          <a:ext cx="4830358" cy="9151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vi-VN" sz="3100" b="0" i="0" kern="1200"/>
            <a:t>Tối ưu hóa quản lý thời gian</a:t>
          </a:r>
          <a:r>
            <a:rPr lang="en-US" sz="3100" b="0" i="0" kern="1200"/>
            <a:t> </a:t>
          </a:r>
        </a:p>
      </dsp:txBody>
      <dsp:txXfrm>
        <a:off x="389697" y="84122"/>
        <a:ext cx="4741014" cy="825776"/>
      </dsp:txXfrm>
    </dsp:sp>
    <dsp:sp modelId="{38022326-2AB3-4F44-88B3-BC5232BCF64B}">
      <dsp:nvSpPr>
        <dsp:cNvPr id="0" name=""/>
        <dsp:cNvSpPr/>
      </dsp:nvSpPr>
      <dsp:spPr>
        <a:xfrm>
          <a:off x="0" y="1903170"/>
          <a:ext cx="6900512" cy="781200"/>
        </a:xfrm>
        <a:prstGeom prst="rect">
          <a:avLst/>
        </a:prstGeom>
        <a:solidFill>
          <a:schemeClr val="lt1">
            <a:alpha val="90000"/>
            <a:hueOff val="0"/>
            <a:satOff val="0"/>
            <a:lumOff val="0"/>
            <a:alphaOff val="0"/>
          </a:schemeClr>
        </a:solidFill>
        <a:ln w="12700" cap="flat" cmpd="sng" algn="ctr">
          <a:solidFill>
            <a:schemeClr val="accent5">
              <a:hueOff val="0"/>
              <a:satOff val="0"/>
              <a:lumOff val="-95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F9F78D-58DC-45BE-9FC5-360270044A1F}">
      <dsp:nvSpPr>
        <dsp:cNvPr id="0" name=""/>
        <dsp:cNvSpPr/>
      </dsp:nvSpPr>
      <dsp:spPr>
        <a:xfrm>
          <a:off x="345025" y="1445610"/>
          <a:ext cx="4830358" cy="915120"/>
        </a:xfrm>
        <a:prstGeom prst="roundRect">
          <a:avLst/>
        </a:prstGeom>
        <a:solidFill>
          <a:schemeClr val="accent5">
            <a:hueOff val="0"/>
            <a:satOff val="0"/>
            <a:lumOff val="-95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vi-VN" sz="3100" b="0" i="0" kern="1200"/>
            <a:t>Cải thiện sức khỏe</a:t>
          </a:r>
          <a:endParaRPr lang="en-US" sz="3100" kern="1200"/>
        </a:p>
      </dsp:txBody>
      <dsp:txXfrm>
        <a:off x="389697" y="1490282"/>
        <a:ext cx="4741014" cy="825776"/>
      </dsp:txXfrm>
    </dsp:sp>
    <dsp:sp modelId="{E3C37DF6-03DF-476A-A046-7E3AB15BFC13}">
      <dsp:nvSpPr>
        <dsp:cNvPr id="0" name=""/>
        <dsp:cNvSpPr/>
      </dsp:nvSpPr>
      <dsp:spPr>
        <a:xfrm>
          <a:off x="0" y="3309330"/>
          <a:ext cx="6900512" cy="781200"/>
        </a:xfrm>
        <a:prstGeom prst="rect">
          <a:avLst/>
        </a:prstGeom>
        <a:solidFill>
          <a:schemeClr val="lt1">
            <a:alpha val="90000"/>
            <a:hueOff val="0"/>
            <a:satOff val="0"/>
            <a:lumOff val="0"/>
            <a:alphaOff val="0"/>
          </a:schemeClr>
        </a:solidFill>
        <a:ln w="12700" cap="flat" cmpd="sng" algn="ctr">
          <a:solidFill>
            <a:schemeClr val="accent5">
              <a:hueOff val="0"/>
              <a:satOff val="0"/>
              <a:lumOff val="-190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1F8102-C1A5-4FF8-AAB7-F99EC99C606C}">
      <dsp:nvSpPr>
        <dsp:cNvPr id="0" name=""/>
        <dsp:cNvSpPr/>
      </dsp:nvSpPr>
      <dsp:spPr>
        <a:xfrm>
          <a:off x="345025" y="2851770"/>
          <a:ext cx="4830358" cy="915120"/>
        </a:xfrm>
        <a:prstGeom prst="roundRect">
          <a:avLst/>
        </a:prstGeom>
        <a:solidFill>
          <a:schemeClr val="accent5">
            <a:hueOff val="0"/>
            <a:satOff val="0"/>
            <a:lumOff val="-190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vi-VN" sz="3100" b="0" i="0" kern="1200"/>
            <a:t>Nâng cao năng suất</a:t>
          </a:r>
          <a:r>
            <a:rPr lang="en-US" sz="3100" b="0" i="0" kern="1200"/>
            <a:t> làm việc</a:t>
          </a:r>
          <a:endParaRPr lang="en-US" sz="3100" kern="1200"/>
        </a:p>
      </dsp:txBody>
      <dsp:txXfrm>
        <a:off x="389697" y="2896442"/>
        <a:ext cx="4741014" cy="825776"/>
      </dsp:txXfrm>
    </dsp:sp>
    <dsp:sp modelId="{9C8DEDB9-FB5C-400C-B3DA-748C0D209B16}">
      <dsp:nvSpPr>
        <dsp:cNvPr id="0" name=""/>
        <dsp:cNvSpPr/>
      </dsp:nvSpPr>
      <dsp:spPr>
        <a:xfrm>
          <a:off x="0" y="4715490"/>
          <a:ext cx="6900512" cy="781200"/>
        </a:xfrm>
        <a:prstGeom prst="rect">
          <a:avLst/>
        </a:prstGeom>
        <a:solidFill>
          <a:schemeClr val="lt1">
            <a:alpha val="90000"/>
            <a:hueOff val="0"/>
            <a:satOff val="0"/>
            <a:lumOff val="0"/>
            <a:alphaOff val="0"/>
          </a:schemeClr>
        </a:solidFill>
        <a:ln w="12700" cap="flat" cmpd="sng" algn="ctr">
          <a:solidFill>
            <a:schemeClr val="accent5">
              <a:hueOff val="0"/>
              <a:satOff val="0"/>
              <a:lumOff val="-2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A070BE-1409-4D83-9D75-1A8ADE539662}">
      <dsp:nvSpPr>
        <dsp:cNvPr id="0" name=""/>
        <dsp:cNvSpPr/>
      </dsp:nvSpPr>
      <dsp:spPr>
        <a:xfrm>
          <a:off x="345025" y="4257930"/>
          <a:ext cx="4830358" cy="915120"/>
        </a:xfrm>
        <a:prstGeom prst="roundRect">
          <a:avLst/>
        </a:prstGeom>
        <a:solidFill>
          <a:schemeClr val="accent5">
            <a:hueOff val="0"/>
            <a:satOff val="0"/>
            <a:lumOff val="-2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vi-VN" sz="3100" b="0" i="0" kern="1200"/>
            <a:t>Cải thiện chất lượng cuộc sống</a:t>
          </a:r>
          <a:endParaRPr lang="en-US" sz="3100" kern="1200"/>
        </a:p>
      </dsp:txBody>
      <dsp:txXfrm>
        <a:off x="389697" y="4302602"/>
        <a:ext cx="4741014"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DB4BD-00A2-4C2C-A06A-D3A4297F284A}">
      <dsp:nvSpPr>
        <dsp:cNvPr id="0" name=""/>
        <dsp:cNvSpPr/>
      </dsp:nvSpPr>
      <dsp:spPr>
        <a:xfrm>
          <a:off x="1212569" y="987878"/>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AC4D72-77E5-4A63-9153-5029FEB95333}">
      <dsp:nvSpPr>
        <dsp:cNvPr id="0" name=""/>
        <dsp:cNvSpPr/>
      </dsp:nvSpPr>
      <dsp:spPr>
        <a:xfrm>
          <a:off x="417971" y="2644665"/>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ANDROID</a:t>
          </a:r>
        </a:p>
      </dsp:txBody>
      <dsp:txXfrm>
        <a:off x="417971" y="2644665"/>
        <a:ext cx="2889450" cy="720000"/>
      </dsp:txXfrm>
    </dsp:sp>
    <dsp:sp modelId="{BF33382C-2B2C-4763-8758-9015DF604CCC}">
      <dsp:nvSpPr>
        <dsp:cNvPr id="0" name=""/>
        <dsp:cNvSpPr/>
      </dsp:nvSpPr>
      <dsp:spPr>
        <a:xfrm>
          <a:off x="4607673" y="987878"/>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719EE8-8755-4E60-9E87-CA8ECBBD0B85}">
      <dsp:nvSpPr>
        <dsp:cNvPr id="0" name=""/>
        <dsp:cNvSpPr/>
      </dsp:nvSpPr>
      <dsp:spPr>
        <a:xfrm>
          <a:off x="3813075" y="2644665"/>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NGÔN NGỮ LẬP TRÌNH JAVA</a:t>
          </a:r>
          <a:endParaRPr lang="en-US" sz="2700" kern="1200"/>
        </a:p>
      </dsp:txBody>
      <dsp:txXfrm>
        <a:off x="3813075" y="2644665"/>
        <a:ext cx="2889450" cy="720000"/>
      </dsp:txXfrm>
    </dsp:sp>
    <dsp:sp modelId="{09AD725C-89B3-475A-9011-2BF40D3AEEBC}">
      <dsp:nvSpPr>
        <dsp:cNvPr id="0" name=""/>
        <dsp:cNvSpPr/>
      </dsp:nvSpPr>
      <dsp:spPr>
        <a:xfrm>
          <a:off x="8002777" y="987878"/>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323BE9-6800-4F9A-9DB8-BB820A58CC32}">
      <dsp:nvSpPr>
        <dsp:cNvPr id="0" name=""/>
        <dsp:cNvSpPr/>
      </dsp:nvSpPr>
      <dsp:spPr>
        <a:xfrm>
          <a:off x="7208178" y="2644665"/>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ROOM DATABASE</a:t>
          </a:r>
          <a:endParaRPr lang="en-US" sz="2700" kern="1200"/>
        </a:p>
      </dsp:txBody>
      <dsp:txXfrm>
        <a:off x="7208178" y="2644665"/>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B5232D-22F7-0CC5-A9DD-691C7D22D3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7F7414-7340-7825-64F7-27291F0293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624841-1FC9-4282-9208-879F30F9C054}" type="datetimeFigureOut">
              <a:rPr lang="en-US" smtClean="0"/>
              <a:t>3/11/2023</a:t>
            </a:fld>
            <a:endParaRPr lang="en-US"/>
          </a:p>
        </p:txBody>
      </p:sp>
      <p:sp>
        <p:nvSpPr>
          <p:cNvPr id="4" name="Footer Placeholder 3">
            <a:extLst>
              <a:ext uri="{FF2B5EF4-FFF2-40B4-BE49-F238E27FC236}">
                <a16:creationId xmlns:a16="http://schemas.microsoft.com/office/drawing/2014/main" id="{2CE4E59D-9243-D36A-E18F-6E675CDE6B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Trang 1 </a:t>
            </a:r>
          </a:p>
        </p:txBody>
      </p:sp>
      <p:sp>
        <p:nvSpPr>
          <p:cNvPr id="5" name="Slide Number Placeholder 4">
            <a:extLst>
              <a:ext uri="{FF2B5EF4-FFF2-40B4-BE49-F238E27FC236}">
                <a16:creationId xmlns:a16="http://schemas.microsoft.com/office/drawing/2014/main" id="{B0E7E017-1708-3206-B54B-F2C3B7BE0F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79FC91-5C44-4161-894F-4746C9752C69}" type="slidenum">
              <a:rPr lang="en-US" smtClean="0"/>
              <a:t>‹#›</a:t>
            </a:fld>
            <a:endParaRPr lang="en-US"/>
          </a:p>
        </p:txBody>
      </p:sp>
    </p:spTree>
    <p:extLst>
      <p:ext uri="{BB962C8B-B14F-4D97-AF65-F5344CB8AC3E}">
        <p14:creationId xmlns:p14="http://schemas.microsoft.com/office/powerpoint/2010/main" val="13898704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Trang 1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F85574-3957-4258-9F62-85836DD5E285}"/>
              </a:ext>
            </a:extLst>
          </p:cNvPr>
          <p:cNvSpPr/>
          <p:nvPr userDrawn="1"/>
        </p:nvSpPr>
        <p:spPr>
          <a:xfrm>
            <a:off x="0" y="3429000"/>
            <a:ext cx="12192000" cy="3429000"/>
          </a:xfrm>
          <a:prstGeom prst="rect">
            <a:avLst/>
          </a:prstGeom>
          <a:solidFill>
            <a:srgbClr val="5768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0" name="Oval 19">
            <a:extLst>
              <a:ext uri="{FF2B5EF4-FFF2-40B4-BE49-F238E27FC236}">
                <a16:creationId xmlns:a16="http://schemas.microsoft.com/office/drawing/2014/main" id="{C3C66A27-3F8E-4C95-98C8-E03010046AB1}"/>
              </a:ext>
            </a:extLst>
          </p:cNvPr>
          <p:cNvSpPr/>
          <p:nvPr userDrawn="1"/>
        </p:nvSpPr>
        <p:spPr>
          <a:xfrm>
            <a:off x="2396805" y="4022620"/>
            <a:ext cx="7349423" cy="68922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7" name="Group 6">
            <a:extLst>
              <a:ext uri="{FF2B5EF4-FFF2-40B4-BE49-F238E27FC236}">
                <a16:creationId xmlns:a16="http://schemas.microsoft.com/office/drawing/2014/main" id="{B8678E9D-698F-4A82-8EA3-56A0340B0919}"/>
              </a:ext>
            </a:extLst>
          </p:cNvPr>
          <p:cNvGrpSpPr/>
          <p:nvPr userDrawn="1"/>
        </p:nvGrpSpPr>
        <p:grpSpPr>
          <a:xfrm>
            <a:off x="3441554" y="1542094"/>
            <a:ext cx="5265908" cy="2893260"/>
            <a:chOff x="-548507" y="477868"/>
            <a:chExt cx="11570449" cy="6357177"/>
          </a:xfrm>
        </p:grpSpPr>
        <p:sp>
          <p:nvSpPr>
            <p:cNvPr id="8" name="Freeform: Shape 7">
              <a:extLst>
                <a:ext uri="{FF2B5EF4-FFF2-40B4-BE49-F238E27FC236}">
                  <a16:creationId xmlns:a16="http://schemas.microsoft.com/office/drawing/2014/main" id="{349EAC62-464A-4308-8F57-7689F2BF4D4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CBB0181-9AE0-41EA-BF27-629988EA99D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637BB483-C0DE-48B7-B822-12B03532C32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1A0587-13F7-40F1-81D6-73C02AA8566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2B37EF8-79AF-4AF6-ACDE-3C0AB2B5F05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7683FEE5-01F9-41A0-B081-2319B4F4C6CB}"/>
                </a:ext>
              </a:extLst>
            </p:cNvPr>
            <p:cNvGrpSpPr/>
            <p:nvPr/>
          </p:nvGrpSpPr>
          <p:grpSpPr>
            <a:xfrm>
              <a:off x="1606" y="6382978"/>
              <a:ext cx="413937" cy="115242"/>
              <a:chOff x="5955" y="6353672"/>
              <a:chExt cx="413937" cy="115242"/>
            </a:xfrm>
          </p:grpSpPr>
          <p:sp>
            <p:nvSpPr>
              <p:cNvPr id="18" name="Rectangle: Rounded Corners 17">
                <a:extLst>
                  <a:ext uri="{FF2B5EF4-FFF2-40B4-BE49-F238E27FC236}">
                    <a16:creationId xmlns:a16="http://schemas.microsoft.com/office/drawing/2014/main" id="{AFD86A72-6EB7-4F8A-A66B-607B810E9E5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8510871-FC72-47B9-9A82-9D4CE60FDD7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FADA9A8-281F-45F4-BD97-6707E049DD33}"/>
                </a:ext>
              </a:extLst>
            </p:cNvPr>
            <p:cNvGrpSpPr/>
            <p:nvPr/>
          </p:nvGrpSpPr>
          <p:grpSpPr>
            <a:xfrm>
              <a:off x="9855291" y="6381600"/>
              <a:ext cx="885989" cy="115242"/>
              <a:chOff x="5955" y="6353672"/>
              <a:chExt cx="413937" cy="115242"/>
            </a:xfrm>
          </p:grpSpPr>
          <p:sp>
            <p:nvSpPr>
              <p:cNvPr id="16" name="Rectangle: Rounded Corners 15">
                <a:extLst>
                  <a:ext uri="{FF2B5EF4-FFF2-40B4-BE49-F238E27FC236}">
                    <a16:creationId xmlns:a16="http://schemas.microsoft.com/office/drawing/2014/main" id="{9F16C24A-8853-427A-96DB-03AEBA177E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06F3071-5118-4B93-BF58-C44FE43BB10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a:extLst>
                <a:ext uri="{FF2B5EF4-FFF2-40B4-BE49-F238E27FC236}">
                  <a16:creationId xmlns:a16="http://schemas.microsoft.com/office/drawing/2014/main" id="{B3DBF19D-A50C-45CE-B027-30B706612FC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 name="Picture Placeholder 2">
            <a:extLst>
              <a:ext uri="{FF2B5EF4-FFF2-40B4-BE49-F238E27FC236}">
                <a16:creationId xmlns:a16="http://schemas.microsoft.com/office/drawing/2014/main" id="{31BC85E2-8E12-4441-BFE9-E482D35314B9}"/>
              </a:ext>
            </a:extLst>
          </p:cNvPr>
          <p:cNvSpPr>
            <a:spLocks noGrp="1"/>
          </p:cNvSpPr>
          <p:nvPr>
            <p:ph type="pic" idx="13" hasCustomPrompt="1"/>
          </p:nvPr>
        </p:nvSpPr>
        <p:spPr>
          <a:xfrm>
            <a:off x="4128882" y="1660703"/>
            <a:ext cx="3892488" cy="238814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1" name="Text Placeholder 9">
            <a:extLst>
              <a:ext uri="{FF2B5EF4-FFF2-40B4-BE49-F238E27FC236}">
                <a16:creationId xmlns:a16="http://schemas.microsoft.com/office/drawing/2014/main" id="{1F0B1779-4273-4404-98BD-77AF543CCDD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E4B754-4DC3-4C8C-A1F4-2338646C9EE7}"/>
              </a:ext>
            </a:extLst>
          </p:cNvPr>
          <p:cNvSpPr/>
          <p:nvPr userDrawn="1"/>
        </p:nvSpPr>
        <p:spPr>
          <a:xfrm>
            <a:off x="3657599" y="1899950"/>
            <a:ext cx="7513502" cy="32903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A8F155-823F-4390-AE29-9A42370F64A6}"/>
              </a:ext>
            </a:extLst>
          </p:cNvPr>
          <p:cNvSpPr/>
          <p:nvPr userDrawn="1"/>
        </p:nvSpPr>
        <p:spPr>
          <a:xfrm rot="20400000">
            <a:off x="1053734" y="2229400"/>
            <a:ext cx="2882538" cy="341376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C13F41-5597-4231-A25B-47601CDF8AD2}"/>
              </a:ext>
            </a:extLst>
          </p:cNvPr>
          <p:cNvSpPr/>
          <p:nvPr userDrawn="1"/>
        </p:nvSpPr>
        <p:spPr>
          <a:xfrm rot="20640000">
            <a:off x="1079861" y="2203273"/>
            <a:ext cx="2882538" cy="341376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F551B5-EF5A-4E99-9B90-F47D4F11157A}"/>
              </a:ext>
            </a:extLst>
          </p:cNvPr>
          <p:cNvSpPr/>
          <p:nvPr userDrawn="1"/>
        </p:nvSpPr>
        <p:spPr>
          <a:xfrm rot="20971299">
            <a:off x="1114697" y="2133601"/>
            <a:ext cx="2882538" cy="34137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그림 개체 틀 2">
            <a:extLst>
              <a:ext uri="{FF2B5EF4-FFF2-40B4-BE49-F238E27FC236}">
                <a16:creationId xmlns:a16="http://schemas.microsoft.com/office/drawing/2014/main" id="{A629FDF1-9B7E-40A0-996F-464F0CA54B13}"/>
              </a:ext>
            </a:extLst>
          </p:cNvPr>
          <p:cNvSpPr>
            <a:spLocks noGrp="1"/>
          </p:cNvSpPr>
          <p:nvPr>
            <p:ph type="pic" sz="quarter" idx="14" hasCustomPrompt="1"/>
          </p:nvPr>
        </p:nvSpPr>
        <p:spPr>
          <a:xfrm rot="20971299">
            <a:off x="1195968" y="2286619"/>
            <a:ext cx="2598070" cy="23550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Text Placeholder 9">
            <a:extLst>
              <a:ext uri="{FF2B5EF4-FFF2-40B4-BE49-F238E27FC236}">
                <a16:creationId xmlns:a16="http://schemas.microsoft.com/office/drawing/2014/main" id="{86D43AD6-D84A-4B72-9E96-43E1EDE52FE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7D3BA0-44B2-46FB-BA46-78FD682AE5C1}"/>
              </a:ext>
            </a:extLst>
          </p:cNvPr>
          <p:cNvSpPr/>
          <p:nvPr userDrawn="1"/>
        </p:nvSpPr>
        <p:spPr>
          <a:xfrm>
            <a:off x="3397776" y="2717708"/>
            <a:ext cx="8794226" cy="240487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id="{0A6085AF-8312-488B-915E-3BE34B5C5510}"/>
              </a:ext>
            </a:extLst>
          </p:cNvPr>
          <p:cNvGrpSpPr/>
          <p:nvPr userDrawn="1"/>
        </p:nvGrpSpPr>
        <p:grpSpPr>
          <a:xfrm>
            <a:off x="733478" y="1571013"/>
            <a:ext cx="2664296" cy="4683693"/>
            <a:chOff x="445712" y="1449040"/>
            <a:chExt cx="2113018" cy="3924176"/>
          </a:xfrm>
        </p:grpSpPr>
        <p:sp>
          <p:nvSpPr>
            <p:cNvPr id="4" name="Rounded Rectangle 4">
              <a:extLst>
                <a:ext uri="{FF2B5EF4-FFF2-40B4-BE49-F238E27FC236}">
                  <a16:creationId xmlns:a16="http://schemas.microsoft.com/office/drawing/2014/main" id="{987062C0-05F8-45F0-B431-A19091845A6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id="{36F36A2D-8114-4DFF-A3D8-17822CB551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33248F87-4C2B-4D9B-AA39-3A4B18A791A5}"/>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D0598808-64A4-46FF-8C2E-8181D589329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26624B40-E7CF-4F22-BFA1-A58EE30E301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2E2500DA-59F0-43FA-B844-EF2A2432917E}"/>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32AF56A3-FC83-406A-AFD7-E86D5DFA60C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C835C0B-210D-4629-BE2F-68A3232EEFED}"/>
              </a:ext>
            </a:extLst>
          </p:cNvPr>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B407F4-FA9B-41E2-B866-400B7FB08B9D}"/>
              </a:ext>
            </a:extLst>
          </p:cNvPr>
          <p:cNvSpPr/>
          <p:nvPr userDrawn="1"/>
        </p:nvSpPr>
        <p:spPr>
          <a:xfrm>
            <a:off x="0" y="3356993"/>
            <a:ext cx="12192000" cy="35010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그림 개체 틀 2">
            <a:extLst>
              <a:ext uri="{FF2B5EF4-FFF2-40B4-BE49-F238E27FC236}">
                <a16:creationId xmlns:a16="http://schemas.microsoft.com/office/drawing/2014/main" id="{201DC724-E671-4841-94FA-260EF60C81B9}"/>
              </a:ext>
            </a:extLst>
          </p:cNvPr>
          <p:cNvSpPr>
            <a:spLocks noGrp="1"/>
          </p:cNvSpPr>
          <p:nvPr>
            <p:ph type="pic" sz="quarter" idx="10" hasCustomPrompt="1"/>
          </p:nvPr>
        </p:nvSpPr>
        <p:spPr>
          <a:xfrm>
            <a:off x="0" y="0"/>
            <a:ext cx="12192000" cy="326571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85000"/>
                    <a:lumOff val="1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57"/>
        <p:cNvGrpSpPr/>
        <p:nvPr/>
      </p:nvGrpSpPr>
      <p:grpSpPr>
        <a:xfrm>
          <a:off x="0" y="0"/>
          <a:ext cx="0" cy="0"/>
          <a:chOff x="0" y="0"/>
          <a:chExt cx="0" cy="0"/>
        </a:xfrm>
      </p:grpSpPr>
      <p:sp>
        <p:nvSpPr>
          <p:cNvPr id="58" name="Google Shape;58;p4"/>
          <p:cNvSpPr/>
          <p:nvPr/>
        </p:nvSpPr>
        <p:spPr>
          <a:xfrm>
            <a:off x="437333" y="462667"/>
            <a:ext cx="11292400" cy="5932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4"/>
          <p:cNvSpPr txBox="1">
            <a:spLocks noGrp="1"/>
          </p:cNvSpPr>
          <p:nvPr>
            <p:ph type="title"/>
          </p:nvPr>
        </p:nvSpPr>
        <p:spPr>
          <a:xfrm>
            <a:off x="960000" y="602709"/>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 name="Google Shape;60;p4"/>
          <p:cNvSpPr txBox="1">
            <a:spLocks noGrp="1"/>
          </p:cNvSpPr>
          <p:nvPr>
            <p:ph type="subTitle" idx="1"/>
          </p:nvPr>
        </p:nvSpPr>
        <p:spPr>
          <a:xfrm>
            <a:off x="960000" y="1526367"/>
            <a:ext cx="10272000" cy="4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b="0"/>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61" name="Google Shape;61;p4"/>
          <p:cNvSpPr/>
          <p:nvPr/>
        </p:nvSpPr>
        <p:spPr>
          <a:xfrm rot="394">
            <a:off x="565631" y="1705683"/>
            <a:ext cx="231135" cy="260908"/>
          </a:xfrm>
          <a:custGeom>
            <a:avLst/>
            <a:gdLst/>
            <a:ahLst/>
            <a:cxnLst/>
            <a:rect l="l" t="t" r="r" b="b"/>
            <a:pathLst>
              <a:path w="2649" h="2990" extrusionOk="0">
                <a:moveTo>
                  <a:pt x="1327" y="1"/>
                </a:moveTo>
                <a:cubicBezTo>
                  <a:pt x="1275" y="1"/>
                  <a:pt x="1222" y="30"/>
                  <a:pt x="1193" y="87"/>
                </a:cubicBezTo>
                <a:cubicBezTo>
                  <a:pt x="1090" y="318"/>
                  <a:pt x="956" y="677"/>
                  <a:pt x="904" y="1107"/>
                </a:cubicBezTo>
                <a:cubicBezTo>
                  <a:pt x="571" y="1165"/>
                  <a:pt x="289" y="1280"/>
                  <a:pt x="103" y="1370"/>
                </a:cubicBezTo>
                <a:cubicBezTo>
                  <a:pt x="0" y="1421"/>
                  <a:pt x="0" y="1569"/>
                  <a:pt x="103" y="1620"/>
                </a:cubicBezTo>
                <a:cubicBezTo>
                  <a:pt x="289" y="1710"/>
                  <a:pt x="571" y="1825"/>
                  <a:pt x="904" y="1883"/>
                </a:cubicBezTo>
                <a:cubicBezTo>
                  <a:pt x="962" y="2306"/>
                  <a:pt x="1090" y="2672"/>
                  <a:pt x="1193" y="2903"/>
                </a:cubicBezTo>
                <a:cubicBezTo>
                  <a:pt x="1222" y="2961"/>
                  <a:pt x="1275" y="2990"/>
                  <a:pt x="1327" y="2990"/>
                </a:cubicBezTo>
                <a:cubicBezTo>
                  <a:pt x="1379" y="2990"/>
                  <a:pt x="1430" y="2961"/>
                  <a:pt x="1456" y="2903"/>
                </a:cubicBezTo>
                <a:cubicBezTo>
                  <a:pt x="1559" y="2672"/>
                  <a:pt x="1693" y="2306"/>
                  <a:pt x="1745" y="1883"/>
                </a:cubicBezTo>
                <a:cubicBezTo>
                  <a:pt x="2078" y="1825"/>
                  <a:pt x="2360" y="1710"/>
                  <a:pt x="2546" y="1620"/>
                </a:cubicBezTo>
                <a:cubicBezTo>
                  <a:pt x="2649" y="1569"/>
                  <a:pt x="2649" y="1421"/>
                  <a:pt x="2546" y="1370"/>
                </a:cubicBezTo>
                <a:cubicBezTo>
                  <a:pt x="2360" y="1280"/>
                  <a:pt x="2078" y="1165"/>
                  <a:pt x="1745" y="1107"/>
                </a:cubicBezTo>
                <a:cubicBezTo>
                  <a:pt x="1693" y="677"/>
                  <a:pt x="1559" y="318"/>
                  <a:pt x="1456" y="87"/>
                </a:cubicBezTo>
                <a:cubicBezTo>
                  <a:pt x="1430" y="30"/>
                  <a:pt x="1379" y="1"/>
                  <a:pt x="1327"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714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19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14">
            <a:extLst>
              <a:ext uri="{FF2B5EF4-FFF2-40B4-BE49-F238E27FC236}">
                <a16:creationId xmlns:a16="http://schemas.microsoft.com/office/drawing/2014/main" id="{2A5EFF17-8A1F-4EFE-B5A6-8F6566FC2C4A}"/>
              </a:ext>
            </a:extLst>
          </p:cNvPr>
          <p:cNvSpPr/>
          <p:nvPr userDrawn="1"/>
        </p:nvSpPr>
        <p:spPr>
          <a:xfrm>
            <a:off x="3546532" y="605216"/>
            <a:ext cx="7739777" cy="5654186"/>
          </a:xfrm>
          <a:prstGeom prst="rect">
            <a:avLst/>
          </a:prstGeom>
          <a:solidFill>
            <a:schemeClr val="accent1">
              <a:lumMod val="20000"/>
              <a:lumOff val="80000"/>
              <a:alpha val="40000"/>
            </a:schemeClr>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Picture Placeholder 2">
            <a:extLst>
              <a:ext uri="{FF2B5EF4-FFF2-40B4-BE49-F238E27FC236}">
                <a16:creationId xmlns:a16="http://schemas.microsoft.com/office/drawing/2014/main" id="{00ED0584-F2C3-41AF-BC8C-4F3494A55063}"/>
              </a:ext>
            </a:extLst>
          </p:cNvPr>
          <p:cNvSpPr>
            <a:spLocks noGrp="1"/>
          </p:cNvSpPr>
          <p:nvPr>
            <p:ph type="pic" idx="12" hasCustomPrompt="1"/>
          </p:nvPr>
        </p:nvSpPr>
        <p:spPr>
          <a:xfrm>
            <a:off x="8925665"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79AEEB82-EF4B-4E96-BE47-1E2CB5E153B5}"/>
              </a:ext>
            </a:extLst>
          </p:cNvPr>
          <p:cNvSpPr>
            <a:spLocks noGrp="1"/>
          </p:cNvSpPr>
          <p:nvPr>
            <p:ph type="pic" idx="13" hasCustomPrompt="1"/>
          </p:nvPr>
        </p:nvSpPr>
        <p:spPr>
          <a:xfrm>
            <a:off x="6351534"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2E7D6D49-3726-40D2-84D9-00D261A0C6C0}"/>
              </a:ext>
            </a:extLst>
          </p:cNvPr>
          <p:cNvSpPr>
            <a:spLocks noGrp="1"/>
          </p:cNvSpPr>
          <p:nvPr>
            <p:ph type="pic" idx="14" hasCustomPrompt="1"/>
          </p:nvPr>
        </p:nvSpPr>
        <p:spPr>
          <a:xfrm>
            <a:off x="3777404"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Rectangle 48">
            <a:extLst>
              <a:ext uri="{FF2B5EF4-FFF2-40B4-BE49-F238E27FC236}">
                <a16:creationId xmlns:a16="http://schemas.microsoft.com/office/drawing/2014/main" id="{C9A7D53C-AAD7-4C4F-98FE-989DB8C4E4AE}"/>
              </a:ext>
            </a:extLst>
          </p:cNvPr>
          <p:cNvSpPr/>
          <p:nvPr userDrawn="1"/>
        </p:nvSpPr>
        <p:spPr>
          <a:xfrm>
            <a:off x="3777404" y="3657674"/>
            <a:ext cx="2160000" cy="648000"/>
          </a:xfrm>
          <a:prstGeom prst="rect">
            <a:avLst/>
          </a:prstGeom>
          <a:solidFill>
            <a:schemeClr val="accent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Rectangle 17">
            <a:extLst>
              <a:ext uri="{FF2B5EF4-FFF2-40B4-BE49-F238E27FC236}">
                <a16:creationId xmlns:a16="http://schemas.microsoft.com/office/drawing/2014/main" id="{6D70F945-0B47-41F2-9A4C-80A8C0FA560F}"/>
              </a:ext>
            </a:extLst>
          </p:cNvPr>
          <p:cNvSpPr/>
          <p:nvPr userDrawn="1"/>
        </p:nvSpPr>
        <p:spPr>
          <a:xfrm>
            <a:off x="6351534" y="3647370"/>
            <a:ext cx="2160000" cy="648000"/>
          </a:xfrm>
          <a:prstGeom prst="rect">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0" name="Rectangle 20">
            <a:extLst>
              <a:ext uri="{FF2B5EF4-FFF2-40B4-BE49-F238E27FC236}">
                <a16:creationId xmlns:a16="http://schemas.microsoft.com/office/drawing/2014/main" id="{1A9B0014-97D3-4A1F-8DD0-65E1878FEC29}"/>
              </a:ext>
            </a:extLst>
          </p:cNvPr>
          <p:cNvSpPr/>
          <p:nvPr userDrawn="1"/>
        </p:nvSpPr>
        <p:spPr>
          <a:xfrm>
            <a:off x="8925665" y="3657674"/>
            <a:ext cx="2160000" cy="648000"/>
          </a:xfrm>
          <a:prstGeom prst="rect">
            <a:avLst/>
          </a:prstGeom>
          <a:solidFill>
            <a:schemeClr val="accent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7">
            <a:extLst>
              <a:ext uri="{FF2B5EF4-FFF2-40B4-BE49-F238E27FC236}">
                <a16:creationId xmlns:a16="http://schemas.microsoft.com/office/drawing/2014/main" id="{4F18B6D2-5C5D-47DB-A9C0-8956628EC408}"/>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Picture Placeholder 16">
            <a:extLst>
              <a:ext uri="{FF2B5EF4-FFF2-40B4-BE49-F238E27FC236}">
                <a16:creationId xmlns:a16="http://schemas.microsoft.com/office/drawing/2014/main" id="{CE714F04-55A7-4BE0-8CC4-1E45DC71E7CF}"/>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Picture Placeholder 15">
            <a:extLst>
              <a:ext uri="{FF2B5EF4-FFF2-40B4-BE49-F238E27FC236}">
                <a16:creationId xmlns:a16="http://schemas.microsoft.com/office/drawing/2014/main" id="{B8577899-E80A-446F-928F-4A7BD68DC81A}"/>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Text Placeholder 9">
            <a:extLst>
              <a:ext uri="{FF2B5EF4-FFF2-40B4-BE49-F238E27FC236}">
                <a16:creationId xmlns:a16="http://schemas.microsoft.com/office/drawing/2014/main" id="{BA9F4281-A145-44F7-9997-DCA804665E4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0" r:id="rId3"/>
    <p:sldLayoutId id="2147483691"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79" r:id="rId8"/>
    <p:sldLayoutId id="2147483681" r:id="rId9"/>
    <p:sldLayoutId id="2147483682" r:id="rId10"/>
    <p:sldLayoutId id="2147483684" r:id="rId11"/>
    <p:sldLayoutId id="2147483683"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731931" y="979352"/>
            <a:ext cx="5783319" cy="3416320"/>
          </a:xfrm>
          <a:prstGeom prst="rect">
            <a:avLst/>
          </a:prstGeom>
          <a:noFill/>
        </p:spPr>
        <p:txBody>
          <a:bodyPr wrap="square" rtlCol="0" anchor="ctr">
            <a:spAutoFit/>
          </a:bodyPr>
          <a:lstStyle/>
          <a:p>
            <a:pPr algn="ctr"/>
            <a:r>
              <a:rPr lang="en-US" sz="5400" dirty="0">
                <a:solidFill>
                  <a:schemeClr val="bg1"/>
                </a:solidFill>
                <a:latin typeface="+mj-lt"/>
              </a:rPr>
              <a:t>XÂY DỰNG ỨNG DỤNG THEO DÕI THÓI QUEN TRÊN ANDROID</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731931" y="5561093"/>
            <a:ext cx="6256097" cy="584775"/>
          </a:xfrm>
          <a:prstGeom prst="rect">
            <a:avLst/>
          </a:prstGeom>
          <a:noFill/>
        </p:spPr>
        <p:txBody>
          <a:bodyPr wrap="square" rtlCol="0" anchor="ctr">
            <a:spAutoFit/>
          </a:bodyPr>
          <a:lstStyle/>
          <a:p>
            <a:r>
              <a:rPr lang="en-US" altLang="ko-KR" sz="3200">
                <a:solidFill>
                  <a:schemeClr val="bg1"/>
                </a:solidFill>
                <a:cs typeface="Arial" pitchFamily="34" charset="0"/>
              </a:rPr>
              <a:t>GVHD: TS. Nguyễn Thiên Bảo</a:t>
            </a:r>
            <a:endParaRPr lang="ko-KR" altLang="en-US" sz="3200" dirty="0">
              <a:solidFill>
                <a:schemeClr val="bg1"/>
              </a:solidFill>
              <a:cs typeface="Arial" pitchFamily="34" charset="0"/>
            </a:endParaRPr>
          </a:p>
        </p:txBody>
      </p:sp>
      <p:pic>
        <p:nvPicPr>
          <p:cNvPr id="2" name="Picture 1">
            <a:extLst>
              <a:ext uri="{FF2B5EF4-FFF2-40B4-BE49-F238E27FC236}">
                <a16:creationId xmlns:a16="http://schemas.microsoft.com/office/drawing/2014/main" id="{5C28F36D-C5C2-33B3-8AE2-0AD2D8AF51F5}"/>
              </a:ext>
            </a:extLst>
          </p:cNvPr>
          <p:cNvPicPr>
            <a:picLocks noChangeAspect="1"/>
          </p:cNvPicPr>
          <p:nvPr/>
        </p:nvPicPr>
        <p:blipFill>
          <a:blip r:embed="rId2"/>
          <a:stretch>
            <a:fillRect/>
          </a:stretch>
        </p:blipFill>
        <p:spPr>
          <a:xfrm>
            <a:off x="7268862" y="225989"/>
            <a:ext cx="2972165" cy="5784980"/>
          </a:xfrm>
          <a:prstGeom prst="rect">
            <a:avLst/>
          </a:prstGeom>
        </p:spPr>
      </p:pic>
      <p:sp>
        <p:nvSpPr>
          <p:cNvPr id="3" name="Rectangle 2">
            <a:extLst>
              <a:ext uri="{FF2B5EF4-FFF2-40B4-BE49-F238E27FC236}">
                <a16:creationId xmlns:a16="http://schemas.microsoft.com/office/drawing/2014/main" id="{E73D8618-5107-75C9-C524-CE7B0E86F6C2}"/>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Tree>
    <p:extLst>
      <p:ext uri="{BB962C8B-B14F-4D97-AF65-F5344CB8AC3E}">
        <p14:creationId xmlns:p14="http://schemas.microsoft.com/office/powerpoint/2010/main" val="89071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0B332928-39A1-071F-C097-3565D70B5C39}"/>
              </a:ext>
            </a:extLst>
          </p:cNvPr>
          <p:cNvSpPr txBox="1"/>
          <p:nvPr/>
        </p:nvSpPr>
        <p:spPr>
          <a:xfrm>
            <a:off x="98615" y="2767106"/>
            <a:ext cx="3442254" cy="3071906"/>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altLang="ko-KR" sz="4000" kern="1200" dirty="0">
                <a:solidFill>
                  <a:srgbClr val="FFFFFF"/>
                </a:solidFill>
                <a:latin typeface="+mj-lt"/>
                <a:ea typeface="+mj-ea"/>
                <a:cs typeface="+mj-cs"/>
              </a:rPr>
              <a:t>CÁC </a:t>
            </a:r>
            <a:endParaRPr lang="vi-VN" altLang="ko-KR" sz="4000" kern="1200" dirty="0">
              <a:solidFill>
                <a:srgbClr val="FFFFFF"/>
              </a:solidFill>
              <a:latin typeface="+mj-lt"/>
              <a:ea typeface="+mj-ea"/>
              <a:cs typeface="+mj-cs"/>
            </a:endParaRPr>
          </a:p>
          <a:p>
            <a:pPr algn="ctr">
              <a:lnSpc>
                <a:spcPct val="90000"/>
              </a:lnSpc>
              <a:spcBef>
                <a:spcPct val="0"/>
              </a:spcBef>
              <a:spcAft>
                <a:spcPts val="600"/>
              </a:spcAft>
            </a:pPr>
            <a:r>
              <a:rPr lang="en-US" altLang="ko-KR" sz="4000" kern="1200" dirty="0">
                <a:solidFill>
                  <a:srgbClr val="FFFFFF"/>
                </a:solidFill>
                <a:latin typeface="+mj-lt"/>
                <a:ea typeface="+mj-ea"/>
                <a:cs typeface="+mj-cs"/>
              </a:rPr>
              <a:t>CHỨC NĂNG </a:t>
            </a:r>
            <a:endParaRPr lang="vi-VN" altLang="ko-KR" sz="4000" kern="1200" dirty="0">
              <a:solidFill>
                <a:srgbClr val="FFFFFF"/>
              </a:solidFill>
              <a:latin typeface="+mj-lt"/>
              <a:ea typeface="+mj-ea"/>
              <a:cs typeface="+mj-cs"/>
            </a:endParaRPr>
          </a:p>
          <a:p>
            <a:pPr algn="ctr">
              <a:lnSpc>
                <a:spcPct val="90000"/>
              </a:lnSpc>
              <a:spcBef>
                <a:spcPct val="0"/>
              </a:spcBef>
              <a:spcAft>
                <a:spcPts val="600"/>
              </a:spcAft>
            </a:pPr>
            <a:r>
              <a:rPr lang="en-US" altLang="ko-KR" sz="4000" kern="1200" dirty="0">
                <a:solidFill>
                  <a:srgbClr val="FFFFFF"/>
                </a:solidFill>
                <a:latin typeface="+mj-lt"/>
                <a:ea typeface="+mj-ea"/>
                <a:cs typeface="+mj-cs"/>
              </a:rPr>
              <a:t>CỦA </a:t>
            </a:r>
            <a:endParaRPr lang="vi-VN" altLang="ko-KR" sz="4000" kern="1200" dirty="0">
              <a:solidFill>
                <a:srgbClr val="FFFFFF"/>
              </a:solidFill>
              <a:latin typeface="+mj-lt"/>
              <a:ea typeface="+mj-ea"/>
              <a:cs typeface="+mj-cs"/>
            </a:endParaRPr>
          </a:p>
          <a:p>
            <a:pPr algn="ctr">
              <a:lnSpc>
                <a:spcPct val="90000"/>
              </a:lnSpc>
              <a:spcBef>
                <a:spcPct val="0"/>
              </a:spcBef>
              <a:spcAft>
                <a:spcPts val="600"/>
              </a:spcAft>
            </a:pPr>
            <a:r>
              <a:rPr lang="en-US" altLang="ko-KR" sz="4000" kern="1200" dirty="0">
                <a:solidFill>
                  <a:srgbClr val="FFFFFF"/>
                </a:solidFill>
                <a:latin typeface="+mj-lt"/>
                <a:ea typeface="+mj-ea"/>
                <a:cs typeface="+mj-cs"/>
              </a:rPr>
              <a:t>ỨNG DỤNG</a:t>
            </a:r>
          </a:p>
        </p:txBody>
      </p:sp>
      <p:graphicFrame>
        <p:nvGraphicFramePr>
          <p:cNvPr id="3" name="Table 2">
            <a:extLst>
              <a:ext uri="{FF2B5EF4-FFF2-40B4-BE49-F238E27FC236}">
                <a16:creationId xmlns:a16="http://schemas.microsoft.com/office/drawing/2014/main" id="{7561EAC9-1F3F-94A2-5032-6562AD628DD0}"/>
              </a:ext>
            </a:extLst>
          </p:cNvPr>
          <p:cNvGraphicFramePr>
            <a:graphicFrameLocks noGrp="1"/>
          </p:cNvGraphicFramePr>
          <p:nvPr>
            <p:extLst>
              <p:ext uri="{D42A27DB-BD31-4B8C-83A1-F6EECF244321}">
                <p14:modId xmlns:p14="http://schemas.microsoft.com/office/powerpoint/2010/main" val="1792985169"/>
              </p:ext>
            </p:extLst>
          </p:nvPr>
        </p:nvGraphicFramePr>
        <p:xfrm>
          <a:off x="4502428" y="531589"/>
          <a:ext cx="7225750" cy="5794826"/>
        </p:xfrm>
        <a:graphic>
          <a:graphicData uri="http://schemas.openxmlformats.org/drawingml/2006/table">
            <a:tbl>
              <a:tblPr firstRow="1" firstCol="1" bandRow="1">
                <a:noFill/>
                <a:tableStyleId>{5C22544A-7EE6-4342-B048-85BDC9FD1C3A}</a:tableStyleId>
              </a:tblPr>
              <a:tblGrid>
                <a:gridCol w="1232561">
                  <a:extLst>
                    <a:ext uri="{9D8B030D-6E8A-4147-A177-3AD203B41FA5}">
                      <a16:colId xmlns:a16="http://schemas.microsoft.com/office/drawing/2014/main" val="3360826490"/>
                    </a:ext>
                  </a:extLst>
                </a:gridCol>
                <a:gridCol w="2406624">
                  <a:extLst>
                    <a:ext uri="{9D8B030D-6E8A-4147-A177-3AD203B41FA5}">
                      <a16:colId xmlns:a16="http://schemas.microsoft.com/office/drawing/2014/main" val="1623626365"/>
                    </a:ext>
                  </a:extLst>
                </a:gridCol>
                <a:gridCol w="3586565">
                  <a:extLst>
                    <a:ext uri="{9D8B030D-6E8A-4147-A177-3AD203B41FA5}">
                      <a16:colId xmlns:a16="http://schemas.microsoft.com/office/drawing/2014/main" val="867783676"/>
                    </a:ext>
                  </a:extLst>
                </a:gridCol>
              </a:tblGrid>
              <a:tr h="767367">
                <a:tc>
                  <a:txBody>
                    <a:bodyPr/>
                    <a:lstStyle/>
                    <a:p>
                      <a:pPr marL="457200" algn="ctr"/>
                      <a:r>
                        <a:rPr lang="vi-VN" sz="1800" b="1" cap="none" spc="0" dirty="0">
                          <a:solidFill>
                            <a:schemeClr val="tx1"/>
                          </a:solidFill>
                          <a:effectLst/>
                        </a:rPr>
                        <a:t>STT</a:t>
                      </a:r>
                      <a:endParaRPr lang="en-US" sz="1800" b="1" cap="none" spc="0" dirty="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nchor="b">
                    <a:lnL w="12700" cmpd="sng">
                      <a:noFill/>
                    </a:lnL>
                    <a:lnR w="12700" cmpd="sng">
                      <a:noFill/>
                    </a:lnR>
                    <a:lnT w="9525" cap="flat" cmpd="sng" algn="ctr">
                      <a:noFill/>
                      <a:prstDash val="solid"/>
                    </a:lnT>
                    <a:lnB w="38100" cmpd="sng">
                      <a:noFill/>
                    </a:lnB>
                    <a:noFill/>
                  </a:tcPr>
                </a:tc>
                <a:tc>
                  <a:txBody>
                    <a:bodyPr/>
                    <a:lstStyle/>
                    <a:p>
                      <a:pPr marL="457200" algn="ctr"/>
                      <a:r>
                        <a:rPr lang="vi-VN" sz="1800" b="1" cap="none" spc="0">
                          <a:solidFill>
                            <a:schemeClr val="tx1"/>
                          </a:solidFill>
                          <a:effectLst/>
                        </a:rPr>
                        <a:t>TÊN CHỨC NĂNG</a:t>
                      </a:r>
                      <a:endParaRPr lang="en-US" sz="18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nchor="b">
                    <a:lnL w="12700" cmpd="sng">
                      <a:noFill/>
                    </a:lnL>
                    <a:lnR w="12700" cmpd="sng">
                      <a:noFill/>
                    </a:lnR>
                    <a:lnT w="9525" cap="flat" cmpd="sng" algn="ctr">
                      <a:noFill/>
                      <a:prstDash val="solid"/>
                    </a:lnT>
                    <a:lnB w="38100" cmpd="sng">
                      <a:noFill/>
                    </a:lnB>
                    <a:noFill/>
                  </a:tcPr>
                </a:tc>
                <a:tc>
                  <a:txBody>
                    <a:bodyPr/>
                    <a:lstStyle/>
                    <a:p>
                      <a:pPr marL="457200" algn="ctr"/>
                      <a:r>
                        <a:rPr lang="vi-VN" sz="1800" b="1" cap="none" spc="0">
                          <a:solidFill>
                            <a:schemeClr val="tx1"/>
                          </a:solidFill>
                          <a:effectLst/>
                        </a:rPr>
                        <a:t>MÔ TẢ</a:t>
                      </a:r>
                      <a:endParaRPr lang="en-US" sz="18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817926739"/>
                  </a:ext>
                </a:extLst>
              </a:tr>
              <a:tr h="629723">
                <a:tc>
                  <a:txBody>
                    <a:bodyPr/>
                    <a:lstStyle/>
                    <a:p>
                      <a:pPr marL="457200"/>
                      <a:r>
                        <a:rPr lang="vi-VN" sz="1400" b="1" cap="none" spc="0">
                          <a:solidFill>
                            <a:schemeClr val="tx1"/>
                          </a:solidFill>
                          <a:effectLst/>
                        </a:rPr>
                        <a:t>1</a:t>
                      </a:r>
                      <a:endParaRPr lang="en-US" sz="14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457200"/>
                      <a:r>
                        <a:rPr lang="en-US" sz="1400" cap="none" spc="0">
                          <a:solidFill>
                            <a:schemeClr val="tx1"/>
                          </a:solidFill>
                          <a:effectLst/>
                        </a:rPr>
                        <a:t>Đăng nhập</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38100" cmpd="sng">
                      <a:noFill/>
                    </a:lnT>
                    <a:lnB w="9525" cap="flat" cmpd="sng" algn="ctr">
                      <a:noFill/>
                      <a:prstDash val="solid"/>
                    </a:lnB>
                    <a:noFill/>
                  </a:tcPr>
                </a:tc>
                <a:tc>
                  <a:txBody>
                    <a:bodyPr/>
                    <a:lstStyle/>
                    <a:p>
                      <a:pPr marL="457200"/>
                      <a:r>
                        <a:rPr lang="en-US" sz="1400" cap="none" spc="0">
                          <a:solidFill>
                            <a:schemeClr val="tx1"/>
                          </a:solidFill>
                          <a:effectLst/>
                        </a:rPr>
                        <a:t>Nhập tên người dùng để lưu trữ và local stroge của máy</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519408250"/>
                  </a:ext>
                </a:extLst>
              </a:tr>
              <a:tr h="836189">
                <a:tc>
                  <a:txBody>
                    <a:bodyPr/>
                    <a:lstStyle/>
                    <a:p>
                      <a:pPr marL="457200"/>
                      <a:r>
                        <a:rPr lang="vi-VN" sz="1400" b="1" cap="none" spc="0">
                          <a:solidFill>
                            <a:schemeClr val="tx1"/>
                          </a:solidFill>
                          <a:effectLst/>
                        </a:rPr>
                        <a:t>2</a:t>
                      </a:r>
                      <a:endParaRPr lang="en-US" sz="14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457200"/>
                      <a:r>
                        <a:rPr lang="en-US" sz="1400" cap="none" spc="0">
                          <a:solidFill>
                            <a:schemeClr val="tx1"/>
                          </a:solidFill>
                          <a:effectLst/>
                        </a:rPr>
                        <a:t>Xem trang chủ</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457200"/>
                      <a:r>
                        <a:rPr lang="vi-VN" sz="1400" cap="none" spc="0">
                          <a:solidFill>
                            <a:schemeClr val="tx1"/>
                          </a:solidFill>
                          <a:effectLst/>
                        </a:rPr>
                        <a:t>Hiển thị danh sách các thói quen theo 3 mục: Ngày hôm qua, hôm sau và hiện tại.</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06468894"/>
                  </a:ext>
                </a:extLst>
              </a:tr>
              <a:tr h="629723">
                <a:tc>
                  <a:txBody>
                    <a:bodyPr/>
                    <a:lstStyle/>
                    <a:p>
                      <a:pPr marL="457200"/>
                      <a:r>
                        <a:rPr lang="vi-VN" sz="1400" b="1" cap="none" spc="0">
                          <a:solidFill>
                            <a:schemeClr val="tx1"/>
                          </a:solidFill>
                          <a:effectLst/>
                        </a:rPr>
                        <a:t>3</a:t>
                      </a:r>
                      <a:endParaRPr lang="en-US" sz="14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457200"/>
                      <a:r>
                        <a:rPr lang="en-US" sz="1400" cap="none" spc="0">
                          <a:solidFill>
                            <a:schemeClr val="tx1"/>
                          </a:solidFill>
                          <a:effectLst/>
                        </a:rPr>
                        <a:t>Tạo thói quen</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457200"/>
                      <a:r>
                        <a:rPr lang="en-US" sz="1400" cap="none" spc="0">
                          <a:solidFill>
                            <a:schemeClr val="tx1"/>
                          </a:solidFill>
                          <a:effectLst/>
                        </a:rPr>
                        <a:t>Điền thông tin cơ bản để tạo tracker theo dõi thói quen.</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99552367"/>
                  </a:ext>
                </a:extLst>
              </a:tr>
              <a:tr h="836189">
                <a:tc>
                  <a:txBody>
                    <a:bodyPr/>
                    <a:lstStyle/>
                    <a:p>
                      <a:pPr marL="457200"/>
                      <a:r>
                        <a:rPr lang="vi-VN" sz="1400" b="1" cap="none" spc="0">
                          <a:solidFill>
                            <a:schemeClr val="tx1"/>
                          </a:solidFill>
                          <a:effectLst/>
                        </a:rPr>
                        <a:t>4</a:t>
                      </a:r>
                      <a:endParaRPr lang="en-US" sz="14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457200"/>
                      <a:r>
                        <a:rPr lang="en-US" sz="1400" cap="none" spc="0">
                          <a:solidFill>
                            <a:schemeClr val="tx1"/>
                          </a:solidFill>
                          <a:effectLst/>
                        </a:rPr>
                        <a:t>Cập nhật thói quen</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457200"/>
                      <a:r>
                        <a:rPr lang="en-US" sz="1400" cap="none" spc="0">
                          <a:solidFill>
                            <a:schemeClr val="tx1"/>
                          </a:solidFill>
                          <a:effectLst/>
                        </a:rPr>
                        <a:t>Ngoài các thông tin cơ bản thì người dùng có thể thêm lời nhắc nhở và thời gian theo dõi.</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95983019"/>
                  </a:ext>
                </a:extLst>
              </a:tr>
              <a:tr h="629723">
                <a:tc>
                  <a:txBody>
                    <a:bodyPr/>
                    <a:lstStyle/>
                    <a:p>
                      <a:pPr marL="457200"/>
                      <a:r>
                        <a:rPr lang="vi-VN" sz="1400" b="1" cap="none" spc="0">
                          <a:solidFill>
                            <a:schemeClr val="tx1"/>
                          </a:solidFill>
                          <a:effectLst/>
                        </a:rPr>
                        <a:t>5</a:t>
                      </a:r>
                      <a:endParaRPr lang="en-US" sz="14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457200"/>
                      <a:r>
                        <a:rPr lang="en-US" sz="1400" cap="none" spc="0">
                          <a:solidFill>
                            <a:schemeClr val="tx1"/>
                          </a:solidFill>
                          <a:effectLst/>
                        </a:rPr>
                        <a:t>Xóa thói quen</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457200"/>
                      <a:r>
                        <a:rPr lang="en-US" sz="1400" cap="none" spc="0">
                          <a:solidFill>
                            <a:schemeClr val="tx1"/>
                          </a:solidFill>
                          <a:effectLst/>
                        </a:rPr>
                        <a:t>Xóa thói quen khỏi danh sách theo dõi.</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623021424"/>
                  </a:ext>
                </a:extLst>
              </a:tr>
              <a:tr h="836189">
                <a:tc>
                  <a:txBody>
                    <a:bodyPr/>
                    <a:lstStyle/>
                    <a:p>
                      <a:pPr marL="457200"/>
                      <a:r>
                        <a:rPr lang="vi-VN" sz="1400" b="1" cap="none" spc="0">
                          <a:solidFill>
                            <a:schemeClr val="tx1"/>
                          </a:solidFill>
                          <a:effectLst/>
                        </a:rPr>
                        <a:t>6</a:t>
                      </a:r>
                      <a:endParaRPr lang="en-US" sz="14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457200"/>
                      <a:r>
                        <a:rPr lang="en-US" sz="1400" cap="none" spc="0">
                          <a:solidFill>
                            <a:schemeClr val="tx1"/>
                          </a:solidFill>
                          <a:effectLst/>
                        </a:rPr>
                        <a:t>Cập nhật trạng thái thói quen</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457200"/>
                      <a:r>
                        <a:rPr lang="en-US" sz="1400" cap="none" spc="0">
                          <a:solidFill>
                            <a:schemeClr val="tx1"/>
                          </a:solidFill>
                          <a:effectLst/>
                        </a:rPr>
                        <a:t>Vuốt sang phải màn hình khi người dùng hoàn thành thói quen của ngày, ngược lại là bên trái.</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68778724"/>
                  </a:ext>
                </a:extLst>
              </a:tr>
              <a:tr h="629723">
                <a:tc>
                  <a:txBody>
                    <a:bodyPr/>
                    <a:lstStyle/>
                    <a:p>
                      <a:pPr marL="457200"/>
                      <a:r>
                        <a:rPr lang="vi-VN" sz="1400" b="1" cap="none" spc="0">
                          <a:solidFill>
                            <a:schemeClr val="tx1"/>
                          </a:solidFill>
                          <a:effectLst/>
                        </a:rPr>
                        <a:t>7</a:t>
                      </a:r>
                      <a:endParaRPr lang="en-US" sz="1400" b="1"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457200"/>
                      <a:r>
                        <a:rPr lang="en-US" sz="1400" cap="none" spc="0">
                          <a:solidFill>
                            <a:schemeClr val="tx1"/>
                          </a:solidFill>
                          <a:effectLst/>
                        </a:rPr>
                        <a:t>Đếm ngược</a:t>
                      </a:r>
                      <a:endParaRPr lang="en-US" sz="1400" cap="none" spc="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12700" cmpd="sng">
                      <a:noFill/>
                      <a:prstDash val="solid"/>
                    </a:lnT>
                    <a:lnB w="12700" cmpd="sng">
                      <a:noFill/>
                      <a:prstDash val="solid"/>
                    </a:lnB>
                    <a:noFill/>
                  </a:tcPr>
                </a:tc>
                <a:tc>
                  <a:txBody>
                    <a:bodyPr/>
                    <a:lstStyle/>
                    <a:p>
                      <a:pPr marL="457200"/>
                      <a:r>
                        <a:rPr lang="en-US" sz="1400" cap="none" spc="0" dirty="0" err="1">
                          <a:solidFill>
                            <a:schemeClr val="tx1"/>
                          </a:solidFill>
                          <a:effectLst/>
                        </a:rPr>
                        <a:t>Vuốt</a:t>
                      </a:r>
                      <a:r>
                        <a:rPr lang="en-US" sz="1400" cap="none" spc="0" dirty="0">
                          <a:solidFill>
                            <a:schemeClr val="tx1"/>
                          </a:solidFill>
                          <a:effectLst/>
                        </a:rPr>
                        <a:t> sang </a:t>
                      </a:r>
                      <a:r>
                        <a:rPr lang="en-US" sz="1400" cap="none" spc="0" dirty="0" err="1">
                          <a:solidFill>
                            <a:schemeClr val="tx1"/>
                          </a:solidFill>
                          <a:effectLst/>
                        </a:rPr>
                        <a:t>phải</a:t>
                      </a:r>
                      <a:r>
                        <a:rPr lang="en-US" sz="1400" cap="none" spc="0" dirty="0">
                          <a:solidFill>
                            <a:schemeClr val="tx1"/>
                          </a:solidFill>
                          <a:effectLst/>
                        </a:rPr>
                        <a:t> </a:t>
                      </a:r>
                      <a:r>
                        <a:rPr lang="en-US" sz="1400" cap="none" spc="0" dirty="0" err="1">
                          <a:solidFill>
                            <a:schemeClr val="tx1"/>
                          </a:solidFill>
                          <a:effectLst/>
                        </a:rPr>
                        <a:t>nếu</a:t>
                      </a:r>
                      <a:r>
                        <a:rPr lang="en-US" sz="1400" cap="none" spc="0" dirty="0">
                          <a:solidFill>
                            <a:schemeClr val="tx1"/>
                          </a:solidFill>
                          <a:effectLst/>
                        </a:rPr>
                        <a:t> </a:t>
                      </a:r>
                      <a:r>
                        <a:rPr lang="en-US" sz="1400" cap="none" spc="0" dirty="0" err="1">
                          <a:solidFill>
                            <a:schemeClr val="tx1"/>
                          </a:solidFill>
                          <a:effectLst/>
                        </a:rPr>
                        <a:t>thói</a:t>
                      </a:r>
                      <a:r>
                        <a:rPr lang="en-US" sz="1400" cap="none" spc="0" dirty="0">
                          <a:solidFill>
                            <a:schemeClr val="tx1"/>
                          </a:solidFill>
                          <a:effectLst/>
                        </a:rPr>
                        <a:t> </a:t>
                      </a:r>
                      <a:r>
                        <a:rPr lang="en-US" sz="1400" cap="none" spc="0" dirty="0" err="1">
                          <a:solidFill>
                            <a:schemeClr val="tx1"/>
                          </a:solidFill>
                          <a:effectLst/>
                        </a:rPr>
                        <a:t>quen</a:t>
                      </a:r>
                      <a:r>
                        <a:rPr lang="en-US" sz="1400" cap="none" spc="0" dirty="0">
                          <a:solidFill>
                            <a:schemeClr val="tx1"/>
                          </a:solidFill>
                          <a:effectLst/>
                        </a:rPr>
                        <a:t> </a:t>
                      </a:r>
                      <a:r>
                        <a:rPr lang="en-US" sz="1400" cap="none" spc="0" dirty="0" err="1">
                          <a:solidFill>
                            <a:schemeClr val="tx1"/>
                          </a:solidFill>
                          <a:effectLst/>
                        </a:rPr>
                        <a:t>có</a:t>
                      </a:r>
                      <a:r>
                        <a:rPr lang="en-US" sz="1400" cap="none" spc="0" dirty="0">
                          <a:solidFill>
                            <a:schemeClr val="tx1"/>
                          </a:solidFill>
                          <a:effectLst/>
                        </a:rPr>
                        <a:t> </a:t>
                      </a:r>
                      <a:r>
                        <a:rPr lang="en-US" sz="1400" cap="none" spc="0" dirty="0" err="1">
                          <a:solidFill>
                            <a:schemeClr val="tx1"/>
                          </a:solidFill>
                          <a:effectLst/>
                        </a:rPr>
                        <a:t>thời</a:t>
                      </a:r>
                      <a:r>
                        <a:rPr lang="en-US" sz="1400" cap="none" spc="0" dirty="0">
                          <a:solidFill>
                            <a:schemeClr val="tx1"/>
                          </a:solidFill>
                          <a:effectLst/>
                        </a:rPr>
                        <a:t> </a:t>
                      </a:r>
                      <a:r>
                        <a:rPr lang="en-US" sz="1400" cap="none" spc="0" dirty="0" err="1">
                          <a:solidFill>
                            <a:schemeClr val="tx1"/>
                          </a:solidFill>
                          <a:effectLst/>
                        </a:rPr>
                        <a:t>gian</a:t>
                      </a:r>
                      <a:r>
                        <a:rPr lang="en-US" sz="1400" cap="none" spc="0" dirty="0">
                          <a:solidFill>
                            <a:schemeClr val="tx1"/>
                          </a:solidFill>
                          <a:effectLst/>
                        </a:rPr>
                        <a:t> </a:t>
                      </a:r>
                      <a:r>
                        <a:rPr lang="en-US" sz="1400" cap="none" spc="0" dirty="0" err="1">
                          <a:solidFill>
                            <a:schemeClr val="tx1"/>
                          </a:solidFill>
                          <a:effectLst/>
                        </a:rPr>
                        <a:t>theo</a:t>
                      </a:r>
                      <a:r>
                        <a:rPr lang="en-US" sz="1400" cap="none" spc="0" dirty="0">
                          <a:solidFill>
                            <a:schemeClr val="tx1"/>
                          </a:solidFill>
                          <a:effectLst/>
                        </a:rPr>
                        <a:t> </a:t>
                      </a:r>
                      <a:r>
                        <a:rPr lang="en-US" sz="1400" cap="none" spc="0" dirty="0" err="1">
                          <a:solidFill>
                            <a:schemeClr val="tx1"/>
                          </a:solidFill>
                          <a:effectLst/>
                        </a:rPr>
                        <a:t>dõi</a:t>
                      </a:r>
                      <a:r>
                        <a:rPr lang="en-US" sz="1400" cap="none" spc="0" dirty="0">
                          <a:solidFill>
                            <a:schemeClr val="tx1"/>
                          </a:solidFill>
                          <a:effectLst/>
                        </a:rPr>
                        <a:t>.</a:t>
                      </a:r>
                      <a:endParaRPr lang="en-US" sz="1400" cap="none" spc="0" dirty="0">
                        <a:solidFill>
                          <a:schemeClr val="tx1"/>
                        </a:solidFill>
                        <a:effectLst/>
                        <a:latin typeface="Times New Roman" panose="02020603050405020304" pitchFamily="18" charset="0"/>
                        <a:ea typeface="DengXian" panose="020B0503020204020204" pitchFamily="2" charset="-122"/>
                        <a:cs typeface="Times New Roman" panose="02020603050405020304" pitchFamily="18" charset="0"/>
                      </a:endParaRPr>
                    </a:p>
                  </a:txBody>
                  <a:tcPr marL="72263" marR="77425" marT="20647" marB="15485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0394989"/>
                  </a:ext>
                </a:extLst>
              </a:tr>
            </a:tbl>
          </a:graphicData>
        </a:graphic>
      </p:graphicFrame>
      <p:sp>
        <p:nvSpPr>
          <p:cNvPr id="4" name="Rectangle 3">
            <a:extLst>
              <a:ext uri="{FF2B5EF4-FFF2-40B4-BE49-F238E27FC236}">
                <a16:creationId xmlns:a16="http://schemas.microsoft.com/office/drawing/2014/main" id="{EA5B1635-F457-BF01-E6A8-E0F0D096299B}"/>
              </a:ext>
            </a:extLst>
          </p:cNvPr>
          <p:cNvSpPr/>
          <p:nvPr/>
        </p:nvSpPr>
        <p:spPr>
          <a:xfrm>
            <a:off x="-2" y="6571233"/>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spTree>
    <p:extLst>
      <p:ext uri="{BB962C8B-B14F-4D97-AF65-F5344CB8AC3E}">
        <p14:creationId xmlns:p14="http://schemas.microsoft.com/office/powerpoint/2010/main" val="287735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1A17F-4D78-4703-D3D1-44CC4C492F59}"/>
              </a:ext>
            </a:extLst>
          </p:cNvPr>
          <p:cNvSpPr txBox="1"/>
          <p:nvPr/>
        </p:nvSpPr>
        <p:spPr>
          <a:xfrm>
            <a:off x="2890043" y="207687"/>
            <a:ext cx="6096000" cy="523220"/>
          </a:xfrm>
          <a:prstGeom prst="rect">
            <a:avLst/>
          </a:prstGeom>
          <a:noFill/>
        </p:spPr>
        <p:txBody>
          <a:bodyPr wrap="square">
            <a:spAutoFit/>
          </a:bodyPr>
          <a:lstStyle/>
          <a:p>
            <a:pPr algn="ctr"/>
            <a:r>
              <a:rPr lang="en-US" sz="2800" b="1">
                <a:solidFill>
                  <a:schemeClr val="bg1"/>
                </a:solidFill>
                <a:effectLst/>
                <a:latin typeface="Times New Roman" panose="02020603050405020304" pitchFamily="18" charset="0"/>
                <a:ea typeface="DengXian" panose="02010600030101010101" pitchFamily="2" charset="-122"/>
              </a:rPr>
              <a:t>Lược đồ Usecase</a:t>
            </a:r>
            <a:endParaRPr lang="en-US" sz="2800">
              <a:solidFill>
                <a:schemeClr val="bg1"/>
              </a:solidFill>
            </a:endParaRPr>
          </a:p>
        </p:txBody>
      </p:sp>
      <p:pic>
        <p:nvPicPr>
          <p:cNvPr id="4" name="Picture 3">
            <a:extLst>
              <a:ext uri="{FF2B5EF4-FFF2-40B4-BE49-F238E27FC236}">
                <a16:creationId xmlns:a16="http://schemas.microsoft.com/office/drawing/2014/main" id="{E2D71A74-2E88-342D-8C70-99B6CDE00268}"/>
              </a:ext>
            </a:extLst>
          </p:cNvPr>
          <p:cNvPicPr>
            <a:picLocks noChangeAspect="1"/>
          </p:cNvPicPr>
          <p:nvPr/>
        </p:nvPicPr>
        <p:blipFill>
          <a:blip r:embed="rId2"/>
          <a:stretch>
            <a:fillRect/>
          </a:stretch>
        </p:blipFill>
        <p:spPr>
          <a:xfrm>
            <a:off x="2446337" y="813316"/>
            <a:ext cx="6983413" cy="5652331"/>
          </a:xfrm>
          <a:prstGeom prst="rect">
            <a:avLst/>
          </a:prstGeom>
        </p:spPr>
      </p:pic>
    </p:spTree>
    <p:extLst>
      <p:ext uri="{BB962C8B-B14F-4D97-AF65-F5344CB8AC3E}">
        <p14:creationId xmlns:p14="http://schemas.microsoft.com/office/powerpoint/2010/main" val="14320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A9DE25B7-9592-57A4-D27A-B52BA6D05498}"/>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000" kern="1200">
                <a:solidFill>
                  <a:srgbClr val="FFFFFF"/>
                </a:solidFill>
                <a:latin typeface="+mj-lt"/>
                <a:ea typeface="+mj-ea"/>
                <a:cs typeface="+mj-cs"/>
              </a:rPr>
              <a:t>LƯỢC ĐỒ LỚP</a:t>
            </a:r>
          </a:p>
        </p:txBody>
      </p:sp>
      <p:pic>
        <p:nvPicPr>
          <p:cNvPr id="4" name="Picture 3" descr="Diagram&#10;&#10;Description automatically generated">
            <a:extLst>
              <a:ext uri="{FF2B5EF4-FFF2-40B4-BE49-F238E27FC236}">
                <a16:creationId xmlns:a16="http://schemas.microsoft.com/office/drawing/2014/main" id="{8325D790-E5AE-C895-DD1F-AD2759BF9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428" y="845795"/>
            <a:ext cx="7225748" cy="5166409"/>
          </a:xfrm>
          <a:prstGeom prst="rect">
            <a:avLst/>
          </a:prstGeom>
        </p:spPr>
      </p:pic>
      <p:sp>
        <p:nvSpPr>
          <p:cNvPr id="3" name="Rectangle 2">
            <a:extLst>
              <a:ext uri="{FF2B5EF4-FFF2-40B4-BE49-F238E27FC236}">
                <a16:creationId xmlns:a16="http://schemas.microsoft.com/office/drawing/2014/main" id="{D1C4E824-05BD-4402-3F2E-74D76101C334}"/>
              </a:ext>
            </a:extLst>
          </p:cNvPr>
          <p:cNvSpPr/>
          <p:nvPr/>
        </p:nvSpPr>
        <p:spPr>
          <a:xfrm>
            <a:off x="0" y="6639555"/>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p>
        </p:txBody>
      </p:sp>
    </p:spTree>
    <p:extLst>
      <p:ext uri="{BB962C8B-B14F-4D97-AF65-F5344CB8AC3E}">
        <p14:creationId xmlns:p14="http://schemas.microsoft.com/office/powerpoint/2010/main" val="44559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Timeline</a:t>
            </a:r>
            <a:endParaRPr lang="en-US" dirty="0"/>
          </a:p>
        </p:txBody>
      </p:sp>
      <p:grpSp>
        <p:nvGrpSpPr>
          <p:cNvPr id="3" name="Group 2">
            <a:extLst>
              <a:ext uri="{FF2B5EF4-FFF2-40B4-BE49-F238E27FC236}">
                <a16:creationId xmlns:a16="http://schemas.microsoft.com/office/drawing/2014/main" id="{94F3E1FC-677B-4260-AC4A-D0ED12752C4A}"/>
              </a:ext>
            </a:extLst>
          </p:cNvPr>
          <p:cNvGrpSpPr/>
          <p:nvPr/>
        </p:nvGrpSpPr>
        <p:grpSpPr>
          <a:xfrm>
            <a:off x="1550909" y="3332299"/>
            <a:ext cx="1492930" cy="843542"/>
            <a:chOff x="846058" y="3087233"/>
            <a:chExt cx="2103120" cy="1290038"/>
          </a:xfrm>
          <a:effectLst>
            <a:outerShdw blurRad="63500" sx="102000" sy="102000" algn="ctr" rotWithShape="0">
              <a:prstClr val="black">
                <a:alpha val="40000"/>
              </a:prstClr>
            </a:outerShdw>
          </a:effectLst>
        </p:grpSpPr>
        <p:sp>
          <p:nvSpPr>
            <p:cNvPr id="4" name="Rectangle 3">
              <a:extLst>
                <a:ext uri="{FF2B5EF4-FFF2-40B4-BE49-F238E27FC236}">
                  <a16:creationId xmlns:a16="http://schemas.microsoft.com/office/drawing/2014/main" id="{D5EEAA0E-44AA-4A41-83CC-615B337D54D1}"/>
                </a:ext>
              </a:extLst>
            </p:cNvPr>
            <p:cNvSpPr/>
            <p:nvPr/>
          </p:nvSpPr>
          <p:spPr>
            <a:xfrm>
              <a:off x="846058" y="3087233"/>
              <a:ext cx="2103120" cy="12900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A7F0F08-60EB-4EEF-86CC-5E37EE5628F8}"/>
                </a:ext>
              </a:extLst>
            </p:cNvPr>
            <p:cNvSpPr/>
            <p:nvPr/>
          </p:nvSpPr>
          <p:spPr>
            <a:xfrm>
              <a:off x="846058" y="3452587"/>
              <a:ext cx="2099191"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TUẦN 3</a:t>
              </a:r>
            </a:p>
          </p:txBody>
        </p:sp>
      </p:grpSp>
      <p:grpSp>
        <p:nvGrpSpPr>
          <p:cNvPr id="6" name="Group 5">
            <a:extLst>
              <a:ext uri="{FF2B5EF4-FFF2-40B4-BE49-F238E27FC236}">
                <a16:creationId xmlns:a16="http://schemas.microsoft.com/office/drawing/2014/main" id="{905FFD93-A0C9-415E-A80E-5E49E6144DAB}"/>
              </a:ext>
            </a:extLst>
          </p:cNvPr>
          <p:cNvGrpSpPr/>
          <p:nvPr/>
        </p:nvGrpSpPr>
        <p:grpSpPr>
          <a:xfrm>
            <a:off x="3069074" y="3332299"/>
            <a:ext cx="1492930" cy="843542"/>
            <a:chOff x="2945249" y="3087233"/>
            <a:chExt cx="2103120" cy="1290038"/>
          </a:xfrm>
          <a:effectLst>
            <a:outerShdw blurRad="63500" sx="102000" sy="102000" algn="ctr" rotWithShape="0">
              <a:prstClr val="black">
                <a:alpha val="40000"/>
              </a:prstClr>
            </a:outerShdw>
          </a:effectLst>
        </p:grpSpPr>
        <p:sp>
          <p:nvSpPr>
            <p:cNvPr id="7" name="Rectangle 6">
              <a:extLst>
                <a:ext uri="{FF2B5EF4-FFF2-40B4-BE49-F238E27FC236}">
                  <a16:creationId xmlns:a16="http://schemas.microsoft.com/office/drawing/2014/main" id="{985469BA-D18A-4055-832B-E92827E38D8E}"/>
                </a:ext>
              </a:extLst>
            </p:cNvPr>
            <p:cNvSpPr/>
            <p:nvPr/>
          </p:nvSpPr>
          <p:spPr>
            <a:xfrm flipH="1">
              <a:off x="2945249" y="3087233"/>
              <a:ext cx="2103120" cy="12900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E0BFA3B-23BB-4D64-AB6A-D0F2A4005D48}"/>
                </a:ext>
              </a:extLst>
            </p:cNvPr>
            <p:cNvSpPr/>
            <p:nvPr/>
          </p:nvSpPr>
          <p:spPr>
            <a:xfrm>
              <a:off x="2946231" y="3452587"/>
              <a:ext cx="2099191"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TUẦN 4</a:t>
              </a:r>
            </a:p>
          </p:txBody>
        </p:sp>
      </p:grpSp>
      <p:grpSp>
        <p:nvGrpSpPr>
          <p:cNvPr id="9" name="Group 8">
            <a:extLst>
              <a:ext uri="{FF2B5EF4-FFF2-40B4-BE49-F238E27FC236}">
                <a16:creationId xmlns:a16="http://schemas.microsoft.com/office/drawing/2014/main" id="{3641ECFB-C290-44DD-AAA8-372A2E12D648}"/>
              </a:ext>
            </a:extLst>
          </p:cNvPr>
          <p:cNvGrpSpPr/>
          <p:nvPr/>
        </p:nvGrpSpPr>
        <p:grpSpPr>
          <a:xfrm>
            <a:off x="4587240" y="3332299"/>
            <a:ext cx="1492930" cy="843542"/>
            <a:chOff x="5044440" y="3087233"/>
            <a:chExt cx="2103120" cy="1290038"/>
          </a:xfrm>
          <a:effectLst>
            <a:outerShdw blurRad="63500" sx="102000" sy="102000" algn="ctr" rotWithShape="0">
              <a:prstClr val="black">
                <a:alpha val="40000"/>
              </a:prstClr>
            </a:outerShdw>
          </a:effectLst>
        </p:grpSpPr>
        <p:sp>
          <p:nvSpPr>
            <p:cNvPr id="10" name="Rectangle 9">
              <a:extLst>
                <a:ext uri="{FF2B5EF4-FFF2-40B4-BE49-F238E27FC236}">
                  <a16:creationId xmlns:a16="http://schemas.microsoft.com/office/drawing/2014/main" id="{39306F56-2DAE-42D2-9BC1-B84BF50138BB}"/>
                </a:ext>
              </a:extLst>
            </p:cNvPr>
            <p:cNvSpPr/>
            <p:nvPr/>
          </p:nvSpPr>
          <p:spPr>
            <a:xfrm flipH="1">
              <a:off x="5044440" y="3087233"/>
              <a:ext cx="2103120" cy="12900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1E4DC4-3824-4743-BF61-B4DE4B4EFA4E}"/>
                </a:ext>
              </a:extLst>
            </p:cNvPr>
            <p:cNvSpPr/>
            <p:nvPr/>
          </p:nvSpPr>
          <p:spPr>
            <a:xfrm>
              <a:off x="5046404" y="3452587"/>
              <a:ext cx="2099191"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TUẦN 5</a:t>
              </a:r>
            </a:p>
          </p:txBody>
        </p:sp>
      </p:grpSp>
      <p:grpSp>
        <p:nvGrpSpPr>
          <p:cNvPr id="12" name="Group 11">
            <a:extLst>
              <a:ext uri="{FF2B5EF4-FFF2-40B4-BE49-F238E27FC236}">
                <a16:creationId xmlns:a16="http://schemas.microsoft.com/office/drawing/2014/main" id="{0DBC180D-8260-4002-BEEF-386E70013E11}"/>
              </a:ext>
            </a:extLst>
          </p:cNvPr>
          <p:cNvGrpSpPr/>
          <p:nvPr/>
        </p:nvGrpSpPr>
        <p:grpSpPr>
          <a:xfrm>
            <a:off x="6095881" y="3332299"/>
            <a:ext cx="1492930" cy="843542"/>
            <a:chOff x="7143631" y="3087233"/>
            <a:chExt cx="2103120" cy="1290038"/>
          </a:xfrm>
          <a:effectLst>
            <a:outerShdw blurRad="63500" sx="102000" sy="102000" algn="ctr" rotWithShape="0">
              <a:prstClr val="black">
                <a:alpha val="40000"/>
              </a:prstClr>
            </a:outerShdw>
          </a:effectLst>
        </p:grpSpPr>
        <p:sp>
          <p:nvSpPr>
            <p:cNvPr id="13" name="Rectangle 12">
              <a:extLst>
                <a:ext uri="{FF2B5EF4-FFF2-40B4-BE49-F238E27FC236}">
                  <a16:creationId xmlns:a16="http://schemas.microsoft.com/office/drawing/2014/main" id="{1323E3E7-B2E7-421B-B0A0-75C7243A1560}"/>
                </a:ext>
              </a:extLst>
            </p:cNvPr>
            <p:cNvSpPr/>
            <p:nvPr/>
          </p:nvSpPr>
          <p:spPr>
            <a:xfrm flipH="1">
              <a:off x="7143631" y="3087233"/>
              <a:ext cx="2103120" cy="1290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892E5D-5F5F-4204-8218-C2A8077580C3}"/>
                </a:ext>
              </a:extLst>
            </p:cNvPr>
            <p:cNvSpPr/>
            <p:nvPr/>
          </p:nvSpPr>
          <p:spPr>
            <a:xfrm>
              <a:off x="7146577" y="3452587"/>
              <a:ext cx="2099191"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TUẦN 6 - 8</a:t>
              </a:r>
            </a:p>
          </p:txBody>
        </p:sp>
      </p:grpSp>
      <p:grpSp>
        <p:nvGrpSpPr>
          <p:cNvPr id="15" name="Group 14">
            <a:extLst>
              <a:ext uri="{FF2B5EF4-FFF2-40B4-BE49-F238E27FC236}">
                <a16:creationId xmlns:a16="http://schemas.microsoft.com/office/drawing/2014/main" id="{4BA28FD8-A931-4973-9576-A473166C0BC4}"/>
              </a:ext>
            </a:extLst>
          </p:cNvPr>
          <p:cNvGrpSpPr/>
          <p:nvPr/>
        </p:nvGrpSpPr>
        <p:grpSpPr>
          <a:xfrm>
            <a:off x="7614046" y="3324225"/>
            <a:ext cx="1492930" cy="851503"/>
            <a:chOff x="9242821" y="3075801"/>
            <a:chExt cx="2103120" cy="1302212"/>
          </a:xfrm>
          <a:effectLst>
            <a:outerShdw blurRad="63500" sx="102000" sy="102000" algn="ctr" rotWithShape="0">
              <a:prstClr val="black">
                <a:alpha val="40000"/>
              </a:prstClr>
            </a:outerShdw>
          </a:effectLst>
        </p:grpSpPr>
        <p:sp>
          <p:nvSpPr>
            <p:cNvPr id="16" name="Rectangle 15">
              <a:extLst>
                <a:ext uri="{FF2B5EF4-FFF2-40B4-BE49-F238E27FC236}">
                  <a16:creationId xmlns:a16="http://schemas.microsoft.com/office/drawing/2014/main" id="{A2038DB3-9612-4C27-9F18-34F56619DE15}"/>
                </a:ext>
              </a:extLst>
            </p:cNvPr>
            <p:cNvSpPr/>
            <p:nvPr/>
          </p:nvSpPr>
          <p:spPr>
            <a:xfrm flipH="1">
              <a:off x="9242821" y="3075801"/>
              <a:ext cx="2103120" cy="13022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AEBEC08-61B8-46FB-9353-D8A16D8D6BA7}"/>
                </a:ext>
              </a:extLst>
            </p:cNvPr>
            <p:cNvSpPr/>
            <p:nvPr/>
          </p:nvSpPr>
          <p:spPr>
            <a:xfrm>
              <a:off x="9246750" y="3452587"/>
              <a:ext cx="2099191"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TUẦN 8 - 14</a:t>
              </a:r>
            </a:p>
          </p:txBody>
        </p:sp>
      </p:grpSp>
      <p:grpSp>
        <p:nvGrpSpPr>
          <p:cNvPr id="41" name="Group 40">
            <a:extLst>
              <a:ext uri="{FF2B5EF4-FFF2-40B4-BE49-F238E27FC236}">
                <a16:creationId xmlns:a16="http://schemas.microsoft.com/office/drawing/2014/main" id="{A6BC65A4-B250-33D5-74B3-B0BDA489ADD3}"/>
              </a:ext>
            </a:extLst>
          </p:cNvPr>
          <p:cNvGrpSpPr/>
          <p:nvPr/>
        </p:nvGrpSpPr>
        <p:grpSpPr>
          <a:xfrm>
            <a:off x="9127300" y="3327999"/>
            <a:ext cx="1492930" cy="851502"/>
            <a:chOff x="846058" y="3087233"/>
            <a:chExt cx="2103120" cy="1290038"/>
          </a:xfrm>
          <a:effectLst>
            <a:outerShdw blurRad="63500" sx="102000" sy="102000" algn="ctr" rotWithShape="0">
              <a:prstClr val="black">
                <a:alpha val="40000"/>
              </a:prstClr>
            </a:outerShdw>
          </a:effectLst>
        </p:grpSpPr>
        <p:sp>
          <p:nvSpPr>
            <p:cNvPr id="42" name="Rectangle 41">
              <a:extLst>
                <a:ext uri="{FF2B5EF4-FFF2-40B4-BE49-F238E27FC236}">
                  <a16:creationId xmlns:a16="http://schemas.microsoft.com/office/drawing/2014/main" id="{8271F353-1AE4-1005-52F8-713BBFFEB505}"/>
                </a:ext>
              </a:extLst>
            </p:cNvPr>
            <p:cNvSpPr/>
            <p:nvPr/>
          </p:nvSpPr>
          <p:spPr>
            <a:xfrm>
              <a:off x="846058" y="3087233"/>
              <a:ext cx="2103120" cy="12900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B30900B-073E-8F78-66CE-D1FD5D199419}"/>
                </a:ext>
              </a:extLst>
            </p:cNvPr>
            <p:cNvSpPr/>
            <p:nvPr/>
          </p:nvSpPr>
          <p:spPr>
            <a:xfrm>
              <a:off x="846058" y="3452587"/>
              <a:ext cx="2099191"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TUẦN 15</a:t>
              </a:r>
            </a:p>
          </p:txBody>
        </p:sp>
      </p:grpSp>
      <p:sp>
        <p:nvSpPr>
          <p:cNvPr id="47" name="TextBox 46">
            <a:extLst>
              <a:ext uri="{FF2B5EF4-FFF2-40B4-BE49-F238E27FC236}">
                <a16:creationId xmlns:a16="http://schemas.microsoft.com/office/drawing/2014/main" id="{9A694A99-0DBC-6526-F3B0-491798DAF50F}"/>
              </a:ext>
            </a:extLst>
          </p:cNvPr>
          <p:cNvSpPr txBox="1"/>
          <p:nvPr/>
        </p:nvSpPr>
        <p:spPr>
          <a:xfrm>
            <a:off x="1550910" y="1616183"/>
            <a:ext cx="1490140" cy="1477328"/>
          </a:xfrm>
          <a:prstGeom prst="rect">
            <a:avLst/>
          </a:prstGeom>
          <a:noFill/>
        </p:spPr>
        <p:txBody>
          <a:bodyPr wrap="square" rtlCol="0">
            <a:spAutoFit/>
          </a:bodyPr>
          <a:lstStyle/>
          <a:p>
            <a:r>
              <a:rPr lang="en-US"/>
              <a:t>Tìm hiểu đề tài, khảo sát các ứng dụng trên thị trường </a:t>
            </a:r>
          </a:p>
        </p:txBody>
      </p:sp>
      <p:sp>
        <p:nvSpPr>
          <p:cNvPr id="48" name="TextBox 47">
            <a:extLst>
              <a:ext uri="{FF2B5EF4-FFF2-40B4-BE49-F238E27FC236}">
                <a16:creationId xmlns:a16="http://schemas.microsoft.com/office/drawing/2014/main" id="{1AC0D7EF-19B3-C1F6-D4A7-E88C16A46354}"/>
              </a:ext>
            </a:extLst>
          </p:cNvPr>
          <p:cNvSpPr txBox="1"/>
          <p:nvPr/>
        </p:nvSpPr>
        <p:spPr>
          <a:xfrm>
            <a:off x="3041051" y="4414629"/>
            <a:ext cx="1546190" cy="1200329"/>
          </a:xfrm>
          <a:prstGeom prst="rect">
            <a:avLst/>
          </a:prstGeom>
          <a:noFill/>
        </p:spPr>
        <p:txBody>
          <a:bodyPr wrap="square" rtlCol="0">
            <a:spAutoFit/>
          </a:bodyPr>
          <a:lstStyle/>
          <a:p>
            <a:r>
              <a:rPr lang="en-US"/>
              <a:t>Thống nhất các chức năng, lược đồ usecase</a:t>
            </a:r>
          </a:p>
        </p:txBody>
      </p:sp>
      <p:sp>
        <p:nvSpPr>
          <p:cNvPr id="49" name="TextBox 48">
            <a:extLst>
              <a:ext uri="{FF2B5EF4-FFF2-40B4-BE49-F238E27FC236}">
                <a16:creationId xmlns:a16="http://schemas.microsoft.com/office/drawing/2014/main" id="{DAEA2A9E-9629-96BE-1E50-C38F696D697E}"/>
              </a:ext>
            </a:extLst>
          </p:cNvPr>
          <p:cNvSpPr txBox="1"/>
          <p:nvPr/>
        </p:nvSpPr>
        <p:spPr>
          <a:xfrm>
            <a:off x="6078775" y="4409658"/>
            <a:ext cx="1490141" cy="1200329"/>
          </a:xfrm>
          <a:prstGeom prst="rect">
            <a:avLst/>
          </a:prstGeom>
          <a:noFill/>
        </p:spPr>
        <p:txBody>
          <a:bodyPr wrap="square" rtlCol="0">
            <a:spAutoFit/>
          </a:bodyPr>
          <a:lstStyle/>
          <a:p>
            <a:r>
              <a:rPr lang="en-US"/>
              <a:t>Thiết kế giao diện mẫu trên figma</a:t>
            </a:r>
          </a:p>
        </p:txBody>
      </p:sp>
      <p:sp>
        <p:nvSpPr>
          <p:cNvPr id="50" name="TextBox 49">
            <a:extLst>
              <a:ext uri="{FF2B5EF4-FFF2-40B4-BE49-F238E27FC236}">
                <a16:creationId xmlns:a16="http://schemas.microsoft.com/office/drawing/2014/main" id="{EAF9BEB0-6F86-C342-CF70-317CAB1602ED}"/>
              </a:ext>
            </a:extLst>
          </p:cNvPr>
          <p:cNvSpPr txBox="1"/>
          <p:nvPr/>
        </p:nvSpPr>
        <p:spPr>
          <a:xfrm>
            <a:off x="7614046" y="2148973"/>
            <a:ext cx="1534944" cy="923330"/>
          </a:xfrm>
          <a:prstGeom prst="rect">
            <a:avLst/>
          </a:prstGeom>
          <a:noFill/>
        </p:spPr>
        <p:txBody>
          <a:bodyPr wrap="square" rtlCol="0">
            <a:spAutoFit/>
          </a:bodyPr>
          <a:lstStyle/>
          <a:p>
            <a:r>
              <a:rPr lang="en-US"/>
              <a:t>Triển khai phát triển ứng dụng</a:t>
            </a:r>
          </a:p>
        </p:txBody>
      </p:sp>
      <p:sp>
        <p:nvSpPr>
          <p:cNvPr id="51" name="TextBox 50">
            <a:extLst>
              <a:ext uri="{FF2B5EF4-FFF2-40B4-BE49-F238E27FC236}">
                <a16:creationId xmlns:a16="http://schemas.microsoft.com/office/drawing/2014/main" id="{E491C3EE-29FC-88FF-C2FD-1CC47DBFB7D0}"/>
              </a:ext>
            </a:extLst>
          </p:cNvPr>
          <p:cNvSpPr txBox="1"/>
          <p:nvPr/>
        </p:nvSpPr>
        <p:spPr>
          <a:xfrm>
            <a:off x="9057664" y="4434985"/>
            <a:ext cx="1559777" cy="646331"/>
          </a:xfrm>
          <a:prstGeom prst="rect">
            <a:avLst/>
          </a:prstGeom>
          <a:noFill/>
        </p:spPr>
        <p:txBody>
          <a:bodyPr wrap="square" rtlCol="0">
            <a:spAutoFit/>
          </a:bodyPr>
          <a:lstStyle/>
          <a:p>
            <a:r>
              <a:rPr lang="en-US"/>
              <a:t>Viết báo cáo, tổng kết</a:t>
            </a:r>
          </a:p>
        </p:txBody>
      </p:sp>
      <p:sp>
        <p:nvSpPr>
          <p:cNvPr id="52" name="TextBox 51">
            <a:extLst>
              <a:ext uri="{FF2B5EF4-FFF2-40B4-BE49-F238E27FC236}">
                <a16:creationId xmlns:a16="http://schemas.microsoft.com/office/drawing/2014/main" id="{00B96DC0-3EF9-7C16-3DC8-078AC2ED618D}"/>
              </a:ext>
            </a:extLst>
          </p:cNvPr>
          <p:cNvSpPr txBox="1"/>
          <p:nvPr/>
        </p:nvSpPr>
        <p:spPr>
          <a:xfrm>
            <a:off x="4519316" y="1599922"/>
            <a:ext cx="1576565" cy="1477328"/>
          </a:xfrm>
          <a:prstGeom prst="rect">
            <a:avLst/>
          </a:prstGeom>
          <a:noFill/>
        </p:spPr>
        <p:txBody>
          <a:bodyPr wrap="square" rtlCol="0">
            <a:spAutoFit/>
          </a:bodyPr>
          <a:lstStyle/>
          <a:p>
            <a:r>
              <a:rPr lang="en-US"/>
              <a:t>Thiết kế cơ sở dữ liệu, viết báo cáo các lược đồ liên quan</a:t>
            </a:r>
          </a:p>
        </p:txBody>
      </p:sp>
      <p:sp>
        <p:nvSpPr>
          <p:cNvPr id="53" name="Rectangle 52">
            <a:extLst>
              <a:ext uri="{FF2B5EF4-FFF2-40B4-BE49-F238E27FC236}">
                <a16:creationId xmlns:a16="http://schemas.microsoft.com/office/drawing/2014/main" id="{3F822F8B-50C4-C23A-A19C-6F81FDEAE00E}"/>
              </a:ext>
            </a:extLst>
          </p:cNvPr>
          <p:cNvSpPr/>
          <p:nvPr/>
        </p:nvSpPr>
        <p:spPr>
          <a:xfrm>
            <a:off x="0" y="6639555"/>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p>
        </p:txBody>
      </p:sp>
    </p:spTree>
    <p:extLst>
      <p:ext uri="{BB962C8B-B14F-4D97-AF65-F5344CB8AC3E}">
        <p14:creationId xmlns:p14="http://schemas.microsoft.com/office/powerpoint/2010/main" val="397964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Phân công công việc</a:t>
            </a:r>
            <a:endParaRPr lang="en-US" dirty="0"/>
          </a:p>
        </p:txBody>
      </p:sp>
      <p:sp>
        <p:nvSpPr>
          <p:cNvPr id="53" name="Rectangle 52">
            <a:extLst>
              <a:ext uri="{FF2B5EF4-FFF2-40B4-BE49-F238E27FC236}">
                <a16:creationId xmlns:a16="http://schemas.microsoft.com/office/drawing/2014/main" id="{3F822F8B-50C4-C23A-A19C-6F81FDEAE00E}"/>
              </a:ext>
            </a:extLst>
          </p:cNvPr>
          <p:cNvSpPr/>
          <p:nvPr/>
        </p:nvSpPr>
        <p:spPr>
          <a:xfrm>
            <a:off x="0" y="6639555"/>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13</a:t>
            </a:r>
          </a:p>
        </p:txBody>
      </p:sp>
      <p:graphicFrame>
        <p:nvGraphicFramePr>
          <p:cNvPr id="18" name="Table 18">
            <a:extLst>
              <a:ext uri="{FF2B5EF4-FFF2-40B4-BE49-F238E27FC236}">
                <a16:creationId xmlns:a16="http://schemas.microsoft.com/office/drawing/2014/main" id="{4375F8DA-DAD4-CF6F-C4D8-E517FE64DC49}"/>
              </a:ext>
            </a:extLst>
          </p:cNvPr>
          <p:cNvGraphicFramePr>
            <a:graphicFrameLocks noGrp="1"/>
          </p:cNvGraphicFramePr>
          <p:nvPr>
            <p:extLst>
              <p:ext uri="{D42A27DB-BD31-4B8C-83A1-F6EECF244321}">
                <p14:modId xmlns:p14="http://schemas.microsoft.com/office/powerpoint/2010/main" val="229474140"/>
              </p:ext>
            </p:extLst>
          </p:nvPr>
        </p:nvGraphicFramePr>
        <p:xfrm>
          <a:off x="1017397" y="1292446"/>
          <a:ext cx="10157205" cy="4579847"/>
        </p:xfrm>
        <a:graphic>
          <a:graphicData uri="http://schemas.openxmlformats.org/drawingml/2006/table">
            <a:tbl>
              <a:tblPr firstRow="1" bandRow="1">
                <a:tableStyleId>{5C22544A-7EE6-4342-B048-85BDC9FD1C3A}</a:tableStyleId>
              </a:tblPr>
              <a:tblGrid>
                <a:gridCol w="1588460">
                  <a:extLst>
                    <a:ext uri="{9D8B030D-6E8A-4147-A177-3AD203B41FA5}">
                      <a16:colId xmlns:a16="http://schemas.microsoft.com/office/drawing/2014/main" val="3229905857"/>
                    </a:ext>
                  </a:extLst>
                </a:gridCol>
                <a:gridCol w="6471031">
                  <a:extLst>
                    <a:ext uri="{9D8B030D-6E8A-4147-A177-3AD203B41FA5}">
                      <a16:colId xmlns:a16="http://schemas.microsoft.com/office/drawing/2014/main" val="2039282383"/>
                    </a:ext>
                  </a:extLst>
                </a:gridCol>
                <a:gridCol w="2097714">
                  <a:extLst>
                    <a:ext uri="{9D8B030D-6E8A-4147-A177-3AD203B41FA5}">
                      <a16:colId xmlns:a16="http://schemas.microsoft.com/office/drawing/2014/main" val="74313851"/>
                    </a:ext>
                  </a:extLst>
                </a:gridCol>
              </a:tblGrid>
              <a:tr h="590453">
                <a:tc>
                  <a:txBody>
                    <a:bodyPr/>
                    <a:lstStyle/>
                    <a:p>
                      <a:r>
                        <a:rPr lang="en-US"/>
                        <a:t>Thời gian</a:t>
                      </a:r>
                    </a:p>
                  </a:txBody>
                  <a:tcPr/>
                </a:tc>
                <a:tc>
                  <a:txBody>
                    <a:bodyPr/>
                    <a:lstStyle/>
                    <a:p>
                      <a:r>
                        <a:rPr lang="en-US"/>
                        <a:t>Công việc</a:t>
                      </a:r>
                    </a:p>
                  </a:txBody>
                  <a:tcPr/>
                </a:tc>
                <a:tc>
                  <a:txBody>
                    <a:bodyPr/>
                    <a:lstStyle/>
                    <a:p>
                      <a:r>
                        <a:rPr lang="en-US"/>
                        <a:t>Thành viên</a:t>
                      </a:r>
                    </a:p>
                  </a:txBody>
                  <a:tcPr/>
                </a:tc>
                <a:extLst>
                  <a:ext uri="{0D108BD9-81ED-4DB2-BD59-A6C34878D82A}">
                    <a16:rowId xmlns:a16="http://schemas.microsoft.com/office/drawing/2014/main" val="3039679885"/>
                  </a:ext>
                </a:extLst>
              </a:tr>
              <a:tr h="731143">
                <a:tc>
                  <a:txBody>
                    <a:bodyPr/>
                    <a:lstStyle/>
                    <a:p>
                      <a:r>
                        <a:rPr lang="en-US"/>
                        <a:t>Tuần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Tìm hiểu đề tài, khảo sát các ứng dụng trên thị trường </a:t>
                      </a:r>
                    </a:p>
                  </a:txBody>
                  <a:tcPr/>
                </a:tc>
                <a:tc>
                  <a:txBody>
                    <a:bodyPr/>
                    <a:lstStyle/>
                    <a:p>
                      <a:r>
                        <a:rPr lang="en-US"/>
                        <a:t>Minh, Giang, Chu</a:t>
                      </a:r>
                    </a:p>
                  </a:txBody>
                  <a:tcPr/>
                </a:tc>
                <a:extLst>
                  <a:ext uri="{0D108BD9-81ED-4DB2-BD59-A6C34878D82A}">
                    <a16:rowId xmlns:a16="http://schemas.microsoft.com/office/drawing/2014/main" val="130105580"/>
                  </a:ext>
                </a:extLst>
              </a:tr>
              <a:tr h="598655">
                <a:tc>
                  <a:txBody>
                    <a:bodyPr/>
                    <a:lstStyle/>
                    <a:p>
                      <a:r>
                        <a:rPr lang="en-US"/>
                        <a:t>Tuần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Thống nhất các chức năng, lược đồ usecase</a:t>
                      </a:r>
                    </a:p>
                  </a:txBody>
                  <a:tcPr/>
                </a:tc>
                <a:tc>
                  <a:txBody>
                    <a:bodyPr/>
                    <a:lstStyle/>
                    <a:p>
                      <a:r>
                        <a:rPr lang="en-US"/>
                        <a:t>Cả nhóm</a:t>
                      </a:r>
                    </a:p>
                  </a:txBody>
                  <a:tcPr/>
                </a:tc>
                <a:extLst>
                  <a:ext uri="{0D108BD9-81ED-4DB2-BD59-A6C34878D82A}">
                    <a16:rowId xmlns:a16="http://schemas.microsoft.com/office/drawing/2014/main" val="686707573"/>
                  </a:ext>
                </a:extLst>
              </a:tr>
              <a:tr h="731143">
                <a:tc>
                  <a:txBody>
                    <a:bodyPr/>
                    <a:lstStyle/>
                    <a:p>
                      <a:r>
                        <a:rPr lang="en-US"/>
                        <a:t>Tuần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Thiết kế cơ sở dữ liệu, viết báo cáo các lược đồ liên quan</a:t>
                      </a:r>
                    </a:p>
                  </a:txBody>
                  <a:tcPr/>
                </a:tc>
                <a:tc>
                  <a:txBody>
                    <a:bodyPr/>
                    <a:lstStyle/>
                    <a:p>
                      <a:r>
                        <a:rPr lang="en-US"/>
                        <a:t>Chu, Thanh, Hiền</a:t>
                      </a:r>
                    </a:p>
                  </a:txBody>
                  <a:tcPr/>
                </a:tc>
                <a:extLst>
                  <a:ext uri="{0D108BD9-81ED-4DB2-BD59-A6C34878D82A}">
                    <a16:rowId xmlns:a16="http://schemas.microsoft.com/office/drawing/2014/main" val="2200643538"/>
                  </a:ext>
                </a:extLst>
              </a:tr>
              <a:tr h="731143">
                <a:tc>
                  <a:txBody>
                    <a:bodyPr/>
                    <a:lstStyle/>
                    <a:p>
                      <a:r>
                        <a:rPr lang="en-US"/>
                        <a:t>Tuần 6 – 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Thiết kế giao diện mẫu trên figma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Cả nhóm</a:t>
                      </a:r>
                    </a:p>
                    <a:p>
                      <a:endParaRPr lang="en-US"/>
                    </a:p>
                  </a:txBody>
                  <a:tcPr/>
                </a:tc>
                <a:extLst>
                  <a:ext uri="{0D108BD9-81ED-4DB2-BD59-A6C34878D82A}">
                    <a16:rowId xmlns:a16="http://schemas.microsoft.com/office/drawing/2014/main" val="3782788985"/>
                  </a:ext>
                </a:extLst>
              </a:tr>
              <a:tr h="598655">
                <a:tc>
                  <a:txBody>
                    <a:bodyPr/>
                    <a:lstStyle/>
                    <a:p>
                      <a:r>
                        <a:rPr lang="en-US"/>
                        <a:t>Tuần 9 - 14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Triển khai phát triển ứng dụng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Cả nhóm</a:t>
                      </a:r>
                    </a:p>
                  </a:txBody>
                  <a:tcPr/>
                </a:tc>
                <a:extLst>
                  <a:ext uri="{0D108BD9-81ED-4DB2-BD59-A6C34878D82A}">
                    <a16:rowId xmlns:a16="http://schemas.microsoft.com/office/drawing/2014/main" val="2913972864"/>
                  </a:ext>
                </a:extLst>
              </a:tr>
              <a:tr h="598655">
                <a:tc>
                  <a:txBody>
                    <a:bodyPr/>
                    <a:lstStyle/>
                    <a:p>
                      <a:r>
                        <a:rPr lang="en-US"/>
                        <a:t>Tuần 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Viết báo cáo, tổng kết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Cả nhóm</a:t>
                      </a:r>
                    </a:p>
                  </a:txBody>
                  <a:tcPr/>
                </a:tc>
                <a:extLst>
                  <a:ext uri="{0D108BD9-81ED-4DB2-BD59-A6C34878D82A}">
                    <a16:rowId xmlns:a16="http://schemas.microsoft.com/office/drawing/2014/main" val="2373979951"/>
                  </a:ext>
                </a:extLst>
              </a:tr>
            </a:tbl>
          </a:graphicData>
        </a:graphic>
      </p:graphicFrame>
    </p:spTree>
    <p:extLst>
      <p:ext uri="{BB962C8B-B14F-4D97-AF65-F5344CB8AC3E}">
        <p14:creationId xmlns:p14="http://schemas.microsoft.com/office/powerpoint/2010/main" val="377158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pPr>
              <a:spcBef>
                <a:spcPct val="0"/>
              </a:spcBef>
            </a:pPr>
            <a:r>
              <a:rPr lang="en-US" sz="6600" kern="1200">
                <a:solidFill>
                  <a:schemeClr val="tx1"/>
                </a:solidFill>
                <a:latin typeface="+mj-lt"/>
                <a:ea typeface="+mj-ea"/>
                <a:cs typeface="+mj-cs"/>
              </a:rPr>
              <a:t>Thành viên nhóm 2:</a:t>
            </a:r>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66095438"/>
              </p:ext>
            </p:extLst>
          </p:nvPr>
        </p:nvGraphicFramePr>
        <p:xfrm>
          <a:off x="4654296" y="1301856"/>
          <a:ext cx="7214616" cy="4226856"/>
        </p:xfrm>
        <a:graphic>
          <a:graphicData uri="http://schemas.openxmlformats.org/drawingml/2006/table">
            <a:tbl>
              <a:tblPr firstRow="1" bandRow="1">
                <a:tableStyleId>{5C22544A-7EE6-4342-B048-85BDC9FD1C3A}</a:tableStyleId>
              </a:tblPr>
              <a:tblGrid>
                <a:gridCol w="4836946">
                  <a:extLst>
                    <a:ext uri="{9D8B030D-6E8A-4147-A177-3AD203B41FA5}">
                      <a16:colId xmlns:a16="http://schemas.microsoft.com/office/drawing/2014/main" val="20000"/>
                    </a:ext>
                  </a:extLst>
                </a:gridCol>
                <a:gridCol w="2377670">
                  <a:extLst>
                    <a:ext uri="{9D8B030D-6E8A-4147-A177-3AD203B41FA5}">
                      <a16:colId xmlns:a16="http://schemas.microsoft.com/office/drawing/2014/main" val="20001"/>
                    </a:ext>
                  </a:extLst>
                </a:gridCol>
              </a:tblGrid>
              <a:tr h="704476">
                <a:tc>
                  <a:txBody>
                    <a:bodyPr/>
                    <a:lstStyle/>
                    <a:p>
                      <a:pPr algn="ctr"/>
                      <a:r>
                        <a:rPr lang="en-US" sz="3300" err="1"/>
                        <a:t>Họ</a:t>
                      </a:r>
                      <a:r>
                        <a:rPr lang="en-US" sz="3300" baseline="0"/>
                        <a:t> </a:t>
                      </a:r>
                      <a:r>
                        <a:rPr lang="en-US" sz="3300" baseline="0" err="1"/>
                        <a:t>và</a:t>
                      </a:r>
                      <a:r>
                        <a:rPr lang="en-US" sz="3300" baseline="0"/>
                        <a:t> </a:t>
                      </a:r>
                      <a:r>
                        <a:rPr lang="en-US" sz="3300" baseline="0" err="1"/>
                        <a:t>tên</a:t>
                      </a:r>
                      <a:endParaRPr lang="en-US" sz="3300"/>
                    </a:p>
                  </a:txBody>
                  <a:tcPr marL="167009" marR="167009" marT="83505" marB="83505"/>
                </a:tc>
                <a:tc>
                  <a:txBody>
                    <a:bodyPr/>
                    <a:lstStyle/>
                    <a:p>
                      <a:pPr algn="ctr"/>
                      <a:r>
                        <a:rPr lang="en-US" sz="3300"/>
                        <a:t>MSSV</a:t>
                      </a:r>
                    </a:p>
                  </a:txBody>
                  <a:tcPr marL="167009" marR="167009" marT="83505" marB="83505"/>
                </a:tc>
                <a:extLst>
                  <a:ext uri="{0D108BD9-81ED-4DB2-BD59-A6C34878D82A}">
                    <a16:rowId xmlns:a16="http://schemas.microsoft.com/office/drawing/2014/main" val="10000"/>
                  </a:ext>
                </a:extLst>
              </a:tr>
              <a:tr h="704476">
                <a:tc>
                  <a:txBody>
                    <a:bodyPr/>
                    <a:lstStyle/>
                    <a:p>
                      <a:pPr algn="ctr"/>
                      <a:r>
                        <a:rPr lang="en-US" sz="3300" err="1"/>
                        <a:t>Nguyễn</a:t>
                      </a:r>
                      <a:r>
                        <a:rPr lang="en-US" sz="3300" baseline="0"/>
                        <a:t> </a:t>
                      </a:r>
                      <a:r>
                        <a:rPr lang="en-US" sz="3300" baseline="0" err="1"/>
                        <a:t>Lê</a:t>
                      </a:r>
                      <a:r>
                        <a:rPr lang="en-US" sz="3300" baseline="0"/>
                        <a:t> </a:t>
                      </a:r>
                      <a:r>
                        <a:rPr lang="en-US" sz="3300" baseline="0" err="1"/>
                        <a:t>Bảo</a:t>
                      </a:r>
                      <a:r>
                        <a:rPr lang="en-US" sz="3300" baseline="0"/>
                        <a:t> </a:t>
                      </a:r>
                      <a:r>
                        <a:rPr lang="en-US" sz="3300" baseline="0" err="1"/>
                        <a:t>Thanh</a:t>
                      </a:r>
                      <a:endParaRPr lang="en-US" sz="3300"/>
                    </a:p>
                  </a:txBody>
                  <a:tcPr marL="167009" marR="167009" marT="83505" marB="83505"/>
                </a:tc>
                <a:tc>
                  <a:txBody>
                    <a:bodyPr/>
                    <a:lstStyle/>
                    <a:p>
                      <a:pPr algn="ctr"/>
                      <a:r>
                        <a:rPr lang="en-US" sz="3300"/>
                        <a:t>19110019</a:t>
                      </a:r>
                    </a:p>
                  </a:txBody>
                  <a:tcPr marL="167009" marR="167009" marT="83505" marB="83505"/>
                </a:tc>
                <a:extLst>
                  <a:ext uri="{0D108BD9-81ED-4DB2-BD59-A6C34878D82A}">
                    <a16:rowId xmlns:a16="http://schemas.microsoft.com/office/drawing/2014/main" val="10001"/>
                  </a:ext>
                </a:extLst>
              </a:tr>
              <a:tr h="704476">
                <a:tc>
                  <a:txBody>
                    <a:bodyPr/>
                    <a:lstStyle/>
                    <a:p>
                      <a:pPr algn="ctr"/>
                      <a:r>
                        <a:rPr lang="en-US" sz="3300" err="1"/>
                        <a:t>Tất</a:t>
                      </a:r>
                      <a:r>
                        <a:rPr lang="en-US" sz="3300" baseline="0"/>
                        <a:t> </a:t>
                      </a:r>
                      <a:r>
                        <a:rPr lang="en-US" sz="3300" baseline="0" err="1"/>
                        <a:t>Tân</a:t>
                      </a:r>
                      <a:r>
                        <a:rPr lang="en-US" sz="3300" baseline="0"/>
                        <a:t> Chu</a:t>
                      </a:r>
                      <a:endParaRPr lang="en-US" sz="3300"/>
                    </a:p>
                  </a:txBody>
                  <a:tcPr marL="167009" marR="167009" marT="83505" marB="83505"/>
                </a:tc>
                <a:tc>
                  <a:txBody>
                    <a:bodyPr/>
                    <a:lstStyle/>
                    <a:p>
                      <a:pPr algn="ctr"/>
                      <a:r>
                        <a:rPr lang="en-US" sz="3300"/>
                        <a:t>19110175</a:t>
                      </a:r>
                    </a:p>
                  </a:txBody>
                  <a:tcPr marL="167009" marR="167009" marT="83505" marB="83505"/>
                </a:tc>
                <a:extLst>
                  <a:ext uri="{0D108BD9-81ED-4DB2-BD59-A6C34878D82A}">
                    <a16:rowId xmlns:a16="http://schemas.microsoft.com/office/drawing/2014/main" val="10002"/>
                  </a:ext>
                </a:extLst>
              </a:tr>
              <a:tr h="704476">
                <a:tc>
                  <a:txBody>
                    <a:bodyPr/>
                    <a:lstStyle/>
                    <a:p>
                      <a:pPr algn="ctr"/>
                      <a:r>
                        <a:rPr lang="en-US" sz="3300" err="1"/>
                        <a:t>Lê</a:t>
                      </a:r>
                      <a:r>
                        <a:rPr lang="en-US" sz="3300" baseline="0"/>
                        <a:t> </a:t>
                      </a:r>
                      <a:r>
                        <a:rPr lang="en-US" sz="3300" baseline="0" err="1"/>
                        <a:t>Thanh</a:t>
                      </a:r>
                      <a:r>
                        <a:rPr lang="en-US" sz="3300" baseline="0"/>
                        <a:t> </a:t>
                      </a:r>
                      <a:r>
                        <a:rPr lang="en-US" sz="3300" baseline="0" err="1"/>
                        <a:t>Hiền</a:t>
                      </a:r>
                      <a:endParaRPr lang="en-US" sz="3300"/>
                    </a:p>
                  </a:txBody>
                  <a:tcPr marL="167009" marR="167009" marT="83505" marB="83505"/>
                </a:tc>
                <a:tc>
                  <a:txBody>
                    <a:bodyPr/>
                    <a:lstStyle/>
                    <a:p>
                      <a:pPr algn="ctr"/>
                      <a:r>
                        <a:rPr lang="en-US" sz="3300"/>
                        <a:t>19161232</a:t>
                      </a:r>
                    </a:p>
                  </a:txBody>
                  <a:tcPr marL="167009" marR="167009" marT="83505" marB="83505"/>
                </a:tc>
                <a:extLst>
                  <a:ext uri="{0D108BD9-81ED-4DB2-BD59-A6C34878D82A}">
                    <a16:rowId xmlns:a16="http://schemas.microsoft.com/office/drawing/2014/main" val="10003"/>
                  </a:ext>
                </a:extLst>
              </a:tr>
              <a:tr h="704476">
                <a:tc>
                  <a:txBody>
                    <a:bodyPr/>
                    <a:lstStyle/>
                    <a:p>
                      <a:pPr algn="ctr"/>
                      <a:r>
                        <a:rPr lang="en-US" sz="3300" err="1"/>
                        <a:t>Nguyễn</a:t>
                      </a:r>
                      <a:r>
                        <a:rPr lang="en-US" sz="3300" baseline="0"/>
                        <a:t> </a:t>
                      </a:r>
                      <a:r>
                        <a:rPr lang="en-US" sz="3300" baseline="0" err="1"/>
                        <a:t>Ngọc</a:t>
                      </a:r>
                      <a:r>
                        <a:rPr lang="en-US" sz="3300" baseline="0"/>
                        <a:t> </a:t>
                      </a:r>
                      <a:r>
                        <a:rPr lang="en-US" sz="3300" baseline="0" err="1"/>
                        <a:t>Gia</a:t>
                      </a:r>
                      <a:r>
                        <a:rPr lang="en-US" sz="3300" baseline="0"/>
                        <a:t> Minh</a:t>
                      </a:r>
                      <a:endParaRPr lang="en-US" sz="3300"/>
                    </a:p>
                  </a:txBody>
                  <a:tcPr marL="167009" marR="167009" marT="83505" marB="83505"/>
                </a:tc>
                <a:tc>
                  <a:txBody>
                    <a:bodyPr/>
                    <a:lstStyle/>
                    <a:p>
                      <a:pPr algn="ctr"/>
                      <a:r>
                        <a:rPr lang="en-US" sz="3300"/>
                        <a:t>19110090</a:t>
                      </a:r>
                    </a:p>
                  </a:txBody>
                  <a:tcPr marL="167009" marR="167009" marT="83505" marB="83505"/>
                </a:tc>
                <a:extLst>
                  <a:ext uri="{0D108BD9-81ED-4DB2-BD59-A6C34878D82A}">
                    <a16:rowId xmlns:a16="http://schemas.microsoft.com/office/drawing/2014/main" val="10004"/>
                  </a:ext>
                </a:extLst>
              </a:tr>
              <a:tr h="704476">
                <a:tc>
                  <a:txBody>
                    <a:bodyPr/>
                    <a:lstStyle/>
                    <a:p>
                      <a:pPr algn="ctr"/>
                      <a:r>
                        <a:rPr lang="en-US" sz="3300" err="1"/>
                        <a:t>Nguyễn</a:t>
                      </a:r>
                      <a:r>
                        <a:rPr lang="en-US" sz="3300" baseline="0"/>
                        <a:t> </a:t>
                      </a:r>
                      <a:r>
                        <a:rPr lang="en-US" sz="3300" baseline="0" err="1"/>
                        <a:t>Trường</a:t>
                      </a:r>
                      <a:r>
                        <a:rPr lang="en-US" sz="3300" baseline="0"/>
                        <a:t> </a:t>
                      </a:r>
                      <a:r>
                        <a:rPr lang="en-US" sz="3300" baseline="0" err="1"/>
                        <a:t>Giang</a:t>
                      </a:r>
                      <a:endParaRPr lang="en-US" sz="3300"/>
                    </a:p>
                  </a:txBody>
                  <a:tcPr marL="167009" marR="167009" marT="83505" marB="83505"/>
                </a:tc>
                <a:tc>
                  <a:txBody>
                    <a:bodyPr/>
                    <a:lstStyle/>
                    <a:p>
                      <a:pPr algn="ctr"/>
                      <a:r>
                        <a:rPr lang="en-US" sz="3300"/>
                        <a:t>19145369</a:t>
                      </a:r>
                    </a:p>
                  </a:txBody>
                  <a:tcPr marL="167009" marR="167009" marT="83505" marB="83505"/>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2B970254-8C54-5611-B52D-D3AED93035FD}"/>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Tree>
    <p:extLst>
      <p:ext uri="{BB962C8B-B14F-4D97-AF65-F5344CB8AC3E}">
        <p14:creationId xmlns:p14="http://schemas.microsoft.com/office/powerpoint/2010/main" val="241418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5A4BDA0-C270-4764-9C18-A593BCE2C965}"/>
              </a:ext>
            </a:extLst>
          </p:cNvPr>
          <p:cNvSpPr txBox="1"/>
          <p:nvPr/>
        </p:nvSpPr>
        <p:spPr>
          <a:xfrm>
            <a:off x="4384039" y="365125"/>
            <a:ext cx="7164493"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4400" kern="1200">
                <a:solidFill>
                  <a:schemeClr val="tx1"/>
                </a:solidFill>
                <a:latin typeface="+mj-lt"/>
                <a:ea typeface="+mj-ea"/>
                <a:cs typeface="+mj-cs"/>
              </a:rPr>
              <a:t>LÝ DO CHỌN ĐỀ TÀI</a:t>
            </a:r>
          </a:p>
        </p:txBody>
      </p:sp>
      <p:pic>
        <p:nvPicPr>
          <p:cNvPr id="1026" name="Picture 2" descr="tick-icon-symbol-green-checkmark-isolated-vector-24026516green - Doig+Smith">
            <a:extLst>
              <a:ext uri="{FF2B5EF4-FFF2-40B4-BE49-F238E27FC236}">
                <a16:creationId xmlns:a16="http://schemas.microsoft.com/office/drawing/2014/main" id="{C931E95D-24AE-82D3-FF0F-9A6567CFA0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1988459"/>
            <a:ext cx="3425957" cy="288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41" name="TextBox 52">
            <a:extLst>
              <a:ext uri="{FF2B5EF4-FFF2-40B4-BE49-F238E27FC236}">
                <a16:creationId xmlns:a16="http://schemas.microsoft.com/office/drawing/2014/main" id="{E7B5F338-4AEF-7C18-B45B-863FFFAEBD6C}"/>
              </a:ext>
            </a:extLst>
          </p:cNvPr>
          <p:cNvGraphicFramePr/>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E441E9C2-F65A-2872-9576-8DF00C0FB1AE}"/>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Tree>
    <p:extLst>
      <p:ext uri="{BB962C8B-B14F-4D97-AF65-F5344CB8AC3E}">
        <p14:creationId xmlns:p14="http://schemas.microsoft.com/office/powerpoint/2010/main" val="23351710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2A73761-B27F-9B7B-74A6-A5FE5D986F4D}"/>
              </a:ext>
            </a:extLst>
          </p:cNvPr>
          <p:cNvSpPr txBox="1"/>
          <p:nvPr/>
        </p:nvSpPr>
        <p:spPr>
          <a:xfrm>
            <a:off x="635000" y="640823"/>
            <a:ext cx="3418659"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1"/>
                </a:solidFill>
                <a:latin typeface="+mj-lt"/>
                <a:ea typeface="+mj-ea"/>
                <a:cs typeface="+mj-cs"/>
              </a:rPr>
              <a:t>MỤC TIÊU CỦA ỨNG DỤNG</a:t>
            </a:r>
          </a:p>
        </p:txBody>
      </p:sp>
      <p:sp>
        <p:nvSpPr>
          <p:cNvPr id="1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extBox 3">
            <a:extLst>
              <a:ext uri="{FF2B5EF4-FFF2-40B4-BE49-F238E27FC236}">
                <a16:creationId xmlns:a16="http://schemas.microsoft.com/office/drawing/2014/main" id="{90BDEB68-477C-A3D5-C799-62A5922B70AB}"/>
              </a:ext>
            </a:extLst>
          </p:cNvPr>
          <p:cNvGraphicFramePr/>
          <p:nvPr>
            <p:extLst>
              <p:ext uri="{D42A27DB-BD31-4B8C-83A1-F6EECF244321}">
                <p14:modId xmlns:p14="http://schemas.microsoft.com/office/powerpoint/2010/main" val="339402352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F2EF0A2F-24B3-836B-0A7B-FAE07BA33039}"/>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Tree>
    <p:extLst>
      <p:ext uri="{BB962C8B-B14F-4D97-AF65-F5344CB8AC3E}">
        <p14:creationId xmlns:p14="http://schemas.microsoft.com/office/powerpoint/2010/main" val="136513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2A73761-B27F-9B7B-74A6-A5FE5D986F4D}"/>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a:solidFill>
                  <a:schemeClr val="tx1"/>
                </a:solidFill>
                <a:latin typeface="+mj-lt"/>
                <a:ea typeface="+mj-ea"/>
                <a:cs typeface="+mj-cs"/>
              </a:rPr>
              <a:t>CÔNG NGHỆ SỬ DỤNG</a:t>
            </a:r>
          </a:p>
        </p:txBody>
      </p:sp>
      <p:graphicFrame>
        <p:nvGraphicFramePr>
          <p:cNvPr id="16" name="TextBox 3">
            <a:extLst>
              <a:ext uri="{FF2B5EF4-FFF2-40B4-BE49-F238E27FC236}">
                <a16:creationId xmlns:a16="http://schemas.microsoft.com/office/drawing/2014/main" id="{90BDEB68-477C-A3D5-C799-62A5922B70AB}"/>
              </a:ext>
            </a:extLst>
          </p:cNvPr>
          <p:cNvGraphicFramePr/>
          <p:nvPr>
            <p:extLst>
              <p:ext uri="{D42A27DB-BD31-4B8C-83A1-F6EECF244321}">
                <p14:modId xmlns:p14="http://schemas.microsoft.com/office/powerpoint/2010/main" val="391176936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EBC24C62-0CD9-6076-9ED2-213466FA0FAA}"/>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Tree>
    <p:extLst>
      <p:ext uri="{BB962C8B-B14F-4D97-AF65-F5344CB8AC3E}">
        <p14:creationId xmlns:p14="http://schemas.microsoft.com/office/powerpoint/2010/main" val="355589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443082" y="368865"/>
            <a:ext cx="4547945" cy="1754326"/>
          </a:xfrm>
          <a:prstGeom prst="rect">
            <a:avLst/>
          </a:prstGeom>
          <a:noFill/>
        </p:spPr>
        <p:txBody>
          <a:bodyPr wrap="square" rtlCol="0" anchor="ctr">
            <a:spAutoFit/>
          </a:bodyPr>
          <a:lstStyle/>
          <a:p>
            <a:pPr algn="ctr"/>
            <a:r>
              <a:rPr lang="vi-VN" altLang="ko-KR" sz="5400" dirty="0">
                <a:solidFill>
                  <a:schemeClr val="bg1"/>
                </a:solidFill>
                <a:cs typeface="Arial" pitchFamily="34" charset="0"/>
              </a:rPr>
              <a:t>CÁC APP ĐÃ KHẢO SÁT</a:t>
            </a:r>
            <a:endParaRPr lang="ko-KR" altLang="en-US" sz="5400" dirty="0">
              <a:solidFill>
                <a:schemeClr val="bg1"/>
              </a:solidFill>
              <a:cs typeface="Arial" pitchFamily="34" charset="0"/>
            </a:endParaRPr>
          </a:p>
        </p:txBody>
      </p:sp>
      <p:grpSp>
        <p:nvGrpSpPr>
          <p:cNvPr id="50" name="Group 49">
            <a:extLst>
              <a:ext uri="{FF2B5EF4-FFF2-40B4-BE49-F238E27FC236}">
                <a16:creationId xmlns:a16="http://schemas.microsoft.com/office/drawing/2014/main" id="{1408C510-2F87-4B9E-890F-26E8AF686C39}"/>
              </a:ext>
            </a:extLst>
          </p:cNvPr>
          <p:cNvGrpSpPr/>
          <p:nvPr/>
        </p:nvGrpSpPr>
        <p:grpSpPr>
          <a:xfrm>
            <a:off x="200973" y="465266"/>
            <a:ext cx="6119983" cy="1435769"/>
            <a:chOff x="756138" y="865039"/>
            <a:chExt cx="6119983" cy="1435769"/>
          </a:xfrm>
        </p:grpSpPr>
        <p:sp>
          <p:nvSpPr>
            <p:cNvPr id="51" name="TextBox 50">
              <a:extLst>
                <a:ext uri="{FF2B5EF4-FFF2-40B4-BE49-F238E27FC236}">
                  <a16:creationId xmlns:a16="http://schemas.microsoft.com/office/drawing/2014/main" id="{9556DB5E-4EC4-4EDC-AB79-4B0A21671B1C}"/>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a:solidFill>
                    <a:schemeClr val="bg1">
                      <a:alpha val="40000"/>
                    </a:schemeClr>
                  </a:solidFill>
                  <a:cs typeface="Arial" pitchFamily="34" charset="0"/>
                </a:rPr>
                <a:t>01</a:t>
              </a:r>
              <a:endParaRPr lang="ko-KR" altLang="en-US" sz="7200" b="1" dirty="0">
                <a:solidFill>
                  <a:schemeClr val="bg1">
                    <a:alpha val="40000"/>
                  </a:schemeClr>
                </a:solidFill>
                <a:cs typeface="Arial" pitchFamily="34" charset="0"/>
              </a:endParaRPr>
            </a:p>
          </p:txBody>
        </p:sp>
        <p:sp>
          <p:nvSpPr>
            <p:cNvPr id="53" name="TextBox 52">
              <a:extLst>
                <a:ext uri="{FF2B5EF4-FFF2-40B4-BE49-F238E27FC236}">
                  <a16:creationId xmlns:a16="http://schemas.microsoft.com/office/drawing/2014/main" id="{8CF39A9F-604B-4C3A-9AF3-926626102F7F}"/>
                </a:ext>
              </a:extLst>
            </p:cNvPr>
            <p:cNvSpPr txBox="1"/>
            <p:nvPr/>
          </p:nvSpPr>
          <p:spPr>
            <a:xfrm>
              <a:off x="1767476" y="865039"/>
              <a:ext cx="5108645" cy="338554"/>
            </a:xfrm>
            <a:prstGeom prst="rect">
              <a:avLst/>
            </a:prstGeom>
            <a:noFill/>
          </p:spPr>
          <p:txBody>
            <a:bodyPr wrap="square" lIns="108000" rIns="108000" rtlCol="0">
              <a:spAutoFit/>
            </a:bodyPr>
            <a:lstStyle/>
            <a:p>
              <a:r>
                <a:rPr lang="vi-VN" altLang="ko-KR" sz="1600" dirty="0">
                  <a:solidFill>
                    <a:schemeClr val="bg1"/>
                  </a:solidFill>
                  <a:cs typeface="Arial" pitchFamily="34" charset="0"/>
                </a:rPr>
                <a:t>RABBIT</a:t>
              </a:r>
              <a:endParaRPr lang="ko-KR" altLang="en-US" sz="1600" b="1" dirty="0">
                <a:solidFill>
                  <a:schemeClr val="bg1"/>
                </a:solidFill>
                <a:cs typeface="Arial" pitchFamily="34" charset="0"/>
              </a:endParaRPr>
            </a:p>
          </p:txBody>
        </p:sp>
      </p:grpSp>
      <p:grpSp>
        <p:nvGrpSpPr>
          <p:cNvPr id="55" name="Group 54">
            <a:extLst>
              <a:ext uri="{FF2B5EF4-FFF2-40B4-BE49-F238E27FC236}">
                <a16:creationId xmlns:a16="http://schemas.microsoft.com/office/drawing/2014/main" id="{78E1E8B7-A1FA-4E60-8344-B0AE8232A05D}"/>
              </a:ext>
            </a:extLst>
          </p:cNvPr>
          <p:cNvGrpSpPr/>
          <p:nvPr/>
        </p:nvGrpSpPr>
        <p:grpSpPr>
          <a:xfrm>
            <a:off x="200973" y="2830597"/>
            <a:ext cx="5680051" cy="1415492"/>
            <a:chOff x="756138" y="885316"/>
            <a:chExt cx="5680051" cy="1415492"/>
          </a:xfrm>
        </p:grpSpPr>
        <p:sp>
          <p:nvSpPr>
            <p:cNvPr id="56" name="TextBox 55">
              <a:extLst>
                <a:ext uri="{FF2B5EF4-FFF2-40B4-BE49-F238E27FC236}">
                  <a16:creationId xmlns:a16="http://schemas.microsoft.com/office/drawing/2014/main" id="{3CB24144-D194-42B3-B8F5-1BFD211E8820}"/>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bg1">
                      <a:alpha val="40000"/>
                    </a:schemeClr>
                  </a:solidFill>
                  <a:cs typeface="Arial" pitchFamily="34" charset="0"/>
                </a:rPr>
                <a:t>02</a:t>
              </a:r>
              <a:endParaRPr lang="ko-KR" altLang="en-US" sz="7200" b="1" dirty="0">
                <a:solidFill>
                  <a:schemeClr val="bg1">
                    <a:alpha val="40000"/>
                  </a:schemeClr>
                </a:solidFill>
                <a:cs typeface="Arial" pitchFamily="34" charset="0"/>
              </a:endParaRPr>
            </a:p>
          </p:txBody>
        </p:sp>
        <p:sp>
          <p:nvSpPr>
            <p:cNvPr id="58" name="TextBox 57">
              <a:extLst>
                <a:ext uri="{FF2B5EF4-FFF2-40B4-BE49-F238E27FC236}">
                  <a16:creationId xmlns:a16="http://schemas.microsoft.com/office/drawing/2014/main" id="{01DFFC79-29FC-46BB-84DF-8A573664E36D}"/>
                </a:ext>
              </a:extLst>
            </p:cNvPr>
            <p:cNvSpPr txBox="1"/>
            <p:nvPr/>
          </p:nvSpPr>
          <p:spPr>
            <a:xfrm>
              <a:off x="1327544" y="885316"/>
              <a:ext cx="5108645" cy="338554"/>
            </a:xfrm>
            <a:prstGeom prst="rect">
              <a:avLst/>
            </a:prstGeom>
            <a:noFill/>
          </p:spPr>
          <p:txBody>
            <a:bodyPr wrap="square" lIns="108000" rIns="108000" rtlCol="0">
              <a:spAutoFit/>
            </a:bodyPr>
            <a:lstStyle/>
            <a:p>
              <a:r>
                <a:rPr lang="vi-VN" altLang="ko-KR" sz="1600" dirty="0">
                  <a:solidFill>
                    <a:schemeClr val="bg1"/>
                  </a:solidFill>
                  <a:cs typeface="Arial" pitchFamily="34" charset="0"/>
                </a:rPr>
                <a:t>HABITBULL</a:t>
              </a:r>
              <a:endParaRPr lang="ko-KR" altLang="en-US" sz="1600" b="1" dirty="0">
                <a:solidFill>
                  <a:schemeClr val="bg1"/>
                </a:solidFill>
                <a:cs typeface="Arial" pitchFamily="34" charset="0"/>
              </a:endParaRPr>
            </a:p>
          </p:txBody>
        </p:sp>
      </p:grpSp>
      <p:grpSp>
        <p:nvGrpSpPr>
          <p:cNvPr id="60" name="Group 59">
            <a:extLst>
              <a:ext uri="{FF2B5EF4-FFF2-40B4-BE49-F238E27FC236}">
                <a16:creationId xmlns:a16="http://schemas.microsoft.com/office/drawing/2014/main" id="{5BD597D3-924F-4365-A377-43AF0C329920}"/>
              </a:ext>
            </a:extLst>
          </p:cNvPr>
          <p:cNvGrpSpPr/>
          <p:nvPr/>
        </p:nvGrpSpPr>
        <p:grpSpPr>
          <a:xfrm>
            <a:off x="0" y="5221537"/>
            <a:ext cx="5377763" cy="1427877"/>
            <a:chOff x="756138" y="872931"/>
            <a:chExt cx="5377763" cy="1427877"/>
          </a:xfrm>
        </p:grpSpPr>
        <p:sp>
          <p:nvSpPr>
            <p:cNvPr id="61" name="TextBox 60">
              <a:extLst>
                <a:ext uri="{FF2B5EF4-FFF2-40B4-BE49-F238E27FC236}">
                  <a16:creationId xmlns:a16="http://schemas.microsoft.com/office/drawing/2014/main" id="{2B331017-E88E-4D03-86A1-0D6B4B41CE7E}"/>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bg1">
                      <a:alpha val="40000"/>
                    </a:schemeClr>
                  </a:solidFill>
                  <a:cs typeface="Arial" pitchFamily="34" charset="0"/>
                </a:rPr>
                <a:t>03</a:t>
              </a:r>
              <a:endParaRPr lang="ko-KR" altLang="en-US" sz="7200" b="1" dirty="0">
                <a:solidFill>
                  <a:schemeClr val="bg1">
                    <a:alpha val="40000"/>
                  </a:schemeClr>
                </a:solidFill>
                <a:cs typeface="Arial" pitchFamily="34" charset="0"/>
              </a:endParaRPr>
            </a:p>
          </p:txBody>
        </p:sp>
        <p:sp>
          <p:nvSpPr>
            <p:cNvPr id="63" name="TextBox 62">
              <a:extLst>
                <a:ext uri="{FF2B5EF4-FFF2-40B4-BE49-F238E27FC236}">
                  <a16:creationId xmlns:a16="http://schemas.microsoft.com/office/drawing/2014/main" id="{CA19E9DA-D912-42EB-A4E9-78B5690AF960}"/>
                </a:ext>
              </a:extLst>
            </p:cNvPr>
            <p:cNvSpPr txBox="1"/>
            <p:nvPr/>
          </p:nvSpPr>
          <p:spPr>
            <a:xfrm>
              <a:off x="1025256" y="872931"/>
              <a:ext cx="5108645" cy="338554"/>
            </a:xfrm>
            <a:prstGeom prst="rect">
              <a:avLst/>
            </a:prstGeom>
            <a:noFill/>
          </p:spPr>
          <p:txBody>
            <a:bodyPr wrap="square" lIns="108000" rIns="108000" rtlCol="0">
              <a:spAutoFit/>
            </a:bodyPr>
            <a:lstStyle/>
            <a:p>
              <a:r>
                <a:rPr lang="vi-VN" altLang="ko-KR" sz="1600" dirty="0">
                  <a:solidFill>
                    <a:schemeClr val="bg1"/>
                  </a:solidFill>
                  <a:cs typeface="Arial" pitchFamily="34" charset="0"/>
                </a:rPr>
                <a:t>HABIT TRACKER</a:t>
              </a:r>
              <a:endParaRPr lang="ko-KR" altLang="en-US" sz="1600" b="1" dirty="0">
                <a:solidFill>
                  <a:schemeClr val="bg1"/>
                </a:solidFill>
                <a:cs typeface="Arial" pitchFamily="34" charset="0"/>
              </a:endParaRPr>
            </a:p>
          </p:txBody>
        </p:sp>
      </p:grpSp>
      <p:pic>
        <p:nvPicPr>
          <p:cNvPr id="2" name="Picture 1">
            <a:extLst>
              <a:ext uri="{FF2B5EF4-FFF2-40B4-BE49-F238E27FC236}">
                <a16:creationId xmlns:a16="http://schemas.microsoft.com/office/drawing/2014/main" id="{E0176AB2-934F-C299-67D8-4238FB1B4E13}"/>
              </a:ext>
            </a:extLst>
          </p:cNvPr>
          <p:cNvPicPr>
            <a:picLocks noChangeAspect="1"/>
          </p:cNvPicPr>
          <p:nvPr/>
        </p:nvPicPr>
        <p:blipFill rotWithShape="1">
          <a:blip r:embed="rId2"/>
          <a:srcRect t="933" b="1012"/>
          <a:stretch/>
        </p:blipFill>
        <p:spPr bwMode="auto">
          <a:xfrm>
            <a:off x="2141464" y="0"/>
            <a:ext cx="4249811" cy="2045288"/>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0673700D-1443-123F-3A37-0D3B9CB71F57}"/>
              </a:ext>
            </a:extLst>
          </p:cNvPr>
          <p:cNvPicPr>
            <a:picLocks noChangeAspect="1"/>
          </p:cNvPicPr>
          <p:nvPr/>
        </p:nvPicPr>
        <p:blipFill rotWithShape="1">
          <a:blip r:embed="rId3"/>
          <a:srcRect t="616" b="597"/>
          <a:stretch/>
        </p:blipFill>
        <p:spPr bwMode="auto">
          <a:xfrm>
            <a:off x="2141466" y="2330481"/>
            <a:ext cx="4249810" cy="204528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B76F675-9D85-9A07-266F-CCFC5AB9FA63}"/>
              </a:ext>
            </a:extLst>
          </p:cNvPr>
          <p:cNvPicPr>
            <a:picLocks noChangeAspect="1"/>
          </p:cNvPicPr>
          <p:nvPr/>
        </p:nvPicPr>
        <p:blipFill>
          <a:blip r:embed="rId4"/>
          <a:stretch>
            <a:fillRect/>
          </a:stretch>
        </p:blipFill>
        <p:spPr>
          <a:xfrm>
            <a:off x="2141465" y="4660320"/>
            <a:ext cx="4249810" cy="1865786"/>
          </a:xfrm>
          <a:prstGeom prst="rect">
            <a:avLst/>
          </a:prstGeom>
        </p:spPr>
      </p:pic>
      <p:sp>
        <p:nvSpPr>
          <p:cNvPr id="7" name="Rectangle 6">
            <a:extLst>
              <a:ext uri="{FF2B5EF4-FFF2-40B4-BE49-F238E27FC236}">
                <a16:creationId xmlns:a16="http://schemas.microsoft.com/office/drawing/2014/main" id="{794E06B3-C5E7-A181-09A3-6BBC6587DB9A}"/>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Tree>
    <p:extLst>
      <p:ext uri="{BB962C8B-B14F-4D97-AF65-F5344CB8AC3E}">
        <p14:creationId xmlns:p14="http://schemas.microsoft.com/office/powerpoint/2010/main" val="314882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97512E9-C811-79DE-95F5-78E7DBC1088A}"/>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Ứng dụng Rabit</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E5FD57-8568-3EFE-074C-B376CB0D8BAE}"/>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Cập nhật thói quen.</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Thêm thói quen.</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Xóa thói quen.</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Count down.</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Thống kê thói quen theo ngày, tuần, tháng.</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Tạo nhóm thói quen.</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Avatar cho thói quen.</a:t>
            </a:r>
          </a:p>
        </p:txBody>
      </p:sp>
      <p:pic>
        <p:nvPicPr>
          <p:cNvPr id="5" name="Picture 4">
            <a:extLst>
              <a:ext uri="{FF2B5EF4-FFF2-40B4-BE49-F238E27FC236}">
                <a16:creationId xmlns:a16="http://schemas.microsoft.com/office/drawing/2014/main" id="{6B824F63-2EEB-C817-970A-E345B0FFEA1B}"/>
              </a:ext>
            </a:extLst>
          </p:cNvPr>
          <p:cNvPicPr>
            <a:picLocks noChangeAspect="1"/>
          </p:cNvPicPr>
          <p:nvPr/>
        </p:nvPicPr>
        <p:blipFill rotWithShape="1">
          <a:blip r:embed="rId2"/>
          <a:srcRect t="933" b="1012"/>
          <a:stretch/>
        </p:blipFill>
        <p:spPr bwMode="auto">
          <a:xfrm>
            <a:off x="4654296" y="932768"/>
            <a:ext cx="6903720" cy="4992464"/>
          </a:xfrm>
          <a:prstGeom prst="rect">
            <a:avLst/>
          </a:prstGeom>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EE8C6803-807D-3323-D5A4-0E0F90805EAA}"/>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Tree>
    <p:extLst>
      <p:ext uri="{BB962C8B-B14F-4D97-AF65-F5344CB8AC3E}">
        <p14:creationId xmlns:p14="http://schemas.microsoft.com/office/powerpoint/2010/main" val="421857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B395296-00B4-7AB1-7B39-6D78072DBF02}"/>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Ứng dụng Habitbull</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ED4758F-CD0F-B411-5C08-D323486ABB8D}"/>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Thêm thói quen theo các loại thói quen, chọn mức độ thực hiện.</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Thống kê dữ liệu bằng biểu đồ, các số liệu.</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Cập nhật thói quen.</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Thảo luận cùng người dùng khác.</a:t>
            </a:r>
          </a:p>
        </p:txBody>
      </p:sp>
      <p:pic>
        <p:nvPicPr>
          <p:cNvPr id="3" name="Picture 2">
            <a:extLst>
              <a:ext uri="{FF2B5EF4-FFF2-40B4-BE49-F238E27FC236}">
                <a16:creationId xmlns:a16="http://schemas.microsoft.com/office/drawing/2014/main" id="{D7895E81-1ECC-7739-E957-F5ED79CC718A}"/>
              </a:ext>
            </a:extLst>
          </p:cNvPr>
          <p:cNvPicPr>
            <a:picLocks noChangeAspect="1"/>
          </p:cNvPicPr>
          <p:nvPr/>
        </p:nvPicPr>
        <p:blipFill rotWithShape="1">
          <a:blip r:embed="rId2"/>
          <a:srcRect t="616" b="597"/>
          <a:stretch/>
        </p:blipFill>
        <p:spPr bwMode="auto">
          <a:xfrm>
            <a:off x="4654296" y="888558"/>
            <a:ext cx="6903720" cy="5080883"/>
          </a:xfrm>
          <a:prstGeom prst="rect">
            <a:avLst/>
          </a:prstGeom>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C80C6C3-144F-1CFE-4A52-50BB69BC21BD}"/>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Tree>
    <p:extLst>
      <p:ext uri="{BB962C8B-B14F-4D97-AF65-F5344CB8AC3E}">
        <p14:creationId xmlns:p14="http://schemas.microsoft.com/office/powerpoint/2010/main" val="330371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63FE2D-E829-330A-6C56-5852630A36D3}"/>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kern="1200">
                <a:solidFill>
                  <a:schemeClr val="tx1"/>
                </a:solidFill>
                <a:latin typeface="+mj-lt"/>
                <a:ea typeface="+mj-ea"/>
                <a:cs typeface="+mj-cs"/>
              </a:rPr>
              <a:t>Ứng dụng </a:t>
            </a:r>
            <a:r>
              <a:rPr lang="en-US" sz="5000" b="1" kern="1200">
                <a:solidFill>
                  <a:schemeClr val="tx1"/>
                </a:solidFill>
                <a:effectLst/>
                <a:latin typeface="+mj-lt"/>
                <a:ea typeface="+mj-ea"/>
                <a:cs typeface="+mj-cs"/>
              </a:rPr>
              <a:t>Habit Tracker</a:t>
            </a:r>
            <a:endParaRPr lang="en-US" sz="50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4801D0-0EBC-D2F6-1DA9-EB212DC300D0}"/>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Tạo habit theo các habit đã có sẵn hoặc tự tạo habit riêng.</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Thống kê dữ liệu của habit bằng biểu đồ.</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Cập nhật dữ liệu, xóa, sửa habit.</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Tạo nhóm để cùng thực hiện thói quen.</a:t>
            </a:r>
          </a:p>
          <a:p>
            <a:pPr marL="342900" marR="0" lvl="0" indent="-228600">
              <a:lnSpc>
                <a:spcPct val="90000"/>
              </a:lnSpc>
              <a:spcBef>
                <a:spcPts val="0"/>
              </a:spcBef>
              <a:spcAft>
                <a:spcPts val="600"/>
              </a:spcAft>
              <a:buClr>
                <a:srgbClr val="1B1B1B"/>
              </a:buClr>
              <a:buSzPts val="1250"/>
              <a:buFont typeface="Arial" panose="020B0604020202020204" pitchFamily="34" charset="0"/>
              <a:buChar char="•"/>
              <a:tabLst>
                <a:tab pos="1114425" algn="l"/>
              </a:tabLst>
            </a:pPr>
            <a:r>
              <a:rPr lang="en-US" sz="2200">
                <a:effectLst/>
              </a:rPr>
              <a:t>Tạo các báo cáo theo tuần, tháng, năm.</a:t>
            </a:r>
          </a:p>
        </p:txBody>
      </p:sp>
      <p:pic>
        <p:nvPicPr>
          <p:cNvPr id="4" name="Picture 3" descr="Graphical user interface, application&#10;&#10;Description automatically generated">
            <a:extLst>
              <a:ext uri="{FF2B5EF4-FFF2-40B4-BE49-F238E27FC236}">
                <a16:creationId xmlns:a16="http://schemas.microsoft.com/office/drawing/2014/main" id="{54E5C77A-EABA-DB00-3ECC-345BCB03AC8B}"/>
              </a:ext>
            </a:extLst>
          </p:cNvPr>
          <p:cNvPicPr>
            <a:picLocks noChangeAspect="1"/>
          </p:cNvPicPr>
          <p:nvPr/>
        </p:nvPicPr>
        <p:blipFill>
          <a:blip r:embed="rId2"/>
          <a:stretch>
            <a:fillRect/>
          </a:stretch>
        </p:blipFill>
        <p:spPr>
          <a:xfrm>
            <a:off x="6099048" y="1832252"/>
            <a:ext cx="5458968" cy="3193495"/>
          </a:xfrm>
          <a:prstGeom prst="rect">
            <a:avLst/>
          </a:prstGeom>
        </p:spPr>
      </p:pic>
      <p:sp>
        <p:nvSpPr>
          <p:cNvPr id="7" name="Rectangle 6">
            <a:extLst>
              <a:ext uri="{FF2B5EF4-FFF2-40B4-BE49-F238E27FC236}">
                <a16:creationId xmlns:a16="http://schemas.microsoft.com/office/drawing/2014/main" id="{96A4741E-46A3-A2C7-4E2E-9F140BAB2B31}"/>
              </a:ext>
            </a:extLst>
          </p:cNvPr>
          <p:cNvSpPr/>
          <p:nvPr/>
        </p:nvSpPr>
        <p:spPr>
          <a:xfrm>
            <a:off x="0" y="6553200"/>
            <a:ext cx="12192000" cy="304800"/>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Tree>
    <p:extLst>
      <p:ext uri="{BB962C8B-B14F-4D97-AF65-F5344CB8AC3E}">
        <p14:creationId xmlns:p14="http://schemas.microsoft.com/office/powerpoint/2010/main" val="1102028019"/>
      </p:ext>
    </p:extLst>
  </p:cSld>
  <p:clrMapOvr>
    <a:masterClrMapping/>
  </p:clrMapOvr>
</p:sld>
</file>

<file path=ppt/theme/theme1.xml><?xml version="1.0" encoding="utf-8"?>
<a:theme xmlns:a="http://schemas.openxmlformats.org/drawingml/2006/main" name="Cover and End Slide Master">
  <a:themeElements>
    <a:clrScheme name="Custom 11">
      <a:dk1>
        <a:sysClr val="windowText" lastClr="000000"/>
      </a:dk1>
      <a:lt1>
        <a:sysClr val="window" lastClr="FFFFFF"/>
      </a:lt1>
      <a:dk2>
        <a:srgbClr val="44546A"/>
      </a:dk2>
      <a:lt2>
        <a:srgbClr val="E7E6E6"/>
      </a:lt2>
      <a:accent1>
        <a:srgbClr val="8540F4"/>
      </a:accent1>
      <a:accent2>
        <a:srgbClr val="2EC8ED"/>
      </a:accent2>
      <a:accent3>
        <a:srgbClr val="07C1AF"/>
      </a:accent3>
      <a:accent4>
        <a:srgbClr val="019BA7"/>
      </a:accent4>
      <a:accent5>
        <a:srgbClr val="A5A5A5"/>
      </a:accent5>
      <a:accent6>
        <a:srgbClr val="5C5C5C"/>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1">
      <a:dk1>
        <a:sysClr val="windowText" lastClr="000000"/>
      </a:dk1>
      <a:lt1>
        <a:sysClr val="window" lastClr="FFFFFF"/>
      </a:lt1>
      <a:dk2>
        <a:srgbClr val="44546A"/>
      </a:dk2>
      <a:lt2>
        <a:srgbClr val="E7E6E6"/>
      </a:lt2>
      <a:accent1>
        <a:srgbClr val="8540F4"/>
      </a:accent1>
      <a:accent2>
        <a:srgbClr val="2EC8ED"/>
      </a:accent2>
      <a:accent3>
        <a:srgbClr val="07C1AF"/>
      </a:accent3>
      <a:accent4>
        <a:srgbClr val="019BA7"/>
      </a:accent4>
      <a:accent5>
        <a:srgbClr val="A5A5A5"/>
      </a:accent5>
      <a:accent6>
        <a:srgbClr val="5C5C5C"/>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3753</TotalTime>
  <Words>675</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Arial</vt:lpstr>
      <vt:lpstr>Calibri</vt:lpstr>
      <vt:lpstr>Times New Roman</vt:lpstr>
      <vt:lpstr>Cover and End Slide Master</vt:lpstr>
      <vt:lpstr>Contents Slide Master</vt:lpstr>
      <vt:lpstr>Section Break Slide Master</vt:lpstr>
      <vt:lpstr>PowerPoint Presentation</vt:lpstr>
      <vt:lpstr>Thành viên nhóm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Vũ Trường Sinh</cp:lastModifiedBy>
  <cp:revision>94</cp:revision>
  <dcterms:created xsi:type="dcterms:W3CDTF">2020-01-20T05:08:25Z</dcterms:created>
  <dcterms:modified xsi:type="dcterms:W3CDTF">2023-03-11T12:06:17Z</dcterms:modified>
</cp:coreProperties>
</file>