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193728-1E08-4851-8EF0-C6A62420103F}">
  <a:tblStyle styleId="{81193728-1E08-4851-8EF0-C6A6242010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c0aaa20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c0aaa20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c0aaa20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c0aaa20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c0aaa20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c0aaa20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c0aaa20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c0aaa20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c0aaa20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c0aaa20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c0aaa202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c0aaa202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c0aaa202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c0aaa202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c0aaa202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c0aaa202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Progetto Programmazione Logica/ASP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Federico Giacardi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Calendario competizione sportiva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it"/>
              <a:t>Ho deciso di realizzare il calendario del campionato di Serie A.</a:t>
            </a:r>
            <a:endParaRPr/>
          </a:p>
          <a:p>
            <a:pPr indent="0" lvl="0" marL="0" rtl="0" algn="l">
              <a:spcBef>
                <a:spcPts val="1200"/>
              </a:spcBef>
              <a:spcAft>
                <a:spcPts val="0"/>
              </a:spcAft>
              <a:buNone/>
            </a:pPr>
            <a:r>
              <a:rPr lang="it"/>
              <a:t>In linea con il testo del progetto, ho inserito predicati squadra, città e stadio, dall’ovvio significato, oltre ai predicati binari associateA, per modellare l’associazione squadra-città, e possessoStadio, per modellare l’associazione squadra-impianto.</a:t>
            </a:r>
            <a:endParaRPr/>
          </a:p>
          <a:p>
            <a:pPr indent="0" lvl="0" marL="0" rtl="0" algn="l">
              <a:spcBef>
                <a:spcPts val="1200"/>
              </a:spcBef>
              <a:spcAft>
                <a:spcPts val="0"/>
              </a:spcAft>
              <a:buNone/>
            </a:pPr>
            <a:r>
              <a:rPr lang="it"/>
              <a:t>Ho deciso di collegare lo stadio direttamente alla squadra per maggior attinenza con la realtà, dove in effetti squadre della stessa città utilizzano stadi diversi.</a:t>
            </a:r>
            <a:endParaRPr/>
          </a:p>
          <a:p>
            <a:pPr indent="0" lvl="0" marL="0" rtl="0" algn="l">
              <a:spcBef>
                <a:spcPts val="1200"/>
              </a:spcBef>
              <a:spcAft>
                <a:spcPts val="0"/>
              </a:spcAft>
              <a:buNone/>
            </a:pPr>
            <a:r>
              <a:rPr lang="it"/>
              <a:t>Le giornate sono distinte, tramite appositi predicati, in andata e ritorno, per semplificare la modellazione dei vincoli relativi all’assenza di partite ripetute nello stesso girone ed alla non-simmetria del calendario.</a:t>
            </a:r>
            <a:endParaRPr/>
          </a:p>
          <a:p>
            <a:pPr indent="0" lvl="0" marL="0" rtl="0" algn="l">
              <a:spcBef>
                <a:spcPts val="1200"/>
              </a:spcBef>
              <a:spcAft>
                <a:spcPts val="1200"/>
              </a:spcAft>
              <a:buNone/>
            </a:pPr>
            <a:r>
              <a:rPr lang="it"/>
              <a:t>Il fulcro del problema è il predicato partita(Squadra1, Squadra2, Stadio, Giornata), dato che un calendario può essere visto come un insieme di partite, ciascuna delle quali disputata da una certa coppia di squadre, in un determinato stadio ed in una certa giornata. Sarà proprio l’istanziazione di questo predicato in tutti i modi possibili, oltre all’eliminazione di alcune istanze tramite integrity constraints a portare alla generazione del calendario.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Regole</a:t>
            </a:r>
            <a:endParaRPr/>
          </a:p>
        </p:txBody>
      </p:sp>
      <p:sp>
        <p:nvSpPr>
          <p:cNvPr id="67" name="Google Shape;67;p15"/>
          <p:cNvSpPr txBox="1"/>
          <p:nvPr>
            <p:ph idx="1" type="body"/>
          </p:nvPr>
        </p:nvSpPr>
        <p:spPr>
          <a:xfrm>
            <a:off x="311700" y="1119450"/>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it"/>
              <a:t>Il resto del programma ASP può essere diviso in regole per la generazione delle istanze di partita, e vincoli, per l’eliminazione di istanze che non possono far parte della soluzione, allineandosi così alla tecnica di generazione e potatura dei modelli tipica di questo paradigma.</a:t>
            </a:r>
            <a:endParaRPr/>
          </a:p>
          <a:p>
            <a:pPr indent="0" lvl="0" marL="0" rtl="0" algn="l">
              <a:spcBef>
                <a:spcPts val="1200"/>
              </a:spcBef>
              <a:spcAft>
                <a:spcPts val="0"/>
              </a:spcAft>
              <a:buNone/>
            </a:pPr>
            <a:r>
              <a:rPr lang="it"/>
              <a:t>Le regole sono tre, pensate per selezionare answer sets tramite aggregazione, con la semantica che segue:</a:t>
            </a:r>
            <a:endParaRPr/>
          </a:p>
          <a:p>
            <a:pPr indent="-308610" lvl="0" marL="457200" rtl="0" algn="l">
              <a:spcBef>
                <a:spcPts val="1200"/>
              </a:spcBef>
              <a:spcAft>
                <a:spcPts val="0"/>
              </a:spcAft>
              <a:buSzPct val="100000"/>
              <a:buChar char="●"/>
            </a:pPr>
            <a:r>
              <a:rPr lang="it"/>
              <a:t>Per ogni coppia di squadre (Squadra1, Squadra2), c'è esattamente una Giornata in cui Squadra1 affronta Squadra2 in casa. Considerando che Squadra1 e Squadra2 verranno istanziate con tutti gli atomi corrispondenti alle squadre, e che il corpo della regola impone che assuma un valore diverso, ciò equivale a dire che ogni squadra deve giocare due volte contro tutte le altre (intuitivamente, una come valore di Squadra1 e l’altra come valore di Squadra2)</a:t>
            </a:r>
            <a:endParaRPr/>
          </a:p>
          <a:p>
            <a:pPr indent="-308610" lvl="0" marL="457200" rtl="0" algn="l">
              <a:spcBef>
                <a:spcPts val="0"/>
              </a:spcBef>
              <a:spcAft>
                <a:spcPts val="0"/>
              </a:spcAft>
              <a:buSzPct val="100000"/>
              <a:buChar char="●"/>
            </a:pPr>
            <a:r>
              <a:rPr lang="it"/>
              <a:t>Per ogni coppia (Squadra1, Giornata), c'è al più una Squadra2 affrontanta in casa da Squadra1 in Giornata</a:t>
            </a:r>
            <a:endParaRPr/>
          </a:p>
          <a:p>
            <a:pPr indent="-308610" lvl="0" marL="457200" rtl="0" algn="l">
              <a:spcBef>
                <a:spcPts val="0"/>
              </a:spcBef>
              <a:spcAft>
                <a:spcPts val="0"/>
              </a:spcAft>
              <a:buSzPct val="100000"/>
              <a:buChar char="●"/>
            </a:pPr>
            <a:r>
              <a:rPr lang="it"/>
              <a:t>Per ogni coppia (Squadra2, Giornata), c'è al più una Squadra1 affrontata in trasferta da Squadra2</a:t>
            </a:r>
            <a:endParaRPr/>
          </a:p>
          <a:p>
            <a:pPr indent="0" lvl="0" marL="0" rtl="0" algn="l">
              <a:spcBef>
                <a:spcPts val="1200"/>
              </a:spcBef>
              <a:spcAft>
                <a:spcPts val="1200"/>
              </a:spcAft>
              <a:buNone/>
            </a:pPr>
            <a:r>
              <a:rPr lang="it"/>
              <a:t>Le ultimi due regole servono ad evitare che la singola squadra giochi più volte contro squadre diverse nella stessa giornata, lasciano però aperta la possibilità che una squadra non giochi in una particolare giornata, eventualità cui si rimedierà con gli integrity constraints.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Integrity Constraints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t>I vincoli per il filtraggio dei modelli sono i seguenti:</a:t>
            </a:r>
            <a:endParaRPr/>
          </a:p>
          <a:p>
            <a:pPr indent="-342900" lvl="0" marL="457200" rtl="0" algn="l">
              <a:spcBef>
                <a:spcPts val="1200"/>
              </a:spcBef>
              <a:spcAft>
                <a:spcPts val="0"/>
              </a:spcAft>
              <a:buSzPts val="1800"/>
              <a:buChar char="●"/>
            </a:pPr>
            <a:r>
              <a:rPr lang="it"/>
              <a:t>Ogni squadra deve giocare, in casa oppure in trasferta, in tutte le giornate.</a:t>
            </a:r>
            <a:endParaRPr/>
          </a:p>
          <a:p>
            <a:pPr indent="-342900" lvl="0" marL="457200" rtl="0" algn="l">
              <a:spcBef>
                <a:spcPts val="0"/>
              </a:spcBef>
              <a:spcAft>
                <a:spcPts val="0"/>
              </a:spcAft>
              <a:buSzPts val="1800"/>
              <a:buChar char="●"/>
            </a:pPr>
            <a:r>
              <a:rPr lang="it"/>
              <a:t>La stessa squadra non può giocare in casa e in trasferta nella stessa giornata</a:t>
            </a:r>
            <a:endParaRPr/>
          </a:p>
          <a:p>
            <a:pPr indent="-342900" lvl="0" marL="457200" rtl="0" algn="l">
              <a:spcBef>
                <a:spcPts val="0"/>
              </a:spcBef>
              <a:spcAft>
                <a:spcPts val="0"/>
              </a:spcAft>
              <a:buSzPts val="1800"/>
              <a:buChar char="●"/>
            </a:pPr>
            <a:r>
              <a:rPr lang="it"/>
              <a:t>Non ci devono essere più partite tra le stesse squadre nello stesso girone</a:t>
            </a:r>
            <a:endParaRPr/>
          </a:p>
          <a:p>
            <a:pPr indent="-342900" lvl="0" marL="457200" rtl="0" algn="l">
              <a:spcBef>
                <a:spcPts val="0"/>
              </a:spcBef>
              <a:spcAft>
                <a:spcPts val="0"/>
              </a:spcAft>
              <a:buSzPts val="1800"/>
              <a:buChar char="●"/>
            </a:pPr>
            <a:r>
              <a:rPr lang="it"/>
              <a:t>Due squadre non possono giocare nello stesso stadio e nella stessa giornata</a:t>
            </a:r>
            <a:endParaRPr/>
          </a:p>
          <a:p>
            <a:pPr indent="-342900" lvl="0" marL="457200" rtl="0" algn="l">
              <a:spcBef>
                <a:spcPts val="0"/>
              </a:spcBef>
              <a:spcAft>
                <a:spcPts val="0"/>
              </a:spcAft>
              <a:buSzPts val="1800"/>
              <a:buChar char="●"/>
            </a:pPr>
            <a:r>
              <a:rPr lang="it"/>
              <a:t>La stessa squadra può giocare non più di due partite consecutive in casa</a:t>
            </a:r>
            <a:endParaRPr/>
          </a:p>
          <a:p>
            <a:pPr indent="-342900" lvl="0" marL="457200" rtl="0" algn="l">
              <a:spcBef>
                <a:spcPts val="0"/>
              </a:spcBef>
              <a:spcAft>
                <a:spcPts val="0"/>
              </a:spcAft>
              <a:buSzPts val="1800"/>
              <a:buChar char="●"/>
            </a:pPr>
            <a:r>
              <a:rPr lang="it"/>
              <a:t>La stessa squadra può giocare non più di due partite consecutive in trasferta</a:t>
            </a:r>
            <a:endParaRPr/>
          </a:p>
          <a:p>
            <a:pPr indent="-342900" lvl="0" marL="457200" rtl="0" algn="l">
              <a:spcBef>
                <a:spcPts val="0"/>
              </a:spcBef>
              <a:spcAft>
                <a:spcPts val="0"/>
              </a:spcAft>
              <a:buSzPts val="1800"/>
              <a:buChar char="●"/>
            </a:pPr>
            <a:r>
              <a:rPr lang="it"/>
              <a:t>Non simmetria del calendario, implementata imponendo che la giornata d’andata disti un numero di partite da quella di ritorno diverso dal numero di giornate d’andata, ottenuto tramite #count delle istanze di giornata(X)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Analisi dei risultati</a:t>
            </a:r>
            <a:endParaRPr/>
          </a:p>
        </p:txBody>
      </p:sp>
      <p:sp>
        <p:nvSpPr>
          <p:cNvPr id="79" name="Google Shape;79;p17"/>
          <p:cNvSpPr txBox="1"/>
          <p:nvPr>
            <p:ph idx="1" type="body"/>
          </p:nvPr>
        </p:nvSpPr>
        <p:spPr>
          <a:xfrm>
            <a:off x="0" y="489025"/>
            <a:ext cx="9144000" cy="461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Le prove effettuate sono riassunte nella seguente tabella, commentata nella slide successiva. I tempi sono espressi in secondi.</a:t>
            </a:r>
            <a:endParaRPr/>
          </a:p>
          <a:p>
            <a:pPr indent="0" lvl="0" marL="0" rtl="0" algn="l">
              <a:spcBef>
                <a:spcPts val="1200"/>
              </a:spcBef>
              <a:spcAft>
                <a:spcPts val="1200"/>
              </a:spcAft>
              <a:buNone/>
            </a:pPr>
            <a:r>
              <a:t/>
            </a:r>
            <a:endParaRPr/>
          </a:p>
        </p:txBody>
      </p:sp>
      <p:graphicFrame>
        <p:nvGraphicFramePr>
          <p:cNvPr id="80" name="Google Shape;80;p17"/>
          <p:cNvGraphicFramePr/>
          <p:nvPr/>
        </p:nvGraphicFramePr>
        <p:xfrm>
          <a:off x="1455325" y="1226400"/>
          <a:ext cx="3000000" cy="3000000"/>
        </p:xfrm>
        <a:graphic>
          <a:graphicData uri="http://schemas.openxmlformats.org/drawingml/2006/table">
            <a:tbl>
              <a:tblPr>
                <a:noFill/>
                <a:tableStyleId>{81193728-1E08-4851-8EF0-C6A62420103F}</a:tableStyleId>
              </a:tblPr>
              <a:tblGrid>
                <a:gridCol w="1447800"/>
                <a:gridCol w="1447800"/>
                <a:gridCol w="1447800"/>
                <a:gridCol w="1447800"/>
              </a:tblGrid>
              <a:tr h="385800">
                <a:tc>
                  <a:txBody>
                    <a:bodyPr/>
                    <a:lstStyle/>
                    <a:p>
                      <a:pPr indent="0" lvl="0" marL="0" rtl="0" algn="l">
                        <a:spcBef>
                          <a:spcPts val="0"/>
                        </a:spcBef>
                        <a:spcAft>
                          <a:spcPts val="0"/>
                        </a:spcAft>
                        <a:buNone/>
                      </a:pPr>
                      <a:r>
                        <a:rPr lang="it" sz="1000"/>
                        <a:t>Squadre</a:t>
                      </a:r>
                      <a:endParaRPr sz="1000"/>
                    </a:p>
                  </a:txBody>
                  <a:tcPr marT="91425" marB="91425" marR="91425" marL="91425"/>
                </a:tc>
                <a:tc>
                  <a:txBody>
                    <a:bodyPr/>
                    <a:lstStyle/>
                    <a:p>
                      <a:pPr indent="0" lvl="0" marL="0" rtl="0" algn="l">
                        <a:spcBef>
                          <a:spcPts val="0"/>
                        </a:spcBef>
                        <a:spcAft>
                          <a:spcPts val="0"/>
                        </a:spcAft>
                        <a:buNone/>
                      </a:pPr>
                      <a:r>
                        <a:rPr lang="it" sz="1000"/>
                        <a:t>Threads</a:t>
                      </a:r>
                      <a:endParaRPr sz="1000"/>
                    </a:p>
                  </a:txBody>
                  <a:tcPr marT="91425" marB="91425" marR="91425" marL="91425"/>
                </a:tc>
                <a:tc>
                  <a:txBody>
                    <a:bodyPr/>
                    <a:lstStyle/>
                    <a:p>
                      <a:pPr indent="0" lvl="0" marL="0" rtl="0" algn="l">
                        <a:spcBef>
                          <a:spcPts val="0"/>
                        </a:spcBef>
                        <a:spcAft>
                          <a:spcPts val="0"/>
                        </a:spcAft>
                        <a:buNone/>
                      </a:pPr>
                      <a:r>
                        <a:rPr lang="it" sz="1000"/>
                        <a:t>Tempo</a:t>
                      </a:r>
                      <a:endParaRPr sz="1000"/>
                    </a:p>
                  </a:txBody>
                  <a:tcPr marT="91425" marB="91425" marR="91425" marL="91425"/>
                </a:tc>
                <a:tc>
                  <a:txBody>
                    <a:bodyPr/>
                    <a:lstStyle/>
                    <a:p>
                      <a:pPr indent="0" lvl="0" marL="0" rtl="0" algn="l">
                        <a:spcBef>
                          <a:spcPts val="0"/>
                        </a:spcBef>
                        <a:spcAft>
                          <a:spcPts val="0"/>
                        </a:spcAft>
                        <a:buNone/>
                      </a:pPr>
                      <a:r>
                        <a:rPr lang="it" sz="1000"/>
                        <a:t>Derby</a:t>
                      </a:r>
                      <a:endParaRPr sz="1000"/>
                    </a:p>
                  </a:txBody>
                  <a:tcPr marT="91425" marB="91425" marR="91425" marL="91425"/>
                </a:tc>
              </a:tr>
              <a:tr h="385800">
                <a:tc>
                  <a:txBody>
                    <a:bodyPr/>
                    <a:lstStyle/>
                    <a:p>
                      <a:pPr indent="0" lvl="0" marL="0" rtl="0" algn="l">
                        <a:spcBef>
                          <a:spcPts val="0"/>
                        </a:spcBef>
                        <a:spcAft>
                          <a:spcPts val="0"/>
                        </a:spcAft>
                        <a:buNone/>
                      </a:pPr>
                      <a:r>
                        <a:rPr lang="it" sz="1000"/>
                        <a:t>6</a:t>
                      </a:r>
                      <a:endParaRPr sz="1000"/>
                    </a:p>
                  </a:txBody>
                  <a:tcPr marT="91425" marB="91425" marR="91425" marL="91425"/>
                </a:tc>
                <a:tc>
                  <a:txBody>
                    <a:bodyPr/>
                    <a:lstStyle/>
                    <a:p>
                      <a:pPr indent="0" lvl="0" marL="0" rtl="0" algn="l">
                        <a:spcBef>
                          <a:spcPts val="0"/>
                        </a:spcBef>
                        <a:spcAft>
                          <a:spcPts val="0"/>
                        </a:spcAft>
                        <a:buNone/>
                      </a:pPr>
                      <a:r>
                        <a:rPr lang="it" sz="1000"/>
                        <a:t>5</a:t>
                      </a:r>
                      <a:endParaRPr sz="1000"/>
                    </a:p>
                  </a:txBody>
                  <a:tcPr marT="91425" marB="91425" marR="91425" marL="91425"/>
                </a:tc>
                <a:tc>
                  <a:txBody>
                    <a:bodyPr/>
                    <a:lstStyle/>
                    <a:p>
                      <a:pPr indent="0" lvl="0" marL="0" rtl="0" algn="l">
                        <a:spcBef>
                          <a:spcPts val="0"/>
                        </a:spcBef>
                        <a:spcAft>
                          <a:spcPts val="0"/>
                        </a:spcAft>
                        <a:buNone/>
                      </a:pPr>
                      <a:r>
                        <a:rPr lang="it" sz="1000"/>
                        <a:t>0.008</a:t>
                      </a:r>
                      <a:endParaRPr sz="1000"/>
                    </a:p>
                  </a:txBody>
                  <a:tcPr marT="91425" marB="91425" marR="91425" marL="91425"/>
                </a:tc>
                <a:tc>
                  <a:txBody>
                    <a:bodyPr/>
                    <a:lstStyle/>
                    <a:p>
                      <a:pPr indent="0" lvl="0" marL="0" rtl="0" algn="l">
                        <a:spcBef>
                          <a:spcPts val="0"/>
                        </a:spcBef>
                        <a:spcAft>
                          <a:spcPts val="0"/>
                        </a:spcAft>
                        <a:buNone/>
                      </a:pPr>
                      <a:r>
                        <a:rPr lang="it" sz="1000"/>
                        <a:t>1</a:t>
                      </a:r>
                      <a:endParaRPr sz="1000"/>
                    </a:p>
                  </a:txBody>
                  <a:tcPr marT="91425" marB="91425" marR="91425" marL="91425"/>
                </a:tc>
              </a:tr>
              <a:tr h="385800">
                <a:tc>
                  <a:txBody>
                    <a:bodyPr/>
                    <a:lstStyle/>
                    <a:p>
                      <a:pPr indent="0" lvl="0" marL="0" rtl="0" algn="l">
                        <a:spcBef>
                          <a:spcPts val="0"/>
                        </a:spcBef>
                        <a:spcAft>
                          <a:spcPts val="0"/>
                        </a:spcAft>
                        <a:buNone/>
                      </a:pPr>
                      <a:r>
                        <a:rPr lang="it" sz="1000"/>
                        <a:t>6</a:t>
                      </a:r>
                      <a:endParaRPr sz="1000"/>
                    </a:p>
                  </a:txBody>
                  <a:tcPr marT="91425" marB="91425" marR="91425" marL="91425"/>
                </a:tc>
                <a:tc>
                  <a:txBody>
                    <a:bodyPr/>
                    <a:lstStyle/>
                    <a:p>
                      <a:pPr indent="0" lvl="0" marL="0" rtl="0" algn="l">
                        <a:spcBef>
                          <a:spcPts val="0"/>
                        </a:spcBef>
                        <a:spcAft>
                          <a:spcPts val="0"/>
                        </a:spcAft>
                        <a:buNone/>
                      </a:pPr>
                      <a:r>
                        <a:rPr lang="it" sz="1000"/>
                        <a:t>0</a:t>
                      </a:r>
                      <a:endParaRPr sz="1000"/>
                    </a:p>
                  </a:txBody>
                  <a:tcPr marT="91425" marB="91425" marR="91425" marL="91425"/>
                </a:tc>
                <a:tc>
                  <a:txBody>
                    <a:bodyPr/>
                    <a:lstStyle/>
                    <a:p>
                      <a:pPr indent="0" lvl="0" marL="0" rtl="0" algn="l">
                        <a:spcBef>
                          <a:spcPts val="0"/>
                        </a:spcBef>
                        <a:spcAft>
                          <a:spcPts val="0"/>
                        </a:spcAft>
                        <a:buNone/>
                      </a:pPr>
                      <a:r>
                        <a:rPr lang="it" sz="1000"/>
                        <a:t>0.008</a:t>
                      </a:r>
                      <a:endParaRPr sz="1000"/>
                    </a:p>
                  </a:txBody>
                  <a:tcPr marT="91425" marB="91425" marR="91425" marL="91425"/>
                </a:tc>
                <a:tc>
                  <a:txBody>
                    <a:bodyPr/>
                    <a:lstStyle/>
                    <a:p>
                      <a:pPr indent="0" lvl="0" marL="0" rtl="0" algn="l">
                        <a:spcBef>
                          <a:spcPts val="0"/>
                        </a:spcBef>
                        <a:spcAft>
                          <a:spcPts val="0"/>
                        </a:spcAft>
                        <a:buNone/>
                      </a:pPr>
                      <a:r>
                        <a:rPr lang="it" sz="1000"/>
                        <a:t>1</a:t>
                      </a:r>
                      <a:endParaRPr sz="1000"/>
                    </a:p>
                  </a:txBody>
                  <a:tcPr marT="91425" marB="91425" marR="91425" marL="91425"/>
                </a:tc>
              </a:tr>
              <a:tr h="385800">
                <a:tc>
                  <a:txBody>
                    <a:bodyPr/>
                    <a:lstStyle/>
                    <a:p>
                      <a:pPr indent="0" lvl="0" marL="0" rtl="0" algn="l">
                        <a:spcBef>
                          <a:spcPts val="0"/>
                        </a:spcBef>
                        <a:spcAft>
                          <a:spcPts val="0"/>
                        </a:spcAft>
                        <a:buNone/>
                      </a:pPr>
                      <a:r>
                        <a:rPr lang="it" sz="1000"/>
                        <a:t>10</a:t>
                      </a:r>
                      <a:endParaRPr sz="1000"/>
                    </a:p>
                  </a:txBody>
                  <a:tcPr marT="91425" marB="91425" marR="91425" marL="91425"/>
                </a:tc>
                <a:tc>
                  <a:txBody>
                    <a:bodyPr/>
                    <a:lstStyle/>
                    <a:p>
                      <a:pPr indent="0" lvl="0" marL="0" rtl="0" algn="l">
                        <a:spcBef>
                          <a:spcPts val="0"/>
                        </a:spcBef>
                        <a:spcAft>
                          <a:spcPts val="0"/>
                        </a:spcAft>
                        <a:buNone/>
                      </a:pPr>
                      <a:r>
                        <a:rPr lang="it" sz="1000"/>
                        <a:t>5</a:t>
                      </a:r>
                      <a:endParaRPr sz="1000"/>
                    </a:p>
                  </a:txBody>
                  <a:tcPr marT="91425" marB="91425" marR="91425" marL="91425"/>
                </a:tc>
                <a:tc>
                  <a:txBody>
                    <a:bodyPr/>
                    <a:lstStyle/>
                    <a:p>
                      <a:pPr indent="0" lvl="0" marL="0" rtl="0" algn="l">
                        <a:spcBef>
                          <a:spcPts val="0"/>
                        </a:spcBef>
                        <a:spcAft>
                          <a:spcPts val="0"/>
                        </a:spcAft>
                        <a:buNone/>
                      </a:pPr>
                      <a:r>
                        <a:rPr lang="it" sz="1000"/>
                        <a:t>0.072</a:t>
                      </a:r>
                      <a:endParaRPr sz="1000"/>
                    </a:p>
                  </a:txBody>
                  <a:tcPr marT="91425" marB="91425" marR="91425" marL="91425"/>
                </a:tc>
                <a:tc>
                  <a:txBody>
                    <a:bodyPr/>
                    <a:lstStyle/>
                    <a:p>
                      <a:pPr indent="0" lvl="0" marL="0" rtl="0" algn="l">
                        <a:spcBef>
                          <a:spcPts val="0"/>
                        </a:spcBef>
                        <a:spcAft>
                          <a:spcPts val="0"/>
                        </a:spcAft>
                        <a:buNone/>
                      </a:pPr>
                      <a:r>
                        <a:rPr lang="it" sz="1000"/>
                        <a:t>2</a:t>
                      </a:r>
                      <a:endParaRPr sz="1000"/>
                    </a:p>
                  </a:txBody>
                  <a:tcPr marT="91425" marB="91425" marR="91425" marL="91425"/>
                </a:tc>
              </a:tr>
              <a:tr h="385800">
                <a:tc>
                  <a:txBody>
                    <a:bodyPr/>
                    <a:lstStyle/>
                    <a:p>
                      <a:pPr indent="0" lvl="0" marL="0" rtl="0" algn="l">
                        <a:spcBef>
                          <a:spcPts val="0"/>
                        </a:spcBef>
                        <a:spcAft>
                          <a:spcPts val="0"/>
                        </a:spcAft>
                        <a:buNone/>
                      </a:pPr>
                      <a:r>
                        <a:rPr lang="it" sz="1000"/>
                        <a:t>10</a:t>
                      </a:r>
                      <a:endParaRPr sz="1000"/>
                    </a:p>
                  </a:txBody>
                  <a:tcPr marT="91425" marB="91425" marR="91425" marL="91425"/>
                </a:tc>
                <a:tc>
                  <a:txBody>
                    <a:bodyPr/>
                    <a:lstStyle/>
                    <a:p>
                      <a:pPr indent="0" lvl="0" marL="0" rtl="0" algn="l">
                        <a:spcBef>
                          <a:spcPts val="0"/>
                        </a:spcBef>
                        <a:spcAft>
                          <a:spcPts val="0"/>
                        </a:spcAft>
                        <a:buNone/>
                      </a:pPr>
                      <a:r>
                        <a:rPr lang="it" sz="1000"/>
                        <a:t>0</a:t>
                      </a:r>
                      <a:endParaRPr sz="1000"/>
                    </a:p>
                  </a:txBody>
                  <a:tcPr marT="91425" marB="91425" marR="91425" marL="91425"/>
                </a:tc>
                <a:tc>
                  <a:txBody>
                    <a:bodyPr/>
                    <a:lstStyle/>
                    <a:p>
                      <a:pPr indent="0" lvl="0" marL="0" rtl="0" algn="l">
                        <a:spcBef>
                          <a:spcPts val="0"/>
                        </a:spcBef>
                        <a:spcAft>
                          <a:spcPts val="0"/>
                        </a:spcAft>
                        <a:buNone/>
                      </a:pPr>
                      <a:r>
                        <a:rPr lang="it" sz="1000"/>
                        <a:t>0.052</a:t>
                      </a:r>
                      <a:endParaRPr sz="1000"/>
                    </a:p>
                  </a:txBody>
                  <a:tcPr marT="91425" marB="91425" marR="91425" marL="91425"/>
                </a:tc>
                <a:tc>
                  <a:txBody>
                    <a:bodyPr/>
                    <a:lstStyle/>
                    <a:p>
                      <a:pPr indent="0" lvl="0" marL="0" rtl="0" algn="l">
                        <a:spcBef>
                          <a:spcPts val="0"/>
                        </a:spcBef>
                        <a:spcAft>
                          <a:spcPts val="0"/>
                        </a:spcAft>
                        <a:buNone/>
                      </a:pPr>
                      <a:r>
                        <a:rPr lang="it" sz="1000"/>
                        <a:t>2</a:t>
                      </a:r>
                      <a:endParaRPr sz="1000"/>
                    </a:p>
                  </a:txBody>
                  <a:tcPr marT="91425" marB="91425" marR="91425" marL="91425"/>
                </a:tc>
              </a:tr>
              <a:tr h="385800">
                <a:tc>
                  <a:txBody>
                    <a:bodyPr/>
                    <a:lstStyle/>
                    <a:p>
                      <a:pPr indent="0" lvl="0" marL="0" rtl="0" algn="l">
                        <a:spcBef>
                          <a:spcPts val="0"/>
                        </a:spcBef>
                        <a:spcAft>
                          <a:spcPts val="0"/>
                        </a:spcAft>
                        <a:buNone/>
                      </a:pPr>
                      <a:r>
                        <a:rPr lang="it" sz="1000"/>
                        <a:t>10</a:t>
                      </a:r>
                      <a:endParaRPr sz="1000"/>
                    </a:p>
                  </a:txBody>
                  <a:tcPr marT="91425" marB="91425" marR="91425" marL="91425"/>
                </a:tc>
                <a:tc>
                  <a:txBody>
                    <a:bodyPr/>
                    <a:lstStyle/>
                    <a:p>
                      <a:pPr indent="0" lvl="0" marL="0" rtl="0" algn="l">
                        <a:spcBef>
                          <a:spcPts val="0"/>
                        </a:spcBef>
                        <a:spcAft>
                          <a:spcPts val="0"/>
                        </a:spcAft>
                        <a:buNone/>
                      </a:pPr>
                      <a:r>
                        <a:rPr lang="it" sz="1000"/>
                        <a:t>5</a:t>
                      </a:r>
                      <a:endParaRPr sz="1000"/>
                    </a:p>
                  </a:txBody>
                  <a:tcPr marT="91425" marB="91425" marR="91425" marL="91425"/>
                </a:tc>
                <a:tc>
                  <a:txBody>
                    <a:bodyPr/>
                    <a:lstStyle/>
                    <a:p>
                      <a:pPr indent="0" lvl="0" marL="0" rtl="0" algn="l">
                        <a:spcBef>
                          <a:spcPts val="0"/>
                        </a:spcBef>
                        <a:spcAft>
                          <a:spcPts val="0"/>
                        </a:spcAft>
                        <a:buNone/>
                      </a:pPr>
                      <a:r>
                        <a:rPr lang="it" sz="1000"/>
                        <a:t>0.046</a:t>
                      </a:r>
                      <a:endParaRPr sz="1000"/>
                    </a:p>
                  </a:txBody>
                  <a:tcPr marT="91425" marB="91425" marR="91425" marL="91425"/>
                </a:tc>
                <a:tc>
                  <a:txBody>
                    <a:bodyPr/>
                    <a:lstStyle/>
                    <a:p>
                      <a:pPr indent="0" lvl="0" marL="0" rtl="0" algn="l">
                        <a:spcBef>
                          <a:spcPts val="0"/>
                        </a:spcBef>
                        <a:spcAft>
                          <a:spcPts val="0"/>
                        </a:spcAft>
                        <a:buNone/>
                      </a:pPr>
                      <a:r>
                        <a:rPr lang="it" sz="1000"/>
                        <a:t>3</a:t>
                      </a:r>
                      <a:endParaRPr sz="1000"/>
                    </a:p>
                  </a:txBody>
                  <a:tcPr marT="91425" marB="91425" marR="91425" marL="91425"/>
                </a:tc>
              </a:tr>
              <a:tr h="385800">
                <a:tc>
                  <a:txBody>
                    <a:bodyPr/>
                    <a:lstStyle/>
                    <a:p>
                      <a:pPr indent="0" lvl="0" marL="0" rtl="0" algn="l">
                        <a:spcBef>
                          <a:spcPts val="0"/>
                        </a:spcBef>
                        <a:spcAft>
                          <a:spcPts val="0"/>
                        </a:spcAft>
                        <a:buNone/>
                      </a:pPr>
                      <a:r>
                        <a:rPr lang="it" sz="1000"/>
                        <a:t>10</a:t>
                      </a:r>
                      <a:endParaRPr sz="1000"/>
                    </a:p>
                  </a:txBody>
                  <a:tcPr marT="91425" marB="91425" marR="91425" marL="91425"/>
                </a:tc>
                <a:tc>
                  <a:txBody>
                    <a:bodyPr/>
                    <a:lstStyle/>
                    <a:p>
                      <a:pPr indent="0" lvl="0" marL="0" rtl="0" algn="l">
                        <a:spcBef>
                          <a:spcPts val="0"/>
                        </a:spcBef>
                        <a:spcAft>
                          <a:spcPts val="0"/>
                        </a:spcAft>
                        <a:buNone/>
                      </a:pPr>
                      <a:r>
                        <a:rPr lang="it" sz="1000"/>
                        <a:t>0</a:t>
                      </a:r>
                      <a:endParaRPr sz="1000"/>
                    </a:p>
                  </a:txBody>
                  <a:tcPr marT="91425" marB="91425" marR="91425" marL="91425"/>
                </a:tc>
                <a:tc>
                  <a:txBody>
                    <a:bodyPr/>
                    <a:lstStyle/>
                    <a:p>
                      <a:pPr indent="0" lvl="0" marL="0" rtl="0" algn="l">
                        <a:spcBef>
                          <a:spcPts val="0"/>
                        </a:spcBef>
                        <a:spcAft>
                          <a:spcPts val="0"/>
                        </a:spcAft>
                        <a:buNone/>
                      </a:pPr>
                      <a:r>
                        <a:rPr lang="it" sz="1000"/>
                        <a:t>0.043</a:t>
                      </a:r>
                      <a:endParaRPr sz="1000"/>
                    </a:p>
                  </a:txBody>
                  <a:tcPr marT="91425" marB="91425" marR="91425" marL="91425"/>
                </a:tc>
                <a:tc>
                  <a:txBody>
                    <a:bodyPr/>
                    <a:lstStyle/>
                    <a:p>
                      <a:pPr indent="0" lvl="0" marL="0" rtl="0" algn="l">
                        <a:spcBef>
                          <a:spcPts val="0"/>
                        </a:spcBef>
                        <a:spcAft>
                          <a:spcPts val="0"/>
                        </a:spcAft>
                        <a:buNone/>
                      </a:pPr>
                      <a:r>
                        <a:rPr lang="it" sz="1000"/>
                        <a:t>3</a:t>
                      </a:r>
                      <a:endParaRPr sz="1000"/>
                    </a:p>
                  </a:txBody>
                  <a:tcPr marT="91425" marB="91425" marR="91425" marL="91425"/>
                </a:tc>
              </a:tr>
              <a:tr h="385800">
                <a:tc>
                  <a:txBody>
                    <a:bodyPr/>
                    <a:lstStyle/>
                    <a:p>
                      <a:pPr indent="0" lvl="0" marL="0" rtl="0" algn="l">
                        <a:spcBef>
                          <a:spcPts val="0"/>
                        </a:spcBef>
                        <a:spcAft>
                          <a:spcPts val="0"/>
                        </a:spcAft>
                        <a:buNone/>
                      </a:pPr>
                      <a:r>
                        <a:rPr lang="it" sz="1000"/>
                        <a:t>12</a:t>
                      </a:r>
                      <a:endParaRPr sz="1000"/>
                    </a:p>
                  </a:txBody>
                  <a:tcPr marT="91425" marB="91425" marR="91425" marL="91425"/>
                </a:tc>
                <a:tc>
                  <a:txBody>
                    <a:bodyPr/>
                    <a:lstStyle/>
                    <a:p>
                      <a:pPr indent="0" lvl="0" marL="0" rtl="0" algn="l">
                        <a:spcBef>
                          <a:spcPts val="0"/>
                        </a:spcBef>
                        <a:spcAft>
                          <a:spcPts val="0"/>
                        </a:spcAft>
                        <a:buNone/>
                      </a:pPr>
                      <a:r>
                        <a:rPr lang="it" sz="1000"/>
                        <a:t>0</a:t>
                      </a:r>
                      <a:endParaRPr sz="1000"/>
                    </a:p>
                  </a:txBody>
                  <a:tcPr marT="91425" marB="91425" marR="91425" marL="91425"/>
                </a:tc>
                <a:tc>
                  <a:txBody>
                    <a:bodyPr/>
                    <a:lstStyle/>
                    <a:p>
                      <a:pPr indent="0" lvl="0" marL="0" rtl="0" algn="l">
                        <a:spcBef>
                          <a:spcPts val="0"/>
                        </a:spcBef>
                        <a:spcAft>
                          <a:spcPts val="0"/>
                        </a:spcAft>
                        <a:buNone/>
                      </a:pPr>
                      <a:r>
                        <a:rPr lang="it" sz="1000"/>
                        <a:t>0.089</a:t>
                      </a:r>
                      <a:endParaRPr sz="1000"/>
                    </a:p>
                  </a:txBody>
                  <a:tcPr marT="91425" marB="91425" marR="91425" marL="91425"/>
                </a:tc>
                <a:tc>
                  <a:txBody>
                    <a:bodyPr/>
                    <a:lstStyle/>
                    <a:p>
                      <a:pPr indent="0" lvl="0" marL="0" rtl="0" algn="l">
                        <a:spcBef>
                          <a:spcPts val="0"/>
                        </a:spcBef>
                        <a:spcAft>
                          <a:spcPts val="0"/>
                        </a:spcAft>
                        <a:buNone/>
                      </a:pPr>
                      <a:r>
                        <a:rPr lang="it" sz="1000"/>
                        <a:t>3</a:t>
                      </a:r>
                      <a:endParaRPr sz="1000"/>
                    </a:p>
                  </a:txBody>
                  <a:tcPr marT="91425" marB="91425" marR="91425" marL="91425"/>
                </a:tc>
              </a:tr>
              <a:tr h="385800">
                <a:tc>
                  <a:txBody>
                    <a:bodyPr/>
                    <a:lstStyle/>
                    <a:p>
                      <a:pPr indent="0" lvl="0" marL="0" rtl="0" algn="l">
                        <a:spcBef>
                          <a:spcPts val="0"/>
                        </a:spcBef>
                        <a:spcAft>
                          <a:spcPts val="0"/>
                        </a:spcAft>
                        <a:buNone/>
                      </a:pPr>
                      <a:r>
                        <a:rPr lang="it" sz="1000"/>
                        <a:t>12</a:t>
                      </a:r>
                      <a:endParaRPr sz="1000"/>
                    </a:p>
                  </a:txBody>
                  <a:tcPr marT="91425" marB="91425" marR="91425" marL="91425"/>
                </a:tc>
                <a:tc>
                  <a:txBody>
                    <a:bodyPr/>
                    <a:lstStyle/>
                    <a:p>
                      <a:pPr indent="0" lvl="0" marL="0" rtl="0" algn="l">
                        <a:spcBef>
                          <a:spcPts val="0"/>
                        </a:spcBef>
                        <a:spcAft>
                          <a:spcPts val="0"/>
                        </a:spcAft>
                        <a:buNone/>
                      </a:pPr>
                      <a:r>
                        <a:rPr lang="it" sz="1000"/>
                        <a:t>5</a:t>
                      </a:r>
                      <a:endParaRPr sz="1000"/>
                    </a:p>
                  </a:txBody>
                  <a:tcPr marT="91425" marB="91425" marR="91425" marL="91425"/>
                </a:tc>
                <a:tc>
                  <a:txBody>
                    <a:bodyPr/>
                    <a:lstStyle/>
                    <a:p>
                      <a:pPr indent="0" lvl="0" marL="0" rtl="0" algn="l">
                        <a:spcBef>
                          <a:spcPts val="0"/>
                        </a:spcBef>
                        <a:spcAft>
                          <a:spcPts val="0"/>
                        </a:spcAft>
                        <a:buNone/>
                      </a:pPr>
                      <a:r>
                        <a:rPr lang="it" sz="1000"/>
                        <a:t>0.096</a:t>
                      </a:r>
                      <a:endParaRPr sz="1000"/>
                    </a:p>
                  </a:txBody>
                  <a:tcPr marT="91425" marB="91425" marR="91425" marL="91425"/>
                </a:tc>
                <a:tc>
                  <a:txBody>
                    <a:bodyPr/>
                    <a:lstStyle/>
                    <a:p>
                      <a:pPr indent="0" lvl="0" marL="0" rtl="0" algn="l">
                        <a:spcBef>
                          <a:spcPts val="0"/>
                        </a:spcBef>
                        <a:spcAft>
                          <a:spcPts val="0"/>
                        </a:spcAft>
                        <a:buNone/>
                      </a:pPr>
                      <a:r>
                        <a:rPr lang="it" sz="1000"/>
                        <a:t>3</a:t>
                      </a:r>
                      <a:endParaRPr sz="1000"/>
                    </a:p>
                  </a:txBody>
                  <a:tcPr marT="91425" marB="91425" marR="91425" marL="91425"/>
                </a:tc>
              </a:tr>
              <a:tr h="385800">
                <a:tc>
                  <a:txBody>
                    <a:bodyPr/>
                    <a:lstStyle/>
                    <a:p>
                      <a:pPr indent="0" lvl="0" marL="0" rtl="0" algn="l">
                        <a:spcBef>
                          <a:spcPts val="0"/>
                        </a:spcBef>
                        <a:spcAft>
                          <a:spcPts val="0"/>
                        </a:spcAft>
                        <a:buNone/>
                      </a:pPr>
                      <a:r>
                        <a:rPr lang="it" sz="1000"/>
                        <a:t>14</a:t>
                      </a:r>
                      <a:endParaRPr sz="1000"/>
                    </a:p>
                  </a:txBody>
                  <a:tcPr marT="91425" marB="91425" marR="91425" marL="91425"/>
                </a:tc>
                <a:tc>
                  <a:txBody>
                    <a:bodyPr/>
                    <a:lstStyle/>
                    <a:p>
                      <a:pPr indent="0" lvl="0" marL="0" rtl="0" algn="l">
                        <a:spcBef>
                          <a:spcPts val="0"/>
                        </a:spcBef>
                        <a:spcAft>
                          <a:spcPts val="0"/>
                        </a:spcAft>
                        <a:buNone/>
                      </a:pPr>
                      <a:r>
                        <a:rPr lang="it" sz="1000"/>
                        <a:t>0</a:t>
                      </a:r>
                      <a:endParaRPr sz="1000"/>
                    </a:p>
                  </a:txBody>
                  <a:tcPr marT="91425" marB="91425" marR="91425" marL="91425"/>
                </a:tc>
                <a:tc>
                  <a:txBody>
                    <a:bodyPr/>
                    <a:lstStyle/>
                    <a:p>
                      <a:pPr indent="0" lvl="0" marL="0" rtl="0" algn="l">
                        <a:spcBef>
                          <a:spcPts val="0"/>
                        </a:spcBef>
                        <a:spcAft>
                          <a:spcPts val="0"/>
                        </a:spcAft>
                        <a:buNone/>
                      </a:pPr>
                      <a:r>
                        <a:rPr lang="it" sz="1000"/>
                        <a:t>0.333</a:t>
                      </a:r>
                      <a:endParaRPr sz="1000"/>
                    </a:p>
                  </a:txBody>
                  <a:tcPr marT="91425" marB="91425" marR="91425" marL="91425"/>
                </a:tc>
                <a:tc>
                  <a:txBody>
                    <a:bodyPr/>
                    <a:lstStyle/>
                    <a:p>
                      <a:pPr indent="0" lvl="0" marL="0" rtl="0" algn="l">
                        <a:spcBef>
                          <a:spcPts val="0"/>
                        </a:spcBef>
                        <a:spcAft>
                          <a:spcPts val="0"/>
                        </a:spcAft>
                        <a:buNone/>
                      </a:pPr>
                      <a:r>
                        <a:rPr lang="it" sz="1000"/>
                        <a:t>3</a:t>
                      </a:r>
                      <a:endParaRPr sz="10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Analisi dei risultati</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0" y="572700"/>
            <a:ext cx="91440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300"/>
          </a:p>
        </p:txBody>
      </p:sp>
      <p:graphicFrame>
        <p:nvGraphicFramePr>
          <p:cNvPr id="87" name="Google Shape;87;p18"/>
          <p:cNvGraphicFramePr/>
          <p:nvPr/>
        </p:nvGraphicFramePr>
        <p:xfrm>
          <a:off x="292025" y="848375"/>
          <a:ext cx="3000000" cy="3000000"/>
        </p:xfrm>
        <a:graphic>
          <a:graphicData uri="http://schemas.openxmlformats.org/drawingml/2006/table">
            <a:tbl>
              <a:tblPr>
                <a:noFill/>
                <a:tableStyleId>{81193728-1E08-4851-8EF0-C6A62420103F}</a:tableStyleId>
              </a:tblPr>
              <a:tblGrid>
                <a:gridCol w="2113150"/>
                <a:gridCol w="2113150"/>
                <a:gridCol w="2113150"/>
                <a:gridCol w="2113150"/>
              </a:tblGrid>
              <a:tr h="397525">
                <a:tc>
                  <a:txBody>
                    <a:bodyPr/>
                    <a:lstStyle/>
                    <a:p>
                      <a:pPr indent="0" lvl="0" marL="0" rtl="0" algn="l">
                        <a:spcBef>
                          <a:spcPts val="0"/>
                        </a:spcBef>
                        <a:spcAft>
                          <a:spcPts val="0"/>
                        </a:spcAft>
                        <a:buNone/>
                      </a:pPr>
                      <a:r>
                        <a:rPr lang="it"/>
                        <a:t>14</a:t>
                      </a:r>
                      <a:endParaRPr/>
                    </a:p>
                  </a:txBody>
                  <a:tcPr marT="91425" marB="91425" marR="91425" marL="91425"/>
                </a:tc>
                <a:tc>
                  <a:txBody>
                    <a:bodyPr/>
                    <a:lstStyle/>
                    <a:p>
                      <a:pPr indent="0" lvl="0" marL="0" rtl="0" algn="l">
                        <a:spcBef>
                          <a:spcPts val="0"/>
                        </a:spcBef>
                        <a:spcAft>
                          <a:spcPts val="0"/>
                        </a:spcAft>
                        <a:buNone/>
                      </a:pPr>
                      <a:r>
                        <a:rPr lang="it"/>
                        <a:t>5</a:t>
                      </a:r>
                      <a:endParaRPr/>
                    </a:p>
                  </a:txBody>
                  <a:tcPr marT="91425" marB="91425" marR="91425" marL="91425"/>
                </a:tc>
                <a:tc>
                  <a:txBody>
                    <a:bodyPr/>
                    <a:lstStyle/>
                    <a:p>
                      <a:pPr indent="0" lvl="0" marL="0" rtl="0" algn="l">
                        <a:spcBef>
                          <a:spcPts val="0"/>
                        </a:spcBef>
                        <a:spcAft>
                          <a:spcPts val="0"/>
                        </a:spcAft>
                        <a:buNone/>
                      </a:pPr>
                      <a:r>
                        <a:rPr lang="it"/>
                        <a:t>0.191</a:t>
                      </a:r>
                      <a:endParaRPr/>
                    </a:p>
                  </a:txBody>
                  <a:tcPr marT="91425" marB="91425" marR="91425" marL="91425"/>
                </a:tc>
                <a:tc>
                  <a:txBody>
                    <a:bodyPr/>
                    <a:lstStyle/>
                    <a:p>
                      <a:pPr indent="0" lvl="0" marL="0" rtl="0" algn="l">
                        <a:spcBef>
                          <a:spcPts val="0"/>
                        </a:spcBef>
                        <a:spcAft>
                          <a:spcPts val="0"/>
                        </a:spcAft>
                        <a:buNone/>
                      </a:pPr>
                      <a:r>
                        <a:rPr lang="it"/>
                        <a:t>3</a:t>
                      </a:r>
                      <a:endParaRPr/>
                    </a:p>
                  </a:txBody>
                  <a:tcPr marT="91425" marB="91425" marR="91425" marL="91425"/>
                </a:tc>
              </a:tr>
              <a:tr h="397525">
                <a:tc>
                  <a:txBody>
                    <a:bodyPr/>
                    <a:lstStyle/>
                    <a:p>
                      <a:pPr indent="0" lvl="0" marL="0" rtl="0" algn="l">
                        <a:spcBef>
                          <a:spcPts val="0"/>
                        </a:spcBef>
                        <a:spcAft>
                          <a:spcPts val="0"/>
                        </a:spcAft>
                        <a:buNone/>
                      </a:pPr>
                      <a:r>
                        <a:rPr lang="it"/>
                        <a:t>16</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2.121</a:t>
                      </a:r>
                      <a:endParaRPr/>
                    </a:p>
                  </a:txBody>
                  <a:tcPr marT="91425" marB="91425" marR="91425" marL="91425"/>
                </a:tc>
                <a:tc>
                  <a:txBody>
                    <a:bodyPr/>
                    <a:lstStyle/>
                    <a:p>
                      <a:pPr indent="0" lvl="0" marL="0" rtl="0" algn="l">
                        <a:spcBef>
                          <a:spcPts val="0"/>
                        </a:spcBef>
                        <a:spcAft>
                          <a:spcPts val="0"/>
                        </a:spcAft>
                        <a:buNone/>
                      </a:pPr>
                      <a:r>
                        <a:rPr lang="it"/>
                        <a:t>3</a:t>
                      </a:r>
                      <a:endParaRPr/>
                    </a:p>
                  </a:txBody>
                  <a:tcPr marT="91425" marB="91425" marR="91425" marL="91425"/>
                </a:tc>
              </a:tr>
              <a:tr h="397525">
                <a:tc>
                  <a:txBody>
                    <a:bodyPr/>
                    <a:lstStyle/>
                    <a:p>
                      <a:pPr indent="0" lvl="0" marL="0" rtl="0" algn="l">
                        <a:spcBef>
                          <a:spcPts val="0"/>
                        </a:spcBef>
                        <a:spcAft>
                          <a:spcPts val="0"/>
                        </a:spcAft>
                        <a:buNone/>
                      </a:pPr>
                      <a:r>
                        <a:rPr lang="it"/>
                        <a:t>16</a:t>
                      </a:r>
                      <a:endParaRPr/>
                    </a:p>
                  </a:txBody>
                  <a:tcPr marT="91425" marB="91425" marR="91425" marL="91425"/>
                </a:tc>
                <a:tc>
                  <a:txBody>
                    <a:bodyPr/>
                    <a:lstStyle/>
                    <a:p>
                      <a:pPr indent="0" lvl="0" marL="0" rtl="0" algn="l">
                        <a:spcBef>
                          <a:spcPts val="0"/>
                        </a:spcBef>
                        <a:spcAft>
                          <a:spcPts val="0"/>
                        </a:spcAft>
                        <a:buNone/>
                      </a:pPr>
                      <a:r>
                        <a:rPr lang="it"/>
                        <a:t>5</a:t>
                      </a:r>
                      <a:endParaRPr/>
                    </a:p>
                  </a:txBody>
                  <a:tcPr marT="91425" marB="91425" marR="91425" marL="91425"/>
                </a:tc>
                <a:tc>
                  <a:txBody>
                    <a:bodyPr/>
                    <a:lstStyle/>
                    <a:p>
                      <a:pPr indent="0" lvl="0" marL="0" rtl="0" algn="l">
                        <a:spcBef>
                          <a:spcPts val="0"/>
                        </a:spcBef>
                        <a:spcAft>
                          <a:spcPts val="0"/>
                        </a:spcAft>
                        <a:buNone/>
                      </a:pPr>
                      <a:r>
                        <a:rPr lang="it"/>
                        <a:t>0.260</a:t>
                      </a:r>
                      <a:endParaRPr/>
                    </a:p>
                  </a:txBody>
                  <a:tcPr marT="91425" marB="91425" marR="91425" marL="91425"/>
                </a:tc>
                <a:tc>
                  <a:txBody>
                    <a:bodyPr/>
                    <a:lstStyle/>
                    <a:p>
                      <a:pPr indent="0" lvl="0" marL="0" rtl="0" algn="l">
                        <a:spcBef>
                          <a:spcPts val="0"/>
                        </a:spcBef>
                        <a:spcAft>
                          <a:spcPts val="0"/>
                        </a:spcAft>
                        <a:buNone/>
                      </a:pPr>
                      <a:r>
                        <a:rPr lang="it"/>
                        <a:t>3</a:t>
                      </a:r>
                      <a:endParaRPr/>
                    </a:p>
                  </a:txBody>
                  <a:tcPr marT="91425" marB="91425" marR="91425" marL="91425"/>
                </a:tc>
              </a:tr>
              <a:tr h="397525">
                <a:tc>
                  <a:txBody>
                    <a:bodyPr/>
                    <a:lstStyle/>
                    <a:p>
                      <a:pPr indent="0" lvl="0" marL="0" rtl="0" algn="l">
                        <a:spcBef>
                          <a:spcPts val="0"/>
                        </a:spcBef>
                        <a:spcAft>
                          <a:spcPts val="0"/>
                        </a:spcAft>
                        <a:buNone/>
                      </a:pPr>
                      <a:r>
                        <a:rPr lang="it"/>
                        <a:t>16</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3.914</a:t>
                      </a:r>
                      <a:endParaRPr/>
                    </a:p>
                  </a:txBody>
                  <a:tcPr marT="91425" marB="91425" marR="91425" marL="91425"/>
                </a:tc>
                <a:tc>
                  <a:txBody>
                    <a:bodyPr/>
                    <a:lstStyle/>
                    <a:p>
                      <a:pPr indent="0" lvl="0" marL="0" rtl="0" algn="l">
                        <a:spcBef>
                          <a:spcPts val="0"/>
                        </a:spcBef>
                        <a:spcAft>
                          <a:spcPts val="0"/>
                        </a:spcAft>
                        <a:buNone/>
                      </a:pPr>
                      <a:r>
                        <a:rPr lang="it"/>
                        <a:t>3 [2]</a:t>
                      </a:r>
                      <a:endParaRPr/>
                    </a:p>
                  </a:txBody>
                  <a:tcPr marT="91425" marB="91425" marR="91425" marL="91425"/>
                </a:tc>
              </a:tr>
              <a:tr h="397525">
                <a:tc>
                  <a:txBody>
                    <a:bodyPr/>
                    <a:lstStyle/>
                    <a:p>
                      <a:pPr indent="0" lvl="0" marL="0" rtl="0" algn="l">
                        <a:spcBef>
                          <a:spcPts val="0"/>
                        </a:spcBef>
                        <a:spcAft>
                          <a:spcPts val="0"/>
                        </a:spcAft>
                        <a:buNone/>
                      </a:pPr>
                      <a:r>
                        <a:rPr lang="it"/>
                        <a:t>16</a:t>
                      </a:r>
                      <a:endParaRPr/>
                    </a:p>
                  </a:txBody>
                  <a:tcPr marT="91425" marB="91425" marR="91425" marL="91425"/>
                </a:tc>
                <a:tc>
                  <a:txBody>
                    <a:bodyPr/>
                    <a:lstStyle/>
                    <a:p>
                      <a:pPr indent="0" lvl="0" marL="0" rtl="0" algn="l">
                        <a:spcBef>
                          <a:spcPts val="0"/>
                        </a:spcBef>
                        <a:spcAft>
                          <a:spcPts val="0"/>
                        </a:spcAft>
                        <a:buNone/>
                      </a:pPr>
                      <a:r>
                        <a:rPr lang="it"/>
                        <a:t>5</a:t>
                      </a:r>
                      <a:endParaRPr/>
                    </a:p>
                  </a:txBody>
                  <a:tcPr marT="91425" marB="91425" marR="91425" marL="91425"/>
                </a:tc>
                <a:tc>
                  <a:txBody>
                    <a:bodyPr/>
                    <a:lstStyle/>
                    <a:p>
                      <a:pPr indent="0" lvl="0" marL="0" rtl="0" algn="l">
                        <a:spcBef>
                          <a:spcPts val="0"/>
                        </a:spcBef>
                        <a:spcAft>
                          <a:spcPts val="0"/>
                        </a:spcAft>
                        <a:buNone/>
                      </a:pPr>
                      <a:r>
                        <a:rPr lang="it"/>
                        <a:t>0.403</a:t>
                      </a:r>
                      <a:endParaRPr/>
                    </a:p>
                  </a:txBody>
                  <a:tcPr marT="91425" marB="91425" marR="91425" marL="91425"/>
                </a:tc>
                <a:tc>
                  <a:txBody>
                    <a:bodyPr/>
                    <a:lstStyle/>
                    <a:p>
                      <a:pPr indent="0" lvl="0" marL="0" rtl="0" algn="l">
                        <a:spcBef>
                          <a:spcPts val="0"/>
                        </a:spcBef>
                        <a:spcAft>
                          <a:spcPts val="0"/>
                        </a:spcAft>
                        <a:buNone/>
                      </a:pPr>
                      <a:r>
                        <a:rPr lang="it"/>
                        <a:t>3 [2]</a:t>
                      </a:r>
                      <a:endParaRPr/>
                    </a:p>
                  </a:txBody>
                  <a:tcPr marT="91425" marB="91425" marR="91425" marL="91425"/>
                </a:tc>
              </a:tr>
              <a:tr h="397525">
                <a:tc>
                  <a:txBody>
                    <a:bodyPr/>
                    <a:lstStyle/>
                    <a:p>
                      <a:pPr indent="0" lvl="0" marL="0" rtl="0" algn="l">
                        <a:spcBef>
                          <a:spcPts val="0"/>
                        </a:spcBef>
                        <a:spcAft>
                          <a:spcPts val="0"/>
                        </a:spcAft>
                        <a:buNone/>
                      </a:pPr>
                      <a:r>
                        <a:rPr lang="it"/>
                        <a:t>16</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1.099</a:t>
                      </a:r>
                      <a:endParaRPr/>
                    </a:p>
                  </a:txBody>
                  <a:tcPr marT="91425" marB="91425" marR="91425" marL="91425"/>
                </a:tc>
                <a:tc>
                  <a:txBody>
                    <a:bodyPr/>
                    <a:lstStyle/>
                    <a:p>
                      <a:pPr indent="0" lvl="0" marL="0" rtl="0" algn="l">
                        <a:spcBef>
                          <a:spcPts val="0"/>
                        </a:spcBef>
                        <a:spcAft>
                          <a:spcPts val="0"/>
                        </a:spcAft>
                        <a:buNone/>
                      </a:pPr>
                      <a:r>
                        <a:rPr lang="it"/>
                        <a:t>1</a:t>
                      </a:r>
                      <a:endParaRPr/>
                    </a:p>
                  </a:txBody>
                  <a:tcPr marT="91425" marB="91425" marR="91425" marL="91425"/>
                </a:tc>
              </a:tr>
              <a:tr h="397525">
                <a:tc>
                  <a:txBody>
                    <a:bodyPr/>
                    <a:lstStyle/>
                    <a:p>
                      <a:pPr indent="0" lvl="0" marL="0" rtl="0" algn="l">
                        <a:spcBef>
                          <a:spcPts val="0"/>
                        </a:spcBef>
                        <a:spcAft>
                          <a:spcPts val="0"/>
                        </a:spcAft>
                        <a:buNone/>
                      </a:pPr>
                      <a:r>
                        <a:rPr lang="it"/>
                        <a:t>16</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0.277</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r>
              <a:tr h="397525">
                <a:tc>
                  <a:txBody>
                    <a:bodyPr/>
                    <a:lstStyle/>
                    <a:p>
                      <a:pPr indent="0" lvl="0" marL="0" rtl="0" algn="l">
                        <a:spcBef>
                          <a:spcPts val="0"/>
                        </a:spcBef>
                        <a:spcAft>
                          <a:spcPts val="0"/>
                        </a:spcAft>
                        <a:buNone/>
                      </a:pPr>
                      <a:r>
                        <a:rPr lang="it"/>
                        <a:t>16</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0.243</a:t>
                      </a:r>
                      <a:endParaRPr/>
                    </a:p>
                  </a:txBody>
                  <a:tcPr marT="91425" marB="91425" marR="91425" marL="91425"/>
                </a:tc>
                <a:tc>
                  <a:txBody>
                    <a:bodyPr/>
                    <a:lstStyle/>
                    <a:p>
                      <a:pPr indent="0" lvl="0" marL="0" rtl="0" algn="l">
                        <a:spcBef>
                          <a:spcPts val="0"/>
                        </a:spcBef>
                        <a:spcAft>
                          <a:spcPts val="0"/>
                        </a:spcAft>
                        <a:buNone/>
                      </a:pPr>
                      <a:r>
                        <a:rPr lang="it"/>
                        <a:t>1 [1]</a:t>
                      </a:r>
                      <a:endParaRPr/>
                    </a:p>
                  </a:txBody>
                  <a:tcPr marT="91425" marB="91425" marR="91425" marL="91425"/>
                </a:tc>
              </a:tr>
              <a:tr h="397525">
                <a:tc>
                  <a:txBody>
                    <a:bodyPr/>
                    <a:lstStyle/>
                    <a:p>
                      <a:pPr indent="0" lvl="0" marL="0" rtl="0" algn="l">
                        <a:spcBef>
                          <a:spcPts val="0"/>
                        </a:spcBef>
                        <a:spcAft>
                          <a:spcPts val="0"/>
                        </a:spcAft>
                        <a:buNone/>
                      </a:pPr>
                      <a:r>
                        <a:rPr lang="it"/>
                        <a:t>16</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17.448</a:t>
                      </a:r>
                      <a:endParaRPr/>
                    </a:p>
                  </a:txBody>
                  <a:tcPr marT="91425" marB="91425" marR="91425" marL="91425"/>
                </a:tc>
                <a:tc>
                  <a:txBody>
                    <a:bodyPr/>
                    <a:lstStyle/>
                    <a:p>
                      <a:pPr indent="0" lvl="0" marL="0" rtl="0" algn="l">
                        <a:spcBef>
                          <a:spcPts val="0"/>
                        </a:spcBef>
                        <a:spcAft>
                          <a:spcPts val="0"/>
                        </a:spcAft>
                        <a:buNone/>
                      </a:pPr>
                      <a:r>
                        <a:rPr lang="it"/>
                        <a:t>4</a:t>
                      </a:r>
                      <a:endParaRPr/>
                    </a:p>
                  </a:txBody>
                  <a:tcPr marT="91425" marB="91425" marR="91425" marL="91425"/>
                </a:tc>
              </a:tr>
              <a:tr h="397525">
                <a:tc>
                  <a:txBody>
                    <a:bodyPr/>
                    <a:lstStyle/>
                    <a:p>
                      <a:pPr indent="0" lvl="0" marL="0" rtl="0" algn="l">
                        <a:spcBef>
                          <a:spcPts val="0"/>
                        </a:spcBef>
                        <a:spcAft>
                          <a:spcPts val="0"/>
                        </a:spcAft>
                        <a:buNone/>
                      </a:pPr>
                      <a:r>
                        <a:rPr lang="it"/>
                        <a:t>16</a:t>
                      </a:r>
                      <a:endParaRPr/>
                    </a:p>
                  </a:txBody>
                  <a:tcPr marT="91425" marB="91425" marR="91425" marL="91425"/>
                </a:tc>
                <a:tc>
                  <a:txBody>
                    <a:bodyPr/>
                    <a:lstStyle/>
                    <a:p>
                      <a:pPr indent="0" lvl="0" marL="0" rtl="0" algn="l">
                        <a:spcBef>
                          <a:spcPts val="0"/>
                        </a:spcBef>
                        <a:spcAft>
                          <a:spcPts val="0"/>
                        </a:spcAft>
                        <a:buNone/>
                      </a:pPr>
                      <a:r>
                        <a:rPr lang="it"/>
                        <a:t>5</a:t>
                      </a:r>
                      <a:endParaRPr/>
                    </a:p>
                  </a:txBody>
                  <a:tcPr marT="91425" marB="91425" marR="91425" marL="91425"/>
                </a:tc>
                <a:tc>
                  <a:txBody>
                    <a:bodyPr/>
                    <a:lstStyle/>
                    <a:p>
                      <a:pPr indent="0" lvl="0" marL="0" rtl="0" algn="l">
                        <a:spcBef>
                          <a:spcPts val="0"/>
                        </a:spcBef>
                        <a:spcAft>
                          <a:spcPts val="0"/>
                        </a:spcAft>
                        <a:buNone/>
                      </a:pPr>
                      <a:r>
                        <a:rPr lang="it"/>
                        <a:t>1.625</a:t>
                      </a:r>
                      <a:endParaRPr/>
                    </a:p>
                  </a:txBody>
                  <a:tcPr marT="91425" marB="91425" marR="91425" marL="91425"/>
                </a:tc>
                <a:tc>
                  <a:txBody>
                    <a:bodyPr/>
                    <a:lstStyle/>
                    <a:p>
                      <a:pPr indent="0" lvl="0" marL="0" rtl="0" algn="l">
                        <a:spcBef>
                          <a:spcPts val="0"/>
                        </a:spcBef>
                        <a:spcAft>
                          <a:spcPts val="0"/>
                        </a:spcAft>
                        <a:buNone/>
                      </a:pPr>
                      <a:r>
                        <a:rPr lang="it"/>
                        <a:t>4</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Analisi dei risultati</a:t>
            </a:r>
            <a:endParaRPr/>
          </a:p>
        </p:txBody>
      </p:sp>
      <p:sp>
        <p:nvSpPr>
          <p:cNvPr id="93" name="Google Shape;93;p19"/>
          <p:cNvSpPr txBox="1"/>
          <p:nvPr>
            <p:ph idx="1" type="body"/>
          </p:nvPr>
        </p:nvSpPr>
        <p:spPr>
          <a:xfrm>
            <a:off x="0" y="665375"/>
            <a:ext cx="9144000" cy="447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94" name="Google Shape;94;p19"/>
          <p:cNvGraphicFramePr/>
          <p:nvPr/>
        </p:nvGraphicFramePr>
        <p:xfrm>
          <a:off x="952500" y="1238250"/>
          <a:ext cx="3000000" cy="3000000"/>
        </p:xfrm>
        <a:graphic>
          <a:graphicData uri="http://schemas.openxmlformats.org/drawingml/2006/table">
            <a:tbl>
              <a:tblPr>
                <a:noFill/>
                <a:tableStyleId>{81193728-1E08-4851-8EF0-C6A62420103F}</a:tableStyleId>
              </a:tblPr>
              <a:tblGrid>
                <a:gridCol w="1809750"/>
                <a:gridCol w="1809750"/>
                <a:gridCol w="1809750"/>
                <a:gridCol w="1809750"/>
              </a:tblGrid>
              <a:tr h="381000">
                <a:tc>
                  <a:txBody>
                    <a:bodyPr/>
                    <a:lstStyle/>
                    <a:p>
                      <a:pPr indent="0" lvl="0" marL="0" rtl="0" algn="l">
                        <a:spcBef>
                          <a:spcPts val="0"/>
                        </a:spcBef>
                        <a:spcAft>
                          <a:spcPts val="0"/>
                        </a:spcAft>
                        <a:buNone/>
                      </a:pPr>
                      <a:r>
                        <a:rPr lang="it"/>
                        <a:t>18</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5.710</a:t>
                      </a:r>
                      <a:endParaRPr/>
                    </a:p>
                  </a:txBody>
                  <a:tcPr marT="91425" marB="91425" marR="91425" marL="91425"/>
                </a:tc>
                <a:tc>
                  <a:txBody>
                    <a:bodyPr/>
                    <a:lstStyle/>
                    <a:p>
                      <a:pPr indent="0" lvl="0" marL="0" rtl="0" algn="l">
                        <a:spcBef>
                          <a:spcPts val="0"/>
                        </a:spcBef>
                        <a:spcAft>
                          <a:spcPts val="0"/>
                        </a:spcAft>
                        <a:buNone/>
                      </a:pPr>
                      <a:r>
                        <a:rPr lang="it"/>
                        <a:t>3</a:t>
                      </a:r>
                      <a:endParaRPr/>
                    </a:p>
                  </a:txBody>
                  <a:tcPr marT="91425" marB="91425" marR="91425" marL="91425"/>
                </a:tc>
              </a:tr>
              <a:tr h="381000">
                <a:tc>
                  <a:txBody>
                    <a:bodyPr/>
                    <a:lstStyle/>
                    <a:p>
                      <a:pPr indent="0" lvl="0" marL="0" rtl="0" algn="l">
                        <a:spcBef>
                          <a:spcPts val="0"/>
                        </a:spcBef>
                        <a:spcAft>
                          <a:spcPts val="0"/>
                        </a:spcAft>
                        <a:buNone/>
                      </a:pPr>
                      <a:r>
                        <a:rPr lang="it"/>
                        <a:t>18</a:t>
                      </a:r>
                      <a:endParaRPr/>
                    </a:p>
                  </a:txBody>
                  <a:tcPr marT="91425" marB="91425" marR="91425" marL="91425"/>
                </a:tc>
                <a:tc>
                  <a:txBody>
                    <a:bodyPr/>
                    <a:lstStyle/>
                    <a:p>
                      <a:pPr indent="0" lvl="0" marL="0" rtl="0" algn="l">
                        <a:spcBef>
                          <a:spcPts val="0"/>
                        </a:spcBef>
                        <a:spcAft>
                          <a:spcPts val="0"/>
                        </a:spcAft>
                        <a:buNone/>
                      </a:pPr>
                      <a:r>
                        <a:rPr lang="it"/>
                        <a:t>5</a:t>
                      </a:r>
                      <a:endParaRPr/>
                    </a:p>
                  </a:txBody>
                  <a:tcPr marT="91425" marB="91425" marR="91425" marL="91425"/>
                </a:tc>
                <a:tc>
                  <a:txBody>
                    <a:bodyPr/>
                    <a:lstStyle/>
                    <a:p>
                      <a:pPr indent="0" lvl="0" marL="0" rtl="0" algn="l">
                        <a:spcBef>
                          <a:spcPts val="0"/>
                        </a:spcBef>
                        <a:spcAft>
                          <a:spcPts val="0"/>
                        </a:spcAft>
                        <a:buNone/>
                      </a:pPr>
                      <a:r>
                        <a:rPr lang="it"/>
                        <a:t>2.058</a:t>
                      </a:r>
                      <a:endParaRPr/>
                    </a:p>
                  </a:txBody>
                  <a:tcPr marT="91425" marB="91425" marR="91425" marL="91425"/>
                </a:tc>
                <a:tc>
                  <a:txBody>
                    <a:bodyPr/>
                    <a:lstStyle/>
                    <a:p>
                      <a:pPr indent="0" lvl="0" marL="0" rtl="0" algn="l">
                        <a:spcBef>
                          <a:spcPts val="0"/>
                        </a:spcBef>
                        <a:spcAft>
                          <a:spcPts val="0"/>
                        </a:spcAft>
                        <a:buNone/>
                      </a:pPr>
                      <a:r>
                        <a:rPr lang="it"/>
                        <a:t>3</a:t>
                      </a:r>
                      <a:endParaRPr/>
                    </a:p>
                  </a:txBody>
                  <a:tcPr marT="91425" marB="91425" marR="91425" marL="91425"/>
                </a:tc>
              </a:tr>
              <a:tr h="381000">
                <a:tc>
                  <a:txBody>
                    <a:bodyPr/>
                    <a:lstStyle/>
                    <a:p>
                      <a:pPr indent="0" lvl="0" marL="0" rtl="0" algn="l">
                        <a:spcBef>
                          <a:spcPts val="0"/>
                        </a:spcBef>
                        <a:spcAft>
                          <a:spcPts val="0"/>
                        </a:spcAft>
                        <a:buNone/>
                      </a:pPr>
                      <a:r>
                        <a:rPr lang="it"/>
                        <a:t>20</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17.886</a:t>
                      </a:r>
                      <a:endParaRPr/>
                    </a:p>
                  </a:txBody>
                  <a:tcPr marT="91425" marB="91425" marR="91425" marL="91425"/>
                </a:tc>
                <a:tc>
                  <a:txBody>
                    <a:bodyPr/>
                    <a:lstStyle/>
                    <a:p>
                      <a:pPr indent="0" lvl="0" marL="0" rtl="0" algn="l">
                        <a:spcBef>
                          <a:spcPts val="0"/>
                        </a:spcBef>
                        <a:spcAft>
                          <a:spcPts val="0"/>
                        </a:spcAft>
                        <a:buNone/>
                      </a:pPr>
                      <a:r>
                        <a:rPr lang="it"/>
                        <a:t>3</a:t>
                      </a:r>
                      <a:endParaRPr/>
                    </a:p>
                  </a:txBody>
                  <a:tcPr marT="91425" marB="91425" marR="91425" marL="91425"/>
                </a:tc>
              </a:tr>
              <a:tr h="381000">
                <a:tc>
                  <a:txBody>
                    <a:bodyPr/>
                    <a:lstStyle/>
                    <a:p>
                      <a:pPr indent="0" lvl="0" marL="0" rtl="0" algn="l">
                        <a:spcBef>
                          <a:spcPts val="0"/>
                        </a:spcBef>
                        <a:spcAft>
                          <a:spcPts val="0"/>
                        </a:spcAft>
                        <a:buNone/>
                      </a:pPr>
                      <a:r>
                        <a:rPr lang="it"/>
                        <a:t>20</a:t>
                      </a:r>
                      <a:endParaRPr/>
                    </a:p>
                  </a:txBody>
                  <a:tcPr marT="91425" marB="91425" marR="91425" marL="91425"/>
                </a:tc>
                <a:tc>
                  <a:txBody>
                    <a:bodyPr/>
                    <a:lstStyle/>
                    <a:p>
                      <a:pPr indent="0" lvl="0" marL="0" rtl="0" algn="l">
                        <a:spcBef>
                          <a:spcPts val="0"/>
                        </a:spcBef>
                        <a:spcAft>
                          <a:spcPts val="0"/>
                        </a:spcAft>
                        <a:buNone/>
                      </a:pPr>
                      <a:r>
                        <a:rPr lang="it"/>
                        <a:t>5</a:t>
                      </a:r>
                      <a:endParaRPr/>
                    </a:p>
                  </a:txBody>
                  <a:tcPr marT="91425" marB="91425" marR="91425" marL="91425"/>
                </a:tc>
                <a:tc>
                  <a:txBody>
                    <a:bodyPr/>
                    <a:lstStyle/>
                    <a:p>
                      <a:pPr indent="0" lvl="0" marL="0" rtl="0" algn="l">
                        <a:spcBef>
                          <a:spcPts val="0"/>
                        </a:spcBef>
                        <a:spcAft>
                          <a:spcPts val="0"/>
                        </a:spcAft>
                        <a:buNone/>
                      </a:pPr>
                      <a:r>
                        <a:rPr lang="it"/>
                        <a:t>2.851</a:t>
                      </a:r>
                      <a:endParaRPr/>
                    </a:p>
                  </a:txBody>
                  <a:tcPr marT="91425" marB="91425" marR="91425" marL="91425"/>
                </a:tc>
                <a:tc>
                  <a:txBody>
                    <a:bodyPr/>
                    <a:lstStyle/>
                    <a:p>
                      <a:pPr indent="0" lvl="0" marL="0" rtl="0" algn="l">
                        <a:spcBef>
                          <a:spcPts val="0"/>
                        </a:spcBef>
                        <a:spcAft>
                          <a:spcPts val="0"/>
                        </a:spcAft>
                        <a:buNone/>
                      </a:pPr>
                      <a:r>
                        <a:rPr lang="it"/>
                        <a:t>3 [4]</a:t>
                      </a:r>
                      <a:endParaRPr/>
                    </a:p>
                  </a:txBody>
                  <a:tcPr marT="91425" marB="91425" marR="91425" marL="91425"/>
                </a:tc>
              </a:tr>
              <a:tr h="381000">
                <a:tc>
                  <a:txBody>
                    <a:bodyPr/>
                    <a:lstStyle/>
                    <a:p>
                      <a:pPr indent="0" lvl="0" marL="0" rtl="0" algn="l">
                        <a:spcBef>
                          <a:spcPts val="0"/>
                        </a:spcBef>
                        <a:spcAft>
                          <a:spcPts val="0"/>
                        </a:spcAft>
                        <a:buNone/>
                      </a:pPr>
                      <a:r>
                        <a:rPr lang="it"/>
                        <a:t>20</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974.176</a:t>
                      </a:r>
                      <a:endParaRPr/>
                    </a:p>
                  </a:txBody>
                  <a:tcPr marT="91425" marB="91425" marR="91425" marL="91425"/>
                </a:tc>
                <a:tc>
                  <a:txBody>
                    <a:bodyPr/>
                    <a:lstStyle/>
                    <a:p>
                      <a:pPr indent="0" lvl="0" marL="0" rtl="0" algn="l">
                        <a:spcBef>
                          <a:spcPts val="0"/>
                        </a:spcBef>
                        <a:spcAft>
                          <a:spcPts val="0"/>
                        </a:spcAft>
                        <a:buNone/>
                      </a:pPr>
                      <a:r>
                        <a:rPr lang="it"/>
                        <a:t>4</a:t>
                      </a:r>
                      <a:endParaRPr/>
                    </a:p>
                  </a:txBody>
                  <a:tcPr marT="91425" marB="91425" marR="91425" marL="91425"/>
                </a:tc>
              </a:tr>
              <a:tr h="381000">
                <a:tc>
                  <a:txBody>
                    <a:bodyPr/>
                    <a:lstStyle/>
                    <a:p>
                      <a:pPr indent="0" lvl="0" marL="0" rtl="0" algn="l">
                        <a:spcBef>
                          <a:spcPts val="0"/>
                        </a:spcBef>
                        <a:spcAft>
                          <a:spcPts val="0"/>
                        </a:spcAft>
                        <a:buNone/>
                      </a:pPr>
                      <a:r>
                        <a:rPr lang="it"/>
                        <a:t>20</a:t>
                      </a:r>
                      <a:endParaRPr/>
                    </a:p>
                  </a:txBody>
                  <a:tcPr marT="91425" marB="91425" marR="91425" marL="91425"/>
                </a:tc>
                <a:tc>
                  <a:txBody>
                    <a:bodyPr/>
                    <a:lstStyle/>
                    <a:p>
                      <a:pPr indent="0" lvl="0" marL="0" rtl="0" algn="l">
                        <a:spcBef>
                          <a:spcPts val="0"/>
                        </a:spcBef>
                        <a:spcAft>
                          <a:spcPts val="0"/>
                        </a:spcAft>
                        <a:buNone/>
                      </a:pPr>
                      <a:r>
                        <a:rPr lang="it"/>
                        <a:t>10</a:t>
                      </a:r>
                      <a:endParaRPr/>
                    </a:p>
                  </a:txBody>
                  <a:tcPr marT="91425" marB="91425" marR="91425" marL="91425"/>
                </a:tc>
                <a:tc>
                  <a:txBody>
                    <a:bodyPr/>
                    <a:lstStyle/>
                    <a:p>
                      <a:pPr indent="0" lvl="0" marL="0" rtl="0" algn="l">
                        <a:spcBef>
                          <a:spcPts val="0"/>
                        </a:spcBef>
                        <a:spcAft>
                          <a:spcPts val="0"/>
                        </a:spcAft>
                        <a:buNone/>
                      </a:pPr>
                      <a:r>
                        <a:rPr lang="it"/>
                        <a:t>126.385</a:t>
                      </a:r>
                      <a:endParaRPr/>
                    </a:p>
                  </a:txBody>
                  <a:tcPr marT="91425" marB="91425" marR="91425" marL="91425"/>
                </a:tc>
                <a:tc>
                  <a:txBody>
                    <a:bodyPr/>
                    <a:lstStyle/>
                    <a:p>
                      <a:pPr indent="0" lvl="0" marL="0" rtl="0" algn="l">
                        <a:spcBef>
                          <a:spcPts val="0"/>
                        </a:spcBef>
                        <a:spcAft>
                          <a:spcPts val="0"/>
                        </a:spcAft>
                        <a:buNone/>
                      </a:pPr>
                      <a:r>
                        <a:rPr lang="it"/>
                        <a:t>4 [3]</a:t>
                      </a:r>
                      <a:endParaRPr/>
                    </a:p>
                  </a:txBody>
                  <a:tcPr marT="91425" marB="91425" marR="91425" marL="91425"/>
                </a:tc>
              </a:tr>
              <a:tr h="381000">
                <a:tc>
                  <a:txBody>
                    <a:bodyPr/>
                    <a:lstStyle/>
                    <a:p>
                      <a:pPr indent="0" lvl="0" marL="0" rtl="0" algn="l">
                        <a:spcBef>
                          <a:spcPts val="0"/>
                        </a:spcBef>
                        <a:spcAft>
                          <a:spcPts val="0"/>
                        </a:spcAft>
                        <a:buNone/>
                      </a:pPr>
                      <a:r>
                        <a:rPr lang="it"/>
                        <a:t>20</a:t>
                      </a:r>
                      <a:endParaRPr/>
                    </a:p>
                  </a:txBody>
                  <a:tcPr marT="91425" marB="91425" marR="91425" marL="91425"/>
                </a:tc>
                <a:tc>
                  <a:txBody>
                    <a:bodyPr/>
                    <a:lstStyle/>
                    <a:p>
                      <a:pPr indent="0" lvl="0" marL="0" rtl="0" algn="l">
                        <a:spcBef>
                          <a:spcPts val="0"/>
                        </a:spcBef>
                        <a:spcAft>
                          <a:spcPts val="0"/>
                        </a:spcAft>
                        <a:buNone/>
                      </a:pPr>
                      <a:r>
                        <a:rPr lang="it"/>
                        <a:t>5</a:t>
                      </a:r>
                      <a:endParaRPr/>
                    </a:p>
                  </a:txBody>
                  <a:tcPr marT="91425" marB="91425" marR="91425" marL="91425"/>
                </a:tc>
                <a:tc>
                  <a:txBody>
                    <a:bodyPr/>
                    <a:lstStyle/>
                    <a:p>
                      <a:pPr indent="0" lvl="0" marL="0" rtl="0" algn="l">
                        <a:spcBef>
                          <a:spcPts val="0"/>
                        </a:spcBef>
                        <a:spcAft>
                          <a:spcPts val="0"/>
                        </a:spcAft>
                        <a:buNone/>
                      </a:pPr>
                      <a:r>
                        <a:rPr lang="it"/>
                        <a:t>40.545</a:t>
                      </a:r>
                      <a:endParaRPr/>
                    </a:p>
                  </a:txBody>
                  <a:tcPr marT="91425" marB="91425" marR="91425" marL="91425"/>
                </a:tc>
                <a:tc>
                  <a:txBody>
                    <a:bodyPr/>
                    <a:lstStyle/>
                    <a:p>
                      <a:pPr indent="0" lvl="0" marL="0" rtl="0" algn="l">
                        <a:spcBef>
                          <a:spcPts val="0"/>
                        </a:spcBef>
                        <a:spcAft>
                          <a:spcPts val="0"/>
                        </a:spcAft>
                        <a:buNone/>
                      </a:pPr>
                      <a:r>
                        <a:rPr lang="it"/>
                        <a:t>4</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Analisi dei risultati</a:t>
            </a:r>
            <a:endParaRPr/>
          </a:p>
        </p:txBody>
      </p:sp>
      <p:sp>
        <p:nvSpPr>
          <p:cNvPr id="100" name="Google Shape;100;p20"/>
          <p:cNvSpPr txBox="1"/>
          <p:nvPr>
            <p:ph idx="1" type="body"/>
          </p:nvPr>
        </p:nvSpPr>
        <p:spPr>
          <a:xfrm>
            <a:off x="0" y="665375"/>
            <a:ext cx="9144000" cy="4478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it"/>
              <a:t>La principale congettura fatta durante l’analisi dei risultati riguardava l’aumento dei tempi di risoluzione al crescere del numero di squadre considerate, ipotesi pienamente confermata dalle prove effettuate e coerente con il fatto che il solver debba istanziare le “variabili” rappresentanti la squadra in un numero crescente di modi.</a:t>
            </a:r>
            <a:endParaRPr/>
          </a:p>
          <a:p>
            <a:pPr indent="0" lvl="0" marL="0" rtl="0" algn="l">
              <a:spcBef>
                <a:spcPts val="1200"/>
              </a:spcBef>
              <a:spcAft>
                <a:spcPts val="0"/>
              </a:spcAft>
              <a:buNone/>
            </a:pPr>
            <a:r>
              <a:rPr lang="it"/>
              <a:t>Appurato poi che in nessuno scenario, si rendeva necessario il rilassamento di alcuni vincoli per giungere ad un risultato in tempi utili, l’attenzione si è focalizzata sul numero di squadre che condividono il terreno di gioco.Era ragionevole aspettarsi, e così è stato confermato dai risultati, che la non condivisione dell’impianto complicasse la disposizione delle squadre per evitare più di 2 partite consecutive in casa oppure in trasferta.</a:t>
            </a:r>
            <a:endParaRPr/>
          </a:p>
          <a:p>
            <a:pPr indent="0" lvl="0" marL="0" rtl="0" algn="l">
              <a:spcBef>
                <a:spcPts val="1200"/>
              </a:spcBef>
              <a:spcAft>
                <a:spcPts val="0"/>
              </a:spcAft>
              <a:buNone/>
            </a:pPr>
            <a:r>
              <a:rPr lang="it"/>
              <a:t>È interessante notare come non sia tanto la presenza di derby a peggiorare le prestazioni, quando il fatto che le due squadre della stessa città condividano lo stadio, come dimostrato dal peggioramento dei tempi di esecuzione quando la Juventus viene associata all’Olimpico di Torino.</a:t>
            </a:r>
            <a:endParaRPr/>
          </a:p>
          <a:p>
            <a:pPr indent="0" lvl="0" marL="0" rtl="0" algn="l">
              <a:spcBef>
                <a:spcPts val="1200"/>
              </a:spcBef>
              <a:spcAft>
                <a:spcPts val="1200"/>
              </a:spcAft>
              <a:buNone/>
            </a:pPr>
            <a:r>
              <a:rPr lang="it"/>
              <a:t>Infine, si è cercato di valutare l’impatto dell’utilizzo di thread sulle prestazioni. Tale valutazione è necessariamente parziale, dato che, non conoscendo i criteri di parallelizzazione delle operazioni di risoluzione, diventa complicato scrivere un programma che ne tragga vantaggio. Ad ogni modo, al netto dell’elevata variabilità dei tempi di esecuzione (si veda in tal senso la nota della slide successiva), l’effetto dei thread è praticamente inesistente fino a 10 squadre, iniziando a manifestersi a partire da 12, e divenendo consistente a partire da 16, soprattutto al crescere del numero di derby, come ragionevole attendersi, dato che questi fattori comportano, come osservato poc’anzi un generale aumento delle prestazioni.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Analisi dei risultati</a:t>
            </a:r>
            <a:endParaRPr/>
          </a:p>
          <a:p>
            <a:pPr indent="0" lvl="0" marL="0" rtl="0" algn="l">
              <a:spcBef>
                <a:spcPts val="0"/>
              </a:spcBef>
              <a:spcAft>
                <a:spcPts val="0"/>
              </a:spcAft>
              <a:buNone/>
            </a:pPr>
            <a:r>
              <a:t/>
            </a:r>
            <a:endParaRPr/>
          </a:p>
        </p:txBody>
      </p:sp>
      <p:sp>
        <p:nvSpPr>
          <p:cNvPr id="106" name="Google Shape;106;p21"/>
          <p:cNvSpPr txBox="1"/>
          <p:nvPr>
            <p:ph idx="1" type="body"/>
          </p:nvPr>
        </p:nvSpPr>
        <p:spPr>
          <a:xfrm>
            <a:off x="0" y="516750"/>
            <a:ext cx="9144000" cy="462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it"/>
              <a:t>Il derby è tra Juventus e Torino, che non condividono lo stadio.</a:t>
            </a:r>
            <a:endParaRPr/>
          </a:p>
          <a:p>
            <a:pPr indent="-342900" lvl="0" marL="457200" rtl="0" algn="l">
              <a:lnSpc>
                <a:spcPct val="100000"/>
              </a:lnSpc>
              <a:spcBef>
                <a:spcPts val="0"/>
              </a:spcBef>
              <a:spcAft>
                <a:spcPts val="0"/>
              </a:spcAft>
              <a:buSzPts val="1800"/>
              <a:buAutoNum type="arabicPeriod"/>
            </a:pPr>
            <a:r>
              <a:rPr lang="it"/>
              <a:t>3 debbi effettivi, cioè con tre coppie di squadre che condividono lo stadio. In tutti gli altri casi, due squadre della stessa città condividono lo stadio, mentre Juventus e Torino ne utilizzano due diversi.</a:t>
            </a:r>
            <a:endParaRPr/>
          </a:p>
          <a:p>
            <a:pPr indent="-342900" lvl="0" marL="457200" rtl="0" algn="l">
              <a:spcBef>
                <a:spcPts val="0"/>
              </a:spcBef>
              <a:spcAft>
                <a:spcPts val="0"/>
              </a:spcAft>
              <a:buSzPts val="1800"/>
              <a:buAutoNum type="arabicPeriod"/>
            </a:pPr>
            <a:r>
              <a:rPr lang="it"/>
              <a:t>Ottenuti con 4 coppie di squadre che condividono lo stadio, imposto l’olimpico di Torino come impianto di riferimento della Juventus.</a:t>
            </a:r>
            <a:endParaRPr/>
          </a:p>
          <a:p>
            <a:pPr indent="-342900" lvl="0" marL="457200" rtl="0" algn="l">
              <a:spcBef>
                <a:spcPts val="0"/>
              </a:spcBef>
              <a:spcAft>
                <a:spcPts val="0"/>
              </a:spcAft>
              <a:buSzPts val="1800"/>
              <a:buAutoNum type="arabicPeriod"/>
            </a:pPr>
            <a:r>
              <a:rPr lang="it"/>
              <a:t>Con 20 squadre, le prestazioni oscillano tra 0.8 s e 20 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