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9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1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2/22/2019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2/22/2019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Presentazione su schermo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Personalizza struttura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Mattia Brambilla</cp:lastModifiedBy>
  <cp:revision>7</cp:revision>
  <dcterms:created xsi:type="dcterms:W3CDTF">2019-02-22T06:45:36Z</dcterms:created>
  <dcterms:modified xsi:type="dcterms:W3CDTF">2019-02-22T10:03:16Z</dcterms:modified>
</cp:coreProperties>
</file>