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sldIdLst>
    <p:sldId id="259" r:id="rId3"/>
    <p:sldId id="257" r:id="rId4"/>
    <p:sldId id="261" r:id="rId5"/>
    <p:sldId id="260" r:id="rId6"/>
    <p:sldId id="265" r:id="rId7"/>
    <p:sldId id="264" r:id="rId8"/>
    <p:sldId id="262" r:id="rId9"/>
    <p:sldId id="263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63825A-4181-4DB5-A4D1-51207D5CA517}" type="doc">
      <dgm:prSet loTypeId="urn:microsoft.com/office/officeart/2008/layout/SquareAccentList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0E40F93D-406D-49D1-A570-06C267BD2FA7}">
      <dgm:prSet phldrT="[Testo]"/>
      <dgm:spPr/>
      <dgm:t>
        <a:bodyPr/>
        <a:lstStyle/>
        <a:p>
          <a:r>
            <a:rPr lang="it-IT" dirty="0">
              <a:solidFill>
                <a:schemeClr val="accent1">
                  <a:lumMod val="50000"/>
                </a:schemeClr>
              </a:solidFill>
            </a:rPr>
            <a:t>Cost </a:t>
          </a:r>
          <a:r>
            <a:rPr lang="it-IT" dirty="0" err="1">
              <a:solidFill>
                <a:schemeClr val="accent1">
                  <a:lumMod val="50000"/>
                </a:schemeClr>
              </a:solidFill>
            </a:rPr>
            <a:t>function</a:t>
          </a:r>
          <a:endParaRPr lang="it-IT" dirty="0">
            <a:solidFill>
              <a:schemeClr val="accent1">
                <a:lumMod val="50000"/>
              </a:schemeClr>
            </a:solidFill>
          </a:endParaRPr>
        </a:p>
      </dgm:t>
    </dgm:pt>
    <dgm:pt modelId="{765DF918-D70B-4E33-97C7-09B698FD7BDB}" type="parTrans" cxnId="{3EF7038D-C2FA-431C-9346-F3B924668965}">
      <dgm:prSet/>
      <dgm:spPr/>
      <dgm:t>
        <a:bodyPr/>
        <a:lstStyle/>
        <a:p>
          <a:endParaRPr lang="it-IT"/>
        </a:p>
      </dgm:t>
    </dgm:pt>
    <dgm:pt modelId="{9E27891F-2EA6-4D44-9EE0-DDA96B0FADEE}" type="sibTrans" cxnId="{3EF7038D-C2FA-431C-9346-F3B924668965}">
      <dgm:prSet/>
      <dgm:spPr/>
      <dgm:t>
        <a:bodyPr/>
        <a:lstStyle/>
        <a:p>
          <a:endParaRPr lang="it-IT"/>
        </a:p>
      </dgm:t>
    </dgm:pt>
    <dgm:pt modelId="{91B8FE76-4003-4697-AC54-8766755F92F2}">
      <dgm:prSet phldrT="[Testo]"/>
      <dgm:spPr/>
      <dgm:t>
        <a:bodyPr/>
        <a:lstStyle/>
        <a:p>
          <a:r>
            <a:rPr lang="it-IT" dirty="0"/>
            <a:t>Time</a:t>
          </a:r>
        </a:p>
      </dgm:t>
    </dgm:pt>
    <dgm:pt modelId="{27560021-BB93-4AEF-A67D-B84A83506B2C}" type="parTrans" cxnId="{A7692862-CE69-4373-BA4F-29A775F7E962}">
      <dgm:prSet/>
      <dgm:spPr/>
      <dgm:t>
        <a:bodyPr/>
        <a:lstStyle/>
        <a:p>
          <a:endParaRPr lang="it-IT"/>
        </a:p>
      </dgm:t>
    </dgm:pt>
    <dgm:pt modelId="{A7685C39-BDB0-4424-8C5D-5C36B4A21EFE}" type="sibTrans" cxnId="{A7692862-CE69-4373-BA4F-29A775F7E962}">
      <dgm:prSet/>
      <dgm:spPr/>
      <dgm:t>
        <a:bodyPr/>
        <a:lstStyle/>
        <a:p>
          <a:endParaRPr lang="it-IT"/>
        </a:p>
      </dgm:t>
    </dgm:pt>
    <dgm:pt modelId="{CD216B89-7774-4DA0-94E9-E632113176D5}">
      <dgm:prSet phldrT="[Testo]"/>
      <dgm:spPr/>
      <dgm:t>
        <a:bodyPr/>
        <a:lstStyle/>
        <a:p>
          <a:r>
            <a:rPr lang="it-IT" dirty="0" err="1"/>
            <a:t>Counturing</a:t>
          </a:r>
          <a:r>
            <a:rPr lang="it-IT" dirty="0"/>
            <a:t> </a:t>
          </a:r>
          <a:r>
            <a:rPr lang="it-IT" dirty="0" err="1"/>
            <a:t>error</a:t>
          </a:r>
          <a:endParaRPr lang="it-IT" dirty="0"/>
        </a:p>
      </dgm:t>
    </dgm:pt>
    <dgm:pt modelId="{C24C0DE0-7EBD-4867-8BE9-300F5C6B2470}" type="parTrans" cxnId="{EDF05B56-6752-453B-AAD4-89512910C895}">
      <dgm:prSet/>
      <dgm:spPr/>
      <dgm:t>
        <a:bodyPr/>
        <a:lstStyle/>
        <a:p>
          <a:endParaRPr lang="it-IT"/>
        </a:p>
      </dgm:t>
    </dgm:pt>
    <dgm:pt modelId="{7B802442-A953-460A-A622-19AED582037B}" type="sibTrans" cxnId="{EDF05B56-6752-453B-AAD4-89512910C895}">
      <dgm:prSet/>
      <dgm:spPr/>
      <dgm:t>
        <a:bodyPr/>
        <a:lstStyle/>
        <a:p>
          <a:endParaRPr lang="it-IT"/>
        </a:p>
      </dgm:t>
    </dgm:pt>
    <dgm:pt modelId="{3CA7ED51-E36D-4EAD-91C0-5582A91FC762}">
      <dgm:prSet phldrT="[Testo]"/>
      <dgm:spPr/>
      <dgm:t>
        <a:bodyPr/>
        <a:lstStyle/>
        <a:p>
          <a:r>
            <a:rPr lang="it-IT" dirty="0"/>
            <a:t>Energy </a:t>
          </a:r>
          <a:r>
            <a:rPr lang="it-IT" dirty="0" err="1"/>
            <a:t>consumption</a:t>
          </a:r>
          <a:endParaRPr lang="it-IT" dirty="0"/>
        </a:p>
      </dgm:t>
    </dgm:pt>
    <dgm:pt modelId="{AABF8C0E-CA17-430F-97C9-86C19828A866}" type="parTrans" cxnId="{2F27B147-D89A-4E13-B7FC-13D979B86300}">
      <dgm:prSet/>
      <dgm:spPr/>
      <dgm:t>
        <a:bodyPr/>
        <a:lstStyle/>
        <a:p>
          <a:endParaRPr lang="it-IT"/>
        </a:p>
      </dgm:t>
    </dgm:pt>
    <dgm:pt modelId="{EFAEA1AA-83CF-44DF-A714-6B1C348ADF1A}" type="sibTrans" cxnId="{2F27B147-D89A-4E13-B7FC-13D979B86300}">
      <dgm:prSet/>
      <dgm:spPr/>
      <dgm:t>
        <a:bodyPr/>
        <a:lstStyle/>
        <a:p>
          <a:endParaRPr lang="it-IT"/>
        </a:p>
      </dgm:t>
    </dgm:pt>
    <dgm:pt modelId="{36D3ADBC-43BF-450D-B53F-9725A3D98CF8}">
      <dgm:prSet phldrT="[Testo]"/>
      <dgm:spPr/>
      <dgm:t>
        <a:bodyPr/>
        <a:lstStyle/>
        <a:p>
          <a:r>
            <a:rPr lang="it-IT" dirty="0"/>
            <a:t>Torque </a:t>
          </a:r>
          <a:r>
            <a:rPr lang="it-IT" dirty="0" err="1"/>
            <a:t>Right</a:t>
          </a:r>
          <a:r>
            <a:rPr lang="it-IT" dirty="0"/>
            <a:t> Wheel</a:t>
          </a:r>
        </a:p>
      </dgm:t>
    </dgm:pt>
    <dgm:pt modelId="{74068E46-2A3C-4FD0-90C9-24C55AE48268}" type="parTrans" cxnId="{A28BB38B-4EDB-4ED3-AC37-113274BF117E}">
      <dgm:prSet/>
      <dgm:spPr/>
      <dgm:t>
        <a:bodyPr/>
        <a:lstStyle/>
        <a:p>
          <a:endParaRPr lang="it-IT"/>
        </a:p>
      </dgm:t>
    </dgm:pt>
    <dgm:pt modelId="{0B7FA94B-9B12-4F7C-A432-3493FAA0EE53}" type="sibTrans" cxnId="{A28BB38B-4EDB-4ED3-AC37-113274BF117E}">
      <dgm:prSet/>
      <dgm:spPr/>
      <dgm:t>
        <a:bodyPr/>
        <a:lstStyle/>
        <a:p>
          <a:endParaRPr lang="it-IT"/>
        </a:p>
      </dgm:t>
    </dgm:pt>
    <dgm:pt modelId="{86B7D22F-A63C-4A8A-A10B-B0C6D592A42D}">
      <dgm:prSet phldrT="[Testo]"/>
      <dgm:spPr/>
      <dgm:t>
        <a:bodyPr/>
        <a:lstStyle/>
        <a:p>
          <a:r>
            <a:rPr lang="it-IT" dirty="0"/>
            <a:t>Torque Left Wheel</a:t>
          </a:r>
        </a:p>
      </dgm:t>
    </dgm:pt>
    <dgm:pt modelId="{278DD5C8-6945-4A0D-BF20-67C2DD9CB634}" type="parTrans" cxnId="{7760AA1E-3CE1-43D6-8E6E-85969D17CD51}">
      <dgm:prSet/>
      <dgm:spPr/>
      <dgm:t>
        <a:bodyPr/>
        <a:lstStyle/>
        <a:p>
          <a:endParaRPr lang="it-IT"/>
        </a:p>
      </dgm:t>
    </dgm:pt>
    <dgm:pt modelId="{846DCF88-EB70-4D47-B06D-36BAE2C446EC}" type="sibTrans" cxnId="{7760AA1E-3CE1-43D6-8E6E-85969D17CD51}">
      <dgm:prSet/>
      <dgm:spPr/>
      <dgm:t>
        <a:bodyPr/>
        <a:lstStyle/>
        <a:p>
          <a:endParaRPr lang="it-IT"/>
        </a:p>
      </dgm:t>
    </dgm:pt>
    <dgm:pt modelId="{349BE56F-EC85-4DB3-A552-A0E6DB630E28}">
      <dgm:prSet phldrT="[Testo]"/>
      <dgm:spPr/>
      <dgm:t>
        <a:bodyPr/>
        <a:lstStyle/>
        <a:p>
          <a:r>
            <a:rPr lang="it-IT" dirty="0">
              <a:solidFill>
                <a:schemeClr val="accent1">
                  <a:lumMod val="60000"/>
                  <a:lumOff val="40000"/>
                </a:schemeClr>
              </a:solidFill>
            </a:rPr>
            <a:t>States</a:t>
          </a:r>
        </a:p>
      </dgm:t>
    </dgm:pt>
    <dgm:pt modelId="{49D1A440-5E5A-44ED-8788-350FEBF8EE28}" type="parTrans" cxnId="{38918B4E-1C8E-4207-BE15-D36B404BB23B}">
      <dgm:prSet/>
      <dgm:spPr/>
      <dgm:t>
        <a:bodyPr/>
        <a:lstStyle/>
        <a:p>
          <a:endParaRPr lang="it-IT"/>
        </a:p>
      </dgm:t>
    </dgm:pt>
    <dgm:pt modelId="{48E99E36-74D1-476C-9A18-0ECBBB5B8C3A}" type="sibTrans" cxnId="{38918B4E-1C8E-4207-BE15-D36B404BB23B}">
      <dgm:prSet/>
      <dgm:spPr/>
      <dgm:t>
        <a:bodyPr/>
        <a:lstStyle/>
        <a:p>
          <a:endParaRPr lang="it-IT"/>
        </a:p>
      </dgm:t>
    </dgm:pt>
    <dgm:pt modelId="{FF239ABC-202D-4672-9D72-4F1946F56297}">
      <dgm:prSet phldrT="[Testo]"/>
      <dgm:spPr/>
      <dgm:t>
        <a:bodyPr/>
        <a:lstStyle/>
        <a:p>
          <a:r>
            <a:rPr lang="it-IT" dirty="0"/>
            <a:t>Position</a:t>
          </a:r>
        </a:p>
      </dgm:t>
    </dgm:pt>
    <dgm:pt modelId="{139D3641-0CFA-4F91-985C-D4034D3B32F5}" type="parTrans" cxnId="{41F18074-D3BA-491D-9559-A8295310C3AA}">
      <dgm:prSet/>
      <dgm:spPr/>
      <dgm:t>
        <a:bodyPr/>
        <a:lstStyle/>
        <a:p>
          <a:endParaRPr lang="it-IT"/>
        </a:p>
      </dgm:t>
    </dgm:pt>
    <dgm:pt modelId="{B6D20FCE-22E2-4918-93B0-9CB21FDB035D}" type="sibTrans" cxnId="{41F18074-D3BA-491D-9559-A8295310C3AA}">
      <dgm:prSet/>
      <dgm:spPr/>
      <dgm:t>
        <a:bodyPr/>
        <a:lstStyle/>
        <a:p>
          <a:endParaRPr lang="it-IT"/>
        </a:p>
      </dgm:t>
    </dgm:pt>
    <dgm:pt modelId="{48DB3E6A-C2C3-4B5C-A6D7-D9BFC7CDBCCF}">
      <dgm:prSet phldrT="[Testo]"/>
      <dgm:spPr/>
      <dgm:t>
        <a:bodyPr/>
        <a:lstStyle/>
        <a:p>
          <a:r>
            <a:rPr lang="it-IT" dirty="0" err="1"/>
            <a:t>Yaw</a:t>
          </a:r>
          <a:endParaRPr lang="it-IT" dirty="0"/>
        </a:p>
      </dgm:t>
    </dgm:pt>
    <dgm:pt modelId="{0B51FF55-F923-4777-9F44-9EBC2F8E4D37}" type="parTrans" cxnId="{B5C3A73E-289A-40A3-AE23-0CE2846E138F}">
      <dgm:prSet/>
      <dgm:spPr/>
      <dgm:t>
        <a:bodyPr/>
        <a:lstStyle/>
        <a:p>
          <a:endParaRPr lang="it-IT"/>
        </a:p>
      </dgm:t>
    </dgm:pt>
    <dgm:pt modelId="{55B4AA85-FEE7-4FEC-BA7C-DCBF64B4C080}" type="sibTrans" cxnId="{B5C3A73E-289A-40A3-AE23-0CE2846E138F}">
      <dgm:prSet/>
      <dgm:spPr/>
      <dgm:t>
        <a:bodyPr/>
        <a:lstStyle/>
        <a:p>
          <a:endParaRPr lang="it-IT"/>
        </a:p>
      </dgm:t>
    </dgm:pt>
    <dgm:pt modelId="{5D32403C-F79F-4FD9-9271-D2A004E6057C}">
      <dgm:prSet phldrT="[Testo]"/>
      <dgm:spPr/>
      <dgm:t>
        <a:bodyPr/>
        <a:lstStyle/>
        <a:p>
          <a:r>
            <a:rPr lang="it-IT" dirty="0" err="1"/>
            <a:t>Angular</a:t>
          </a:r>
          <a:r>
            <a:rPr lang="it-IT" dirty="0"/>
            <a:t> </a:t>
          </a:r>
          <a:r>
            <a:rPr lang="it-IT" dirty="0" err="1"/>
            <a:t>Rotation</a:t>
          </a:r>
          <a:r>
            <a:rPr lang="it-IT" dirty="0"/>
            <a:t> of </a:t>
          </a:r>
          <a:r>
            <a:rPr lang="it-IT" dirty="0" err="1"/>
            <a:t>wheels</a:t>
          </a:r>
          <a:endParaRPr lang="it-IT" dirty="0"/>
        </a:p>
      </dgm:t>
    </dgm:pt>
    <dgm:pt modelId="{34DD3CCA-0462-4CF8-9EDE-CF0EEAFE4A0B}" type="parTrans" cxnId="{4D346B51-6217-45EE-B467-4BCB90EFCA2C}">
      <dgm:prSet/>
      <dgm:spPr/>
      <dgm:t>
        <a:bodyPr/>
        <a:lstStyle/>
        <a:p>
          <a:endParaRPr lang="it-IT"/>
        </a:p>
      </dgm:t>
    </dgm:pt>
    <dgm:pt modelId="{3C93794A-137E-490A-9D99-39203249B094}" type="sibTrans" cxnId="{4D346B51-6217-45EE-B467-4BCB90EFCA2C}">
      <dgm:prSet/>
      <dgm:spPr/>
      <dgm:t>
        <a:bodyPr/>
        <a:lstStyle/>
        <a:p>
          <a:endParaRPr lang="it-IT"/>
        </a:p>
      </dgm:t>
    </dgm:pt>
    <dgm:pt modelId="{D04DACA3-5FC8-498D-8467-61F7D3D38692}">
      <dgm:prSet phldrT="[Testo]"/>
      <dgm:spPr/>
      <dgm:t>
        <a:bodyPr/>
        <a:lstStyle/>
        <a:p>
          <a:r>
            <a:rPr lang="it-IT" dirty="0">
              <a:solidFill>
                <a:schemeClr val="accent1">
                  <a:lumMod val="75000"/>
                </a:schemeClr>
              </a:solidFill>
            </a:rPr>
            <a:t>Input</a:t>
          </a:r>
        </a:p>
      </dgm:t>
    </dgm:pt>
    <dgm:pt modelId="{C5851956-3CC4-40DC-92A1-D2E6FD7BF5E2}" type="sibTrans" cxnId="{1ED36ABA-3641-44C9-939A-1CC600AA4071}">
      <dgm:prSet/>
      <dgm:spPr/>
      <dgm:t>
        <a:bodyPr/>
        <a:lstStyle/>
        <a:p>
          <a:endParaRPr lang="it-IT"/>
        </a:p>
      </dgm:t>
    </dgm:pt>
    <dgm:pt modelId="{C7649C7E-21D1-4FCD-B15E-44F6D4BB6A7A}" type="parTrans" cxnId="{1ED36ABA-3641-44C9-939A-1CC600AA4071}">
      <dgm:prSet/>
      <dgm:spPr/>
      <dgm:t>
        <a:bodyPr/>
        <a:lstStyle/>
        <a:p>
          <a:endParaRPr lang="it-IT"/>
        </a:p>
      </dgm:t>
    </dgm:pt>
    <dgm:pt modelId="{2F05418F-E21D-4CB4-91E3-84AE6DD0FDC2}">
      <dgm:prSet phldrT="[Testo]"/>
      <dgm:spPr/>
      <dgm:t>
        <a:bodyPr/>
        <a:lstStyle/>
        <a:p>
          <a:r>
            <a:rPr lang="it-IT" dirty="0" err="1"/>
            <a:t>Angular</a:t>
          </a:r>
          <a:r>
            <a:rPr lang="it-IT" dirty="0"/>
            <a:t> Speed of </a:t>
          </a:r>
          <a:r>
            <a:rPr lang="it-IT" dirty="0" err="1"/>
            <a:t>wheels</a:t>
          </a:r>
          <a:endParaRPr lang="it-IT" dirty="0"/>
        </a:p>
      </dgm:t>
    </dgm:pt>
    <dgm:pt modelId="{4AEC35E8-90C7-422F-A854-DC64E1BE7FC4}" type="parTrans" cxnId="{D447E32C-F83A-4E01-8104-639EA34FE5EB}">
      <dgm:prSet/>
      <dgm:spPr/>
      <dgm:t>
        <a:bodyPr/>
        <a:lstStyle/>
        <a:p>
          <a:endParaRPr lang="it-IT"/>
        </a:p>
      </dgm:t>
    </dgm:pt>
    <dgm:pt modelId="{C3B7F168-7B30-45E1-9F04-BAD40CA525FE}" type="sibTrans" cxnId="{D447E32C-F83A-4E01-8104-639EA34FE5EB}">
      <dgm:prSet/>
      <dgm:spPr/>
      <dgm:t>
        <a:bodyPr/>
        <a:lstStyle/>
        <a:p>
          <a:endParaRPr lang="it-IT"/>
        </a:p>
      </dgm:t>
    </dgm:pt>
    <dgm:pt modelId="{CC4ACA08-EEC9-4422-8FB1-320583FE3C97}" type="pres">
      <dgm:prSet presAssocID="{7863825A-4181-4DB5-A4D1-51207D5CA517}" presName="layout" presStyleCnt="0">
        <dgm:presLayoutVars>
          <dgm:chMax/>
          <dgm:chPref/>
          <dgm:dir/>
          <dgm:resizeHandles/>
        </dgm:presLayoutVars>
      </dgm:prSet>
      <dgm:spPr/>
    </dgm:pt>
    <dgm:pt modelId="{ABC7B890-7A5D-492C-BC7C-20C2CE03FB6E}" type="pres">
      <dgm:prSet presAssocID="{0E40F93D-406D-49D1-A570-06C267BD2FA7}" presName="root" presStyleCnt="0">
        <dgm:presLayoutVars>
          <dgm:chMax/>
          <dgm:chPref/>
        </dgm:presLayoutVars>
      </dgm:prSet>
      <dgm:spPr/>
    </dgm:pt>
    <dgm:pt modelId="{A7A9CC4A-5B02-4E9F-BBD3-E94D3DDFB600}" type="pres">
      <dgm:prSet presAssocID="{0E40F93D-406D-49D1-A570-06C267BD2FA7}" presName="rootComposite" presStyleCnt="0">
        <dgm:presLayoutVars/>
      </dgm:prSet>
      <dgm:spPr/>
    </dgm:pt>
    <dgm:pt modelId="{7A65E5A2-E542-44ED-A2F2-A31FBD3C0156}" type="pres">
      <dgm:prSet presAssocID="{0E40F93D-406D-49D1-A570-06C267BD2FA7}" presName="ParentAccent" presStyleLbl="alignNode1" presStyleIdx="0" presStyleCnt="3"/>
      <dgm:spPr>
        <a:solidFill>
          <a:schemeClr val="accent1">
            <a:lumMod val="50000"/>
          </a:schemeClr>
        </a:solidFill>
      </dgm:spPr>
    </dgm:pt>
    <dgm:pt modelId="{00417A75-60B7-4583-8EBA-BD082F1B6FBB}" type="pres">
      <dgm:prSet presAssocID="{0E40F93D-406D-49D1-A570-06C267BD2FA7}" presName="ParentSmallAccent" presStyleLbl="fgAcc1" presStyleIdx="0" presStyleCnt="3"/>
      <dgm:spPr/>
    </dgm:pt>
    <dgm:pt modelId="{534D946E-9DB2-4948-87BF-E6604E8AF322}" type="pres">
      <dgm:prSet presAssocID="{0E40F93D-406D-49D1-A570-06C267BD2FA7}" presName="Parent" presStyleLbl="revTx" presStyleIdx="0" presStyleCnt="12">
        <dgm:presLayoutVars>
          <dgm:chMax/>
          <dgm:chPref val="4"/>
          <dgm:bulletEnabled val="1"/>
        </dgm:presLayoutVars>
      </dgm:prSet>
      <dgm:spPr/>
    </dgm:pt>
    <dgm:pt modelId="{043F1A11-0E2E-4C47-B6CA-69463261286C}" type="pres">
      <dgm:prSet presAssocID="{0E40F93D-406D-49D1-A570-06C267BD2FA7}" presName="childShape" presStyleCnt="0">
        <dgm:presLayoutVars>
          <dgm:chMax val="0"/>
          <dgm:chPref val="0"/>
        </dgm:presLayoutVars>
      </dgm:prSet>
      <dgm:spPr/>
    </dgm:pt>
    <dgm:pt modelId="{8EFB851D-B605-48DB-A32A-541587CD1053}" type="pres">
      <dgm:prSet presAssocID="{91B8FE76-4003-4697-AC54-8766755F92F2}" presName="childComposite" presStyleCnt="0">
        <dgm:presLayoutVars>
          <dgm:chMax val="0"/>
          <dgm:chPref val="0"/>
        </dgm:presLayoutVars>
      </dgm:prSet>
      <dgm:spPr/>
    </dgm:pt>
    <dgm:pt modelId="{F19CC493-6A06-4937-8A35-22A301F35439}" type="pres">
      <dgm:prSet presAssocID="{91B8FE76-4003-4697-AC54-8766755F92F2}" presName="ChildAccent" presStyleLbl="solidFgAcc1" presStyleIdx="0" presStyleCnt="9"/>
      <dgm:spPr/>
    </dgm:pt>
    <dgm:pt modelId="{5B9CDF95-27E5-4959-B2EE-58853D55A8AC}" type="pres">
      <dgm:prSet presAssocID="{91B8FE76-4003-4697-AC54-8766755F92F2}" presName="Child" presStyleLbl="revTx" presStyleIdx="1" presStyleCnt="12">
        <dgm:presLayoutVars>
          <dgm:chMax val="0"/>
          <dgm:chPref val="0"/>
          <dgm:bulletEnabled val="1"/>
        </dgm:presLayoutVars>
      </dgm:prSet>
      <dgm:spPr/>
    </dgm:pt>
    <dgm:pt modelId="{9CEE6656-4633-485A-A3FD-10DC84C9AAC3}" type="pres">
      <dgm:prSet presAssocID="{CD216B89-7774-4DA0-94E9-E632113176D5}" presName="childComposite" presStyleCnt="0">
        <dgm:presLayoutVars>
          <dgm:chMax val="0"/>
          <dgm:chPref val="0"/>
        </dgm:presLayoutVars>
      </dgm:prSet>
      <dgm:spPr/>
    </dgm:pt>
    <dgm:pt modelId="{65F26B1B-9DC2-493C-8F08-2F02F505939E}" type="pres">
      <dgm:prSet presAssocID="{CD216B89-7774-4DA0-94E9-E632113176D5}" presName="ChildAccent" presStyleLbl="solidFgAcc1" presStyleIdx="1" presStyleCnt="9"/>
      <dgm:spPr/>
    </dgm:pt>
    <dgm:pt modelId="{EA379A4D-2796-4BDB-86FE-CC4EC73EECDC}" type="pres">
      <dgm:prSet presAssocID="{CD216B89-7774-4DA0-94E9-E632113176D5}" presName="Child" presStyleLbl="revTx" presStyleIdx="2" presStyleCnt="12">
        <dgm:presLayoutVars>
          <dgm:chMax val="0"/>
          <dgm:chPref val="0"/>
          <dgm:bulletEnabled val="1"/>
        </dgm:presLayoutVars>
      </dgm:prSet>
      <dgm:spPr/>
    </dgm:pt>
    <dgm:pt modelId="{91E54622-1120-4345-936C-E96914CBC323}" type="pres">
      <dgm:prSet presAssocID="{3CA7ED51-E36D-4EAD-91C0-5582A91FC762}" presName="childComposite" presStyleCnt="0">
        <dgm:presLayoutVars>
          <dgm:chMax val="0"/>
          <dgm:chPref val="0"/>
        </dgm:presLayoutVars>
      </dgm:prSet>
      <dgm:spPr/>
    </dgm:pt>
    <dgm:pt modelId="{C730A7C2-3696-4EEA-9FE5-D1DB4110F8BB}" type="pres">
      <dgm:prSet presAssocID="{3CA7ED51-E36D-4EAD-91C0-5582A91FC762}" presName="ChildAccent" presStyleLbl="solidFgAcc1" presStyleIdx="2" presStyleCnt="9"/>
      <dgm:spPr/>
    </dgm:pt>
    <dgm:pt modelId="{4A59DBF3-CE3C-40A3-AEAC-DA27350ADEC5}" type="pres">
      <dgm:prSet presAssocID="{3CA7ED51-E36D-4EAD-91C0-5582A91FC762}" presName="Child" presStyleLbl="revTx" presStyleIdx="3" presStyleCnt="12">
        <dgm:presLayoutVars>
          <dgm:chMax val="0"/>
          <dgm:chPref val="0"/>
          <dgm:bulletEnabled val="1"/>
        </dgm:presLayoutVars>
      </dgm:prSet>
      <dgm:spPr/>
    </dgm:pt>
    <dgm:pt modelId="{BEB2EE07-16CD-4459-B16D-D154B9AA785E}" type="pres">
      <dgm:prSet presAssocID="{D04DACA3-5FC8-498D-8467-61F7D3D38692}" presName="root" presStyleCnt="0">
        <dgm:presLayoutVars>
          <dgm:chMax/>
          <dgm:chPref/>
        </dgm:presLayoutVars>
      </dgm:prSet>
      <dgm:spPr/>
    </dgm:pt>
    <dgm:pt modelId="{4A6A5A73-2A16-45B1-8598-8C09A01A9CAA}" type="pres">
      <dgm:prSet presAssocID="{D04DACA3-5FC8-498D-8467-61F7D3D38692}" presName="rootComposite" presStyleCnt="0">
        <dgm:presLayoutVars/>
      </dgm:prSet>
      <dgm:spPr/>
    </dgm:pt>
    <dgm:pt modelId="{7B32E63C-E9DC-4400-AE59-1DC83CB7F4CA}" type="pres">
      <dgm:prSet presAssocID="{D04DACA3-5FC8-498D-8467-61F7D3D38692}" presName="ParentAccent" presStyleLbl="alignNode1" presStyleIdx="1" presStyleCnt="3"/>
      <dgm:spPr>
        <a:solidFill>
          <a:schemeClr val="accent1">
            <a:lumMod val="75000"/>
          </a:schemeClr>
        </a:solidFill>
      </dgm:spPr>
    </dgm:pt>
    <dgm:pt modelId="{D1D8BA04-B362-431E-BA82-CB5D8F3E15D4}" type="pres">
      <dgm:prSet presAssocID="{D04DACA3-5FC8-498D-8467-61F7D3D38692}" presName="ParentSmallAccent" presStyleLbl="fgAcc1" presStyleIdx="1" presStyleCnt="3"/>
      <dgm:spPr/>
    </dgm:pt>
    <dgm:pt modelId="{C60754D0-5C34-4AA3-B287-D94ABE7E4AD1}" type="pres">
      <dgm:prSet presAssocID="{D04DACA3-5FC8-498D-8467-61F7D3D38692}" presName="Parent" presStyleLbl="revTx" presStyleIdx="4" presStyleCnt="12">
        <dgm:presLayoutVars>
          <dgm:chMax/>
          <dgm:chPref val="4"/>
          <dgm:bulletEnabled val="1"/>
        </dgm:presLayoutVars>
      </dgm:prSet>
      <dgm:spPr/>
    </dgm:pt>
    <dgm:pt modelId="{41432F68-1D69-46A8-BE45-13DC59707FB0}" type="pres">
      <dgm:prSet presAssocID="{D04DACA3-5FC8-498D-8467-61F7D3D38692}" presName="childShape" presStyleCnt="0">
        <dgm:presLayoutVars>
          <dgm:chMax val="0"/>
          <dgm:chPref val="0"/>
        </dgm:presLayoutVars>
      </dgm:prSet>
      <dgm:spPr/>
    </dgm:pt>
    <dgm:pt modelId="{BA6319C8-8A31-488A-ADAA-4E594787375C}" type="pres">
      <dgm:prSet presAssocID="{36D3ADBC-43BF-450D-B53F-9725A3D98CF8}" presName="childComposite" presStyleCnt="0">
        <dgm:presLayoutVars>
          <dgm:chMax val="0"/>
          <dgm:chPref val="0"/>
        </dgm:presLayoutVars>
      </dgm:prSet>
      <dgm:spPr/>
    </dgm:pt>
    <dgm:pt modelId="{A648BF78-C8C6-4C64-AB1E-3D678B7ED3C6}" type="pres">
      <dgm:prSet presAssocID="{36D3ADBC-43BF-450D-B53F-9725A3D98CF8}" presName="ChildAccent" presStyleLbl="solidFgAcc1" presStyleIdx="3" presStyleCnt="9"/>
      <dgm:spPr/>
    </dgm:pt>
    <dgm:pt modelId="{69A54903-91EE-45E5-9EF4-0A945217C3D9}" type="pres">
      <dgm:prSet presAssocID="{36D3ADBC-43BF-450D-B53F-9725A3D98CF8}" presName="Child" presStyleLbl="revTx" presStyleIdx="5" presStyleCnt="12">
        <dgm:presLayoutVars>
          <dgm:chMax val="0"/>
          <dgm:chPref val="0"/>
          <dgm:bulletEnabled val="1"/>
        </dgm:presLayoutVars>
      </dgm:prSet>
      <dgm:spPr/>
    </dgm:pt>
    <dgm:pt modelId="{03414FF4-B052-49DF-9630-FEA6659957AF}" type="pres">
      <dgm:prSet presAssocID="{86B7D22F-A63C-4A8A-A10B-B0C6D592A42D}" presName="childComposite" presStyleCnt="0">
        <dgm:presLayoutVars>
          <dgm:chMax val="0"/>
          <dgm:chPref val="0"/>
        </dgm:presLayoutVars>
      </dgm:prSet>
      <dgm:spPr/>
    </dgm:pt>
    <dgm:pt modelId="{CB4FB43B-AC38-4DDB-9BF1-4DB645AFF49D}" type="pres">
      <dgm:prSet presAssocID="{86B7D22F-A63C-4A8A-A10B-B0C6D592A42D}" presName="ChildAccent" presStyleLbl="solidFgAcc1" presStyleIdx="4" presStyleCnt="9"/>
      <dgm:spPr/>
    </dgm:pt>
    <dgm:pt modelId="{D923A14D-3104-4A68-A89B-A7CB3D15C087}" type="pres">
      <dgm:prSet presAssocID="{86B7D22F-A63C-4A8A-A10B-B0C6D592A42D}" presName="Child" presStyleLbl="revTx" presStyleIdx="6" presStyleCnt="12">
        <dgm:presLayoutVars>
          <dgm:chMax val="0"/>
          <dgm:chPref val="0"/>
          <dgm:bulletEnabled val="1"/>
        </dgm:presLayoutVars>
      </dgm:prSet>
      <dgm:spPr/>
    </dgm:pt>
    <dgm:pt modelId="{3BE83247-B0D6-47E7-A148-D48326906C78}" type="pres">
      <dgm:prSet presAssocID="{349BE56F-EC85-4DB3-A552-A0E6DB630E28}" presName="root" presStyleCnt="0">
        <dgm:presLayoutVars>
          <dgm:chMax/>
          <dgm:chPref/>
        </dgm:presLayoutVars>
      </dgm:prSet>
      <dgm:spPr/>
    </dgm:pt>
    <dgm:pt modelId="{2EABD05E-2CFB-4960-880E-82F187F8515D}" type="pres">
      <dgm:prSet presAssocID="{349BE56F-EC85-4DB3-A552-A0E6DB630E28}" presName="rootComposite" presStyleCnt="0">
        <dgm:presLayoutVars/>
      </dgm:prSet>
      <dgm:spPr/>
    </dgm:pt>
    <dgm:pt modelId="{5F76343C-F865-45FE-B835-57179A610D5A}" type="pres">
      <dgm:prSet presAssocID="{349BE56F-EC85-4DB3-A552-A0E6DB630E28}" presName="ParentAccent" presStyleLbl="alignNode1" presStyleIdx="2" presStyleCnt="3"/>
      <dgm:spPr>
        <a:ln>
          <a:solidFill>
            <a:schemeClr val="accent1">
              <a:lumMod val="60000"/>
              <a:lumOff val="40000"/>
            </a:schemeClr>
          </a:solidFill>
        </a:ln>
      </dgm:spPr>
    </dgm:pt>
    <dgm:pt modelId="{63D90148-00E2-4A13-A40C-908EA1ED1CE7}" type="pres">
      <dgm:prSet presAssocID="{349BE56F-EC85-4DB3-A552-A0E6DB630E28}" presName="ParentSmallAccent" presStyleLbl="fgAcc1" presStyleIdx="2" presStyleCnt="3"/>
      <dgm:spPr/>
    </dgm:pt>
    <dgm:pt modelId="{04A5CFA6-DD20-46B5-BCE2-71F1DEA82C80}" type="pres">
      <dgm:prSet presAssocID="{349BE56F-EC85-4DB3-A552-A0E6DB630E28}" presName="Parent" presStyleLbl="revTx" presStyleIdx="7" presStyleCnt="12">
        <dgm:presLayoutVars>
          <dgm:chMax/>
          <dgm:chPref val="4"/>
          <dgm:bulletEnabled val="1"/>
        </dgm:presLayoutVars>
      </dgm:prSet>
      <dgm:spPr/>
    </dgm:pt>
    <dgm:pt modelId="{7451D2EB-A46A-451D-80BD-B3DE66E68A00}" type="pres">
      <dgm:prSet presAssocID="{349BE56F-EC85-4DB3-A552-A0E6DB630E28}" presName="childShape" presStyleCnt="0">
        <dgm:presLayoutVars>
          <dgm:chMax val="0"/>
          <dgm:chPref val="0"/>
        </dgm:presLayoutVars>
      </dgm:prSet>
      <dgm:spPr/>
    </dgm:pt>
    <dgm:pt modelId="{48864FE6-D707-45D5-A205-0DC5313A1C7B}" type="pres">
      <dgm:prSet presAssocID="{FF239ABC-202D-4672-9D72-4F1946F56297}" presName="childComposite" presStyleCnt="0">
        <dgm:presLayoutVars>
          <dgm:chMax val="0"/>
          <dgm:chPref val="0"/>
        </dgm:presLayoutVars>
      </dgm:prSet>
      <dgm:spPr/>
    </dgm:pt>
    <dgm:pt modelId="{894E8042-A33D-4460-870A-15A24D44B248}" type="pres">
      <dgm:prSet presAssocID="{FF239ABC-202D-4672-9D72-4F1946F56297}" presName="ChildAccent" presStyleLbl="solidFgAcc1" presStyleIdx="5" presStyleCnt="9"/>
      <dgm:spPr/>
    </dgm:pt>
    <dgm:pt modelId="{D9478285-9023-4506-AB03-2523096CCFD9}" type="pres">
      <dgm:prSet presAssocID="{FF239ABC-202D-4672-9D72-4F1946F56297}" presName="Child" presStyleLbl="revTx" presStyleIdx="8" presStyleCnt="12">
        <dgm:presLayoutVars>
          <dgm:chMax val="0"/>
          <dgm:chPref val="0"/>
          <dgm:bulletEnabled val="1"/>
        </dgm:presLayoutVars>
      </dgm:prSet>
      <dgm:spPr/>
    </dgm:pt>
    <dgm:pt modelId="{D7E7DD7D-7184-4819-998D-1F5131847A90}" type="pres">
      <dgm:prSet presAssocID="{48DB3E6A-C2C3-4B5C-A6D7-D9BFC7CDBCCF}" presName="childComposite" presStyleCnt="0">
        <dgm:presLayoutVars>
          <dgm:chMax val="0"/>
          <dgm:chPref val="0"/>
        </dgm:presLayoutVars>
      </dgm:prSet>
      <dgm:spPr/>
    </dgm:pt>
    <dgm:pt modelId="{1B1218ED-9442-4515-B169-21A89057A428}" type="pres">
      <dgm:prSet presAssocID="{48DB3E6A-C2C3-4B5C-A6D7-D9BFC7CDBCCF}" presName="ChildAccent" presStyleLbl="solidFgAcc1" presStyleIdx="6" presStyleCnt="9"/>
      <dgm:spPr/>
    </dgm:pt>
    <dgm:pt modelId="{61E8CEF9-DBA9-44F7-95BA-88EEEC525B2A}" type="pres">
      <dgm:prSet presAssocID="{48DB3E6A-C2C3-4B5C-A6D7-D9BFC7CDBCCF}" presName="Child" presStyleLbl="revTx" presStyleIdx="9" presStyleCnt="12">
        <dgm:presLayoutVars>
          <dgm:chMax val="0"/>
          <dgm:chPref val="0"/>
          <dgm:bulletEnabled val="1"/>
        </dgm:presLayoutVars>
      </dgm:prSet>
      <dgm:spPr/>
    </dgm:pt>
    <dgm:pt modelId="{9B094068-EF2F-42CF-9A3D-8156C8B51D56}" type="pres">
      <dgm:prSet presAssocID="{5D32403C-F79F-4FD9-9271-D2A004E6057C}" presName="childComposite" presStyleCnt="0">
        <dgm:presLayoutVars>
          <dgm:chMax val="0"/>
          <dgm:chPref val="0"/>
        </dgm:presLayoutVars>
      </dgm:prSet>
      <dgm:spPr/>
    </dgm:pt>
    <dgm:pt modelId="{19A1CDB3-4457-4284-B2F1-5B3205147B2B}" type="pres">
      <dgm:prSet presAssocID="{5D32403C-F79F-4FD9-9271-D2A004E6057C}" presName="ChildAccent" presStyleLbl="solidFgAcc1" presStyleIdx="7" presStyleCnt="9"/>
      <dgm:spPr/>
    </dgm:pt>
    <dgm:pt modelId="{AFE7C155-896D-40AF-9CEA-C6A01CB031AA}" type="pres">
      <dgm:prSet presAssocID="{5D32403C-F79F-4FD9-9271-D2A004E6057C}" presName="Child" presStyleLbl="revTx" presStyleIdx="10" presStyleCnt="12">
        <dgm:presLayoutVars>
          <dgm:chMax val="0"/>
          <dgm:chPref val="0"/>
          <dgm:bulletEnabled val="1"/>
        </dgm:presLayoutVars>
      </dgm:prSet>
      <dgm:spPr/>
    </dgm:pt>
    <dgm:pt modelId="{82E61315-39E1-4434-A051-B7A3ACAB0888}" type="pres">
      <dgm:prSet presAssocID="{2F05418F-E21D-4CB4-91E3-84AE6DD0FDC2}" presName="childComposite" presStyleCnt="0">
        <dgm:presLayoutVars>
          <dgm:chMax val="0"/>
          <dgm:chPref val="0"/>
        </dgm:presLayoutVars>
      </dgm:prSet>
      <dgm:spPr/>
    </dgm:pt>
    <dgm:pt modelId="{F33451D0-D5B9-46B2-BA29-7093F7377C2F}" type="pres">
      <dgm:prSet presAssocID="{2F05418F-E21D-4CB4-91E3-84AE6DD0FDC2}" presName="ChildAccent" presStyleLbl="solidFgAcc1" presStyleIdx="8" presStyleCnt="9"/>
      <dgm:spPr/>
    </dgm:pt>
    <dgm:pt modelId="{5B05FC81-00B1-496A-85C1-6198430EB5FF}" type="pres">
      <dgm:prSet presAssocID="{2F05418F-E21D-4CB4-91E3-84AE6DD0FDC2}" presName="Child" presStyleLbl="revTx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2E709800-8175-41C4-B5AF-E4824BAEE5B1}" type="presOf" srcId="{86B7D22F-A63C-4A8A-A10B-B0C6D592A42D}" destId="{D923A14D-3104-4A68-A89B-A7CB3D15C087}" srcOrd="0" destOrd="0" presId="urn:microsoft.com/office/officeart/2008/layout/SquareAccentList"/>
    <dgm:cxn modelId="{F168701A-6725-44C9-B35A-BB604BBDA9DA}" type="presOf" srcId="{3CA7ED51-E36D-4EAD-91C0-5582A91FC762}" destId="{4A59DBF3-CE3C-40A3-AEAC-DA27350ADEC5}" srcOrd="0" destOrd="0" presId="urn:microsoft.com/office/officeart/2008/layout/SquareAccentList"/>
    <dgm:cxn modelId="{7760AA1E-3CE1-43D6-8E6E-85969D17CD51}" srcId="{D04DACA3-5FC8-498D-8467-61F7D3D38692}" destId="{86B7D22F-A63C-4A8A-A10B-B0C6D592A42D}" srcOrd="1" destOrd="0" parTransId="{278DD5C8-6945-4A0D-BF20-67C2DD9CB634}" sibTransId="{846DCF88-EB70-4D47-B06D-36BAE2C446EC}"/>
    <dgm:cxn modelId="{5B4B6923-1D44-4A75-AC83-6A9CF75D62C5}" type="presOf" srcId="{48DB3E6A-C2C3-4B5C-A6D7-D9BFC7CDBCCF}" destId="{61E8CEF9-DBA9-44F7-95BA-88EEEC525B2A}" srcOrd="0" destOrd="0" presId="urn:microsoft.com/office/officeart/2008/layout/SquareAccentList"/>
    <dgm:cxn modelId="{E69E7224-9480-4A26-A283-DF216171E90D}" type="presOf" srcId="{FF239ABC-202D-4672-9D72-4F1946F56297}" destId="{D9478285-9023-4506-AB03-2523096CCFD9}" srcOrd="0" destOrd="0" presId="urn:microsoft.com/office/officeart/2008/layout/SquareAccentList"/>
    <dgm:cxn modelId="{D447E32C-F83A-4E01-8104-639EA34FE5EB}" srcId="{349BE56F-EC85-4DB3-A552-A0E6DB630E28}" destId="{2F05418F-E21D-4CB4-91E3-84AE6DD0FDC2}" srcOrd="3" destOrd="0" parTransId="{4AEC35E8-90C7-422F-A854-DC64E1BE7FC4}" sibTransId="{C3B7F168-7B30-45E1-9F04-BAD40CA525FE}"/>
    <dgm:cxn modelId="{B5C3A73E-289A-40A3-AE23-0CE2846E138F}" srcId="{349BE56F-EC85-4DB3-A552-A0E6DB630E28}" destId="{48DB3E6A-C2C3-4B5C-A6D7-D9BFC7CDBCCF}" srcOrd="1" destOrd="0" parTransId="{0B51FF55-F923-4777-9F44-9EBC2F8E4D37}" sibTransId="{55B4AA85-FEE7-4FEC-BA7C-DCBF64B4C080}"/>
    <dgm:cxn modelId="{A7692862-CE69-4373-BA4F-29A775F7E962}" srcId="{0E40F93D-406D-49D1-A570-06C267BD2FA7}" destId="{91B8FE76-4003-4697-AC54-8766755F92F2}" srcOrd="0" destOrd="0" parTransId="{27560021-BB93-4AEF-A67D-B84A83506B2C}" sibTransId="{A7685C39-BDB0-4424-8C5D-5C36B4A21EFE}"/>
    <dgm:cxn modelId="{2F27B147-D89A-4E13-B7FC-13D979B86300}" srcId="{0E40F93D-406D-49D1-A570-06C267BD2FA7}" destId="{3CA7ED51-E36D-4EAD-91C0-5582A91FC762}" srcOrd="2" destOrd="0" parTransId="{AABF8C0E-CA17-430F-97C9-86C19828A866}" sibTransId="{EFAEA1AA-83CF-44DF-A714-6B1C348ADF1A}"/>
    <dgm:cxn modelId="{38918B4E-1C8E-4207-BE15-D36B404BB23B}" srcId="{7863825A-4181-4DB5-A4D1-51207D5CA517}" destId="{349BE56F-EC85-4DB3-A552-A0E6DB630E28}" srcOrd="2" destOrd="0" parTransId="{49D1A440-5E5A-44ED-8788-350FEBF8EE28}" sibTransId="{48E99E36-74D1-476C-9A18-0ECBBB5B8C3A}"/>
    <dgm:cxn modelId="{4D346B51-6217-45EE-B467-4BCB90EFCA2C}" srcId="{349BE56F-EC85-4DB3-A552-A0E6DB630E28}" destId="{5D32403C-F79F-4FD9-9271-D2A004E6057C}" srcOrd="2" destOrd="0" parTransId="{34DD3CCA-0462-4CF8-9EDE-CF0EEAFE4A0B}" sibTransId="{3C93794A-137E-490A-9D99-39203249B094}"/>
    <dgm:cxn modelId="{41F18074-D3BA-491D-9559-A8295310C3AA}" srcId="{349BE56F-EC85-4DB3-A552-A0E6DB630E28}" destId="{FF239ABC-202D-4672-9D72-4F1946F56297}" srcOrd="0" destOrd="0" parTransId="{139D3641-0CFA-4F91-985C-D4034D3B32F5}" sibTransId="{B6D20FCE-22E2-4918-93B0-9CB21FDB035D}"/>
    <dgm:cxn modelId="{EDF05B56-6752-453B-AAD4-89512910C895}" srcId="{0E40F93D-406D-49D1-A570-06C267BD2FA7}" destId="{CD216B89-7774-4DA0-94E9-E632113176D5}" srcOrd="1" destOrd="0" parTransId="{C24C0DE0-7EBD-4867-8BE9-300F5C6B2470}" sibTransId="{7B802442-A953-460A-A622-19AED582037B}"/>
    <dgm:cxn modelId="{01E3B076-C78E-4517-AA04-D20D993C7377}" type="presOf" srcId="{0E40F93D-406D-49D1-A570-06C267BD2FA7}" destId="{534D946E-9DB2-4948-87BF-E6604E8AF322}" srcOrd="0" destOrd="0" presId="urn:microsoft.com/office/officeart/2008/layout/SquareAccentList"/>
    <dgm:cxn modelId="{5FB9327A-CDCD-4678-97DE-F91DEE6BB379}" type="presOf" srcId="{7863825A-4181-4DB5-A4D1-51207D5CA517}" destId="{CC4ACA08-EEC9-4422-8FB1-320583FE3C97}" srcOrd="0" destOrd="0" presId="urn:microsoft.com/office/officeart/2008/layout/SquareAccentList"/>
    <dgm:cxn modelId="{84147B87-4D68-42BA-90B0-E180F941A0C8}" type="presOf" srcId="{CD216B89-7774-4DA0-94E9-E632113176D5}" destId="{EA379A4D-2796-4BDB-86FE-CC4EC73EECDC}" srcOrd="0" destOrd="0" presId="urn:microsoft.com/office/officeart/2008/layout/SquareAccentList"/>
    <dgm:cxn modelId="{A28BB38B-4EDB-4ED3-AC37-113274BF117E}" srcId="{D04DACA3-5FC8-498D-8467-61F7D3D38692}" destId="{36D3ADBC-43BF-450D-B53F-9725A3D98CF8}" srcOrd="0" destOrd="0" parTransId="{74068E46-2A3C-4FD0-90C9-24C55AE48268}" sibTransId="{0B7FA94B-9B12-4F7C-A432-3493FAA0EE53}"/>
    <dgm:cxn modelId="{3EF7038D-C2FA-431C-9346-F3B924668965}" srcId="{7863825A-4181-4DB5-A4D1-51207D5CA517}" destId="{0E40F93D-406D-49D1-A570-06C267BD2FA7}" srcOrd="0" destOrd="0" parTransId="{765DF918-D70B-4E33-97C7-09B698FD7BDB}" sibTransId="{9E27891F-2EA6-4D44-9EE0-DDA96B0FADEE}"/>
    <dgm:cxn modelId="{EAF3D4A4-9D83-4F85-9E7D-4CE5837BB66A}" type="presOf" srcId="{91B8FE76-4003-4697-AC54-8766755F92F2}" destId="{5B9CDF95-27E5-4959-B2EE-58853D55A8AC}" srcOrd="0" destOrd="0" presId="urn:microsoft.com/office/officeart/2008/layout/SquareAccentList"/>
    <dgm:cxn modelId="{CC9CB1B3-CC27-4159-B303-A2E4A2293E21}" type="presOf" srcId="{349BE56F-EC85-4DB3-A552-A0E6DB630E28}" destId="{04A5CFA6-DD20-46B5-BCE2-71F1DEA82C80}" srcOrd="0" destOrd="0" presId="urn:microsoft.com/office/officeart/2008/layout/SquareAccentList"/>
    <dgm:cxn modelId="{1ED36ABA-3641-44C9-939A-1CC600AA4071}" srcId="{7863825A-4181-4DB5-A4D1-51207D5CA517}" destId="{D04DACA3-5FC8-498D-8467-61F7D3D38692}" srcOrd="1" destOrd="0" parTransId="{C7649C7E-21D1-4FCD-B15E-44F6D4BB6A7A}" sibTransId="{C5851956-3CC4-40DC-92A1-D2E6FD7BF5E2}"/>
    <dgm:cxn modelId="{B5908BC0-513B-466E-914A-D93027EBF37A}" type="presOf" srcId="{2F05418F-E21D-4CB4-91E3-84AE6DD0FDC2}" destId="{5B05FC81-00B1-496A-85C1-6198430EB5FF}" srcOrd="0" destOrd="0" presId="urn:microsoft.com/office/officeart/2008/layout/SquareAccentList"/>
    <dgm:cxn modelId="{5D1D21CC-F680-4DF4-8A95-3173CFCB13E1}" type="presOf" srcId="{36D3ADBC-43BF-450D-B53F-9725A3D98CF8}" destId="{69A54903-91EE-45E5-9EF4-0A945217C3D9}" srcOrd="0" destOrd="0" presId="urn:microsoft.com/office/officeart/2008/layout/SquareAccentList"/>
    <dgm:cxn modelId="{E56EA7D3-476A-48C7-A4B3-167709BB304B}" type="presOf" srcId="{D04DACA3-5FC8-498D-8467-61F7D3D38692}" destId="{C60754D0-5C34-4AA3-B287-D94ABE7E4AD1}" srcOrd="0" destOrd="0" presId="urn:microsoft.com/office/officeart/2008/layout/SquareAccentList"/>
    <dgm:cxn modelId="{66862BDE-FF14-4FB3-A271-C160BD9EF9EF}" type="presOf" srcId="{5D32403C-F79F-4FD9-9271-D2A004E6057C}" destId="{AFE7C155-896D-40AF-9CEA-C6A01CB031AA}" srcOrd="0" destOrd="0" presId="urn:microsoft.com/office/officeart/2008/layout/SquareAccentList"/>
    <dgm:cxn modelId="{2D7801B3-C603-42BC-AF8D-58B759047F3A}" type="presParOf" srcId="{CC4ACA08-EEC9-4422-8FB1-320583FE3C97}" destId="{ABC7B890-7A5D-492C-BC7C-20C2CE03FB6E}" srcOrd="0" destOrd="0" presId="urn:microsoft.com/office/officeart/2008/layout/SquareAccentList"/>
    <dgm:cxn modelId="{16E16AC3-E586-4170-B518-E57F9A3FE452}" type="presParOf" srcId="{ABC7B890-7A5D-492C-BC7C-20C2CE03FB6E}" destId="{A7A9CC4A-5B02-4E9F-BBD3-E94D3DDFB600}" srcOrd="0" destOrd="0" presId="urn:microsoft.com/office/officeart/2008/layout/SquareAccentList"/>
    <dgm:cxn modelId="{D49D70F4-A08D-428F-A702-66D471877180}" type="presParOf" srcId="{A7A9CC4A-5B02-4E9F-BBD3-E94D3DDFB600}" destId="{7A65E5A2-E542-44ED-A2F2-A31FBD3C0156}" srcOrd="0" destOrd="0" presId="urn:microsoft.com/office/officeart/2008/layout/SquareAccentList"/>
    <dgm:cxn modelId="{034A6A17-1FC1-45AE-8320-CCC67815CC3E}" type="presParOf" srcId="{A7A9CC4A-5B02-4E9F-BBD3-E94D3DDFB600}" destId="{00417A75-60B7-4583-8EBA-BD082F1B6FBB}" srcOrd="1" destOrd="0" presId="urn:microsoft.com/office/officeart/2008/layout/SquareAccentList"/>
    <dgm:cxn modelId="{3B4E0597-F456-4516-86D2-025802B85899}" type="presParOf" srcId="{A7A9CC4A-5B02-4E9F-BBD3-E94D3DDFB600}" destId="{534D946E-9DB2-4948-87BF-E6604E8AF322}" srcOrd="2" destOrd="0" presId="urn:microsoft.com/office/officeart/2008/layout/SquareAccentList"/>
    <dgm:cxn modelId="{868ED595-A5BB-4ED0-BA48-AE203DDD52F2}" type="presParOf" srcId="{ABC7B890-7A5D-492C-BC7C-20C2CE03FB6E}" destId="{043F1A11-0E2E-4C47-B6CA-69463261286C}" srcOrd="1" destOrd="0" presId="urn:microsoft.com/office/officeart/2008/layout/SquareAccentList"/>
    <dgm:cxn modelId="{53ECCC5D-8A69-4BBE-8F0A-EE5DFD60B6E2}" type="presParOf" srcId="{043F1A11-0E2E-4C47-B6CA-69463261286C}" destId="{8EFB851D-B605-48DB-A32A-541587CD1053}" srcOrd="0" destOrd="0" presId="urn:microsoft.com/office/officeart/2008/layout/SquareAccentList"/>
    <dgm:cxn modelId="{48EEACF1-0348-4740-A747-CCC23A70382E}" type="presParOf" srcId="{8EFB851D-B605-48DB-A32A-541587CD1053}" destId="{F19CC493-6A06-4937-8A35-22A301F35439}" srcOrd="0" destOrd="0" presId="urn:microsoft.com/office/officeart/2008/layout/SquareAccentList"/>
    <dgm:cxn modelId="{A1E76612-939B-4E28-A52C-F2D857E0A92A}" type="presParOf" srcId="{8EFB851D-B605-48DB-A32A-541587CD1053}" destId="{5B9CDF95-27E5-4959-B2EE-58853D55A8AC}" srcOrd="1" destOrd="0" presId="urn:microsoft.com/office/officeart/2008/layout/SquareAccentList"/>
    <dgm:cxn modelId="{FF541106-C494-4408-81F8-63BD46893757}" type="presParOf" srcId="{043F1A11-0E2E-4C47-B6CA-69463261286C}" destId="{9CEE6656-4633-485A-A3FD-10DC84C9AAC3}" srcOrd="1" destOrd="0" presId="urn:microsoft.com/office/officeart/2008/layout/SquareAccentList"/>
    <dgm:cxn modelId="{D70FF754-5AA5-45C1-B05E-30FDA832D634}" type="presParOf" srcId="{9CEE6656-4633-485A-A3FD-10DC84C9AAC3}" destId="{65F26B1B-9DC2-493C-8F08-2F02F505939E}" srcOrd="0" destOrd="0" presId="urn:microsoft.com/office/officeart/2008/layout/SquareAccentList"/>
    <dgm:cxn modelId="{EF076761-8CA9-4133-BD31-CA97AF62E497}" type="presParOf" srcId="{9CEE6656-4633-485A-A3FD-10DC84C9AAC3}" destId="{EA379A4D-2796-4BDB-86FE-CC4EC73EECDC}" srcOrd="1" destOrd="0" presId="urn:microsoft.com/office/officeart/2008/layout/SquareAccentList"/>
    <dgm:cxn modelId="{2F335C4A-73E4-4E09-9B72-C02375A210F4}" type="presParOf" srcId="{043F1A11-0E2E-4C47-B6CA-69463261286C}" destId="{91E54622-1120-4345-936C-E96914CBC323}" srcOrd="2" destOrd="0" presId="urn:microsoft.com/office/officeart/2008/layout/SquareAccentList"/>
    <dgm:cxn modelId="{E0A47101-D5BA-479D-BDE5-96EAE2F12356}" type="presParOf" srcId="{91E54622-1120-4345-936C-E96914CBC323}" destId="{C730A7C2-3696-4EEA-9FE5-D1DB4110F8BB}" srcOrd="0" destOrd="0" presId="urn:microsoft.com/office/officeart/2008/layout/SquareAccentList"/>
    <dgm:cxn modelId="{1F07FA64-CF39-4421-8066-9785FE94095D}" type="presParOf" srcId="{91E54622-1120-4345-936C-E96914CBC323}" destId="{4A59DBF3-CE3C-40A3-AEAC-DA27350ADEC5}" srcOrd="1" destOrd="0" presId="urn:microsoft.com/office/officeart/2008/layout/SquareAccentList"/>
    <dgm:cxn modelId="{31989DEE-D519-43F8-9EBD-A40E1F04BD0F}" type="presParOf" srcId="{CC4ACA08-EEC9-4422-8FB1-320583FE3C97}" destId="{BEB2EE07-16CD-4459-B16D-D154B9AA785E}" srcOrd="1" destOrd="0" presId="urn:microsoft.com/office/officeart/2008/layout/SquareAccentList"/>
    <dgm:cxn modelId="{A49210DC-18A8-4DB1-B617-155172735D20}" type="presParOf" srcId="{BEB2EE07-16CD-4459-B16D-D154B9AA785E}" destId="{4A6A5A73-2A16-45B1-8598-8C09A01A9CAA}" srcOrd="0" destOrd="0" presId="urn:microsoft.com/office/officeart/2008/layout/SquareAccentList"/>
    <dgm:cxn modelId="{B7BC4235-103E-4F0D-B5F5-FA9A8CE51605}" type="presParOf" srcId="{4A6A5A73-2A16-45B1-8598-8C09A01A9CAA}" destId="{7B32E63C-E9DC-4400-AE59-1DC83CB7F4CA}" srcOrd="0" destOrd="0" presId="urn:microsoft.com/office/officeart/2008/layout/SquareAccentList"/>
    <dgm:cxn modelId="{BEED0432-1481-4DC6-A0BD-46930A9911EE}" type="presParOf" srcId="{4A6A5A73-2A16-45B1-8598-8C09A01A9CAA}" destId="{D1D8BA04-B362-431E-BA82-CB5D8F3E15D4}" srcOrd="1" destOrd="0" presId="urn:microsoft.com/office/officeart/2008/layout/SquareAccentList"/>
    <dgm:cxn modelId="{46A8A97D-926A-44C8-9C0B-D0940C1A7BF7}" type="presParOf" srcId="{4A6A5A73-2A16-45B1-8598-8C09A01A9CAA}" destId="{C60754D0-5C34-4AA3-B287-D94ABE7E4AD1}" srcOrd="2" destOrd="0" presId="urn:microsoft.com/office/officeart/2008/layout/SquareAccentList"/>
    <dgm:cxn modelId="{6E08EEEB-8B59-4A0B-A137-0561DCE3CF5B}" type="presParOf" srcId="{BEB2EE07-16CD-4459-B16D-D154B9AA785E}" destId="{41432F68-1D69-46A8-BE45-13DC59707FB0}" srcOrd="1" destOrd="0" presId="urn:microsoft.com/office/officeart/2008/layout/SquareAccentList"/>
    <dgm:cxn modelId="{66E6DBAF-4120-4CEB-B2FB-4A30C068CCCA}" type="presParOf" srcId="{41432F68-1D69-46A8-BE45-13DC59707FB0}" destId="{BA6319C8-8A31-488A-ADAA-4E594787375C}" srcOrd="0" destOrd="0" presId="urn:microsoft.com/office/officeart/2008/layout/SquareAccentList"/>
    <dgm:cxn modelId="{31584C38-C480-46DC-BF77-12FE63CF5750}" type="presParOf" srcId="{BA6319C8-8A31-488A-ADAA-4E594787375C}" destId="{A648BF78-C8C6-4C64-AB1E-3D678B7ED3C6}" srcOrd="0" destOrd="0" presId="urn:microsoft.com/office/officeart/2008/layout/SquareAccentList"/>
    <dgm:cxn modelId="{60000D4D-701B-4B3D-B432-9280972E3B87}" type="presParOf" srcId="{BA6319C8-8A31-488A-ADAA-4E594787375C}" destId="{69A54903-91EE-45E5-9EF4-0A945217C3D9}" srcOrd="1" destOrd="0" presId="urn:microsoft.com/office/officeart/2008/layout/SquareAccentList"/>
    <dgm:cxn modelId="{DA78F570-4FD5-4FC2-8AF9-400F9DAE140F}" type="presParOf" srcId="{41432F68-1D69-46A8-BE45-13DC59707FB0}" destId="{03414FF4-B052-49DF-9630-FEA6659957AF}" srcOrd="1" destOrd="0" presId="urn:microsoft.com/office/officeart/2008/layout/SquareAccentList"/>
    <dgm:cxn modelId="{B2E5DB79-FDE2-4E3E-BCC8-F21753F201E0}" type="presParOf" srcId="{03414FF4-B052-49DF-9630-FEA6659957AF}" destId="{CB4FB43B-AC38-4DDB-9BF1-4DB645AFF49D}" srcOrd="0" destOrd="0" presId="urn:microsoft.com/office/officeart/2008/layout/SquareAccentList"/>
    <dgm:cxn modelId="{6366573D-7381-4F96-87DD-D1500F9A9295}" type="presParOf" srcId="{03414FF4-B052-49DF-9630-FEA6659957AF}" destId="{D923A14D-3104-4A68-A89B-A7CB3D15C087}" srcOrd="1" destOrd="0" presId="urn:microsoft.com/office/officeart/2008/layout/SquareAccentList"/>
    <dgm:cxn modelId="{3E635140-F817-4DF2-8EEA-A99EEBC86383}" type="presParOf" srcId="{CC4ACA08-EEC9-4422-8FB1-320583FE3C97}" destId="{3BE83247-B0D6-47E7-A148-D48326906C78}" srcOrd="2" destOrd="0" presId="urn:microsoft.com/office/officeart/2008/layout/SquareAccentList"/>
    <dgm:cxn modelId="{E832E627-4964-4B28-8439-A513F02E2BB6}" type="presParOf" srcId="{3BE83247-B0D6-47E7-A148-D48326906C78}" destId="{2EABD05E-2CFB-4960-880E-82F187F8515D}" srcOrd="0" destOrd="0" presId="urn:microsoft.com/office/officeart/2008/layout/SquareAccentList"/>
    <dgm:cxn modelId="{985B4976-EFDA-4F06-AF65-856A5AD491E1}" type="presParOf" srcId="{2EABD05E-2CFB-4960-880E-82F187F8515D}" destId="{5F76343C-F865-45FE-B835-57179A610D5A}" srcOrd="0" destOrd="0" presId="urn:microsoft.com/office/officeart/2008/layout/SquareAccentList"/>
    <dgm:cxn modelId="{5D2ACEFF-E753-4FAF-9877-30B9CDFBA3CB}" type="presParOf" srcId="{2EABD05E-2CFB-4960-880E-82F187F8515D}" destId="{63D90148-00E2-4A13-A40C-908EA1ED1CE7}" srcOrd="1" destOrd="0" presId="urn:microsoft.com/office/officeart/2008/layout/SquareAccentList"/>
    <dgm:cxn modelId="{DA9A72BD-E158-4915-9A3B-81F4583D8AFF}" type="presParOf" srcId="{2EABD05E-2CFB-4960-880E-82F187F8515D}" destId="{04A5CFA6-DD20-46B5-BCE2-71F1DEA82C80}" srcOrd="2" destOrd="0" presId="urn:microsoft.com/office/officeart/2008/layout/SquareAccentList"/>
    <dgm:cxn modelId="{27627A40-5254-45BF-9F41-D5B94D56FA8C}" type="presParOf" srcId="{3BE83247-B0D6-47E7-A148-D48326906C78}" destId="{7451D2EB-A46A-451D-80BD-B3DE66E68A00}" srcOrd="1" destOrd="0" presId="urn:microsoft.com/office/officeart/2008/layout/SquareAccentList"/>
    <dgm:cxn modelId="{E27AE324-39DD-4A31-8BD2-40878A75D60D}" type="presParOf" srcId="{7451D2EB-A46A-451D-80BD-B3DE66E68A00}" destId="{48864FE6-D707-45D5-A205-0DC5313A1C7B}" srcOrd="0" destOrd="0" presId="urn:microsoft.com/office/officeart/2008/layout/SquareAccentList"/>
    <dgm:cxn modelId="{F56295ED-468A-47A1-862D-7DCCCA8570BA}" type="presParOf" srcId="{48864FE6-D707-45D5-A205-0DC5313A1C7B}" destId="{894E8042-A33D-4460-870A-15A24D44B248}" srcOrd="0" destOrd="0" presId="urn:microsoft.com/office/officeart/2008/layout/SquareAccentList"/>
    <dgm:cxn modelId="{FF3A8B0B-08B3-44EA-ACE7-B9AA903E881B}" type="presParOf" srcId="{48864FE6-D707-45D5-A205-0DC5313A1C7B}" destId="{D9478285-9023-4506-AB03-2523096CCFD9}" srcOrd="1" destOrd="0" presId="urn:microsoft.com/office/officeart/2008/layout/SquareAccentList"/>
    <dgm:cxn modelId="{7E17E8E4-DB88-4A5B-BC51-D3D434D70EDA}" type="presParOf" srcId="{7451D2EB-A46A-451D-80BD-B3DE66E68A00}" destId="{D7E7DD7D-7184-4819-998D-1F5131847A90}" srcOrd="1" destOrd="0" presId="urn:microsoft.com/office/officeart/2008/layout/SquareAccentList"/>
    <dgm:cxn modelId="{F5783BC5-424C-40F6-B39C-90C613103F97}" type="presParOf" srcId="{D7E7DD7D-7184-4819-998D-1F5131847A90}" destId="{1B1218ED-9442-4515-B169-21A89057A428}" srcOrd="0" destOrd="0" presId="urn:microsoft.com/office/officeart/2008/layout/SquareAccentList"/>
    <dgm:cxn modelId="{E87A6DD3-C97C-4586-A18B-7066F231D074}" type="presParOf" srcId="{D7E7DD7D-7184-4819-998D-1F5131847A90}" destId="{61E8CEF9-DBA9-44F7-95BA-88EEEC525B2A}" srcOrd="1" destOrd="0" presId="urn:microsoft.com/office/officeart/2008/layout/SquareAccentList"/>
    <dgm:cxn modelId="{C54EECEB-C995-4FD4-8D62-E83EE1210B0A}" type="presParOf" srcId="{7451D2EB-A46A-451D-80BD-B3DE66E68A00}" destId="{9B094068-EF2F-42CF-9A3D-8156C8B51D56}" srcOrd="2" destOrd="0" presId="urn:microsoft.com/office/officeart/2008/layout/SquareAccentList"/>
    <dgm:cxn modelId="{B399E1F6-151A-4941-8CEB-1A7866E98CF3}" type="presParOf" srcId="{9B094068-EF2F-42CF-9A3D-8156C8B51D56}" destId="{19A1CDB3-4457-4284-B2F1-5B3205147B2B}" srcOrd="0" destOrd="0" presId="urn:microsoft.com/office/officeart/2008/layout/SquareAccentList"/>
    <dgm:cxn modelId="{F9C39844-142A-4181-9073-CD4B2169E437}" type="presParOf" srcId="{9B094068-EF2F-42CF-9A3D-8156C8B51D56}" destId="{AFE7C155-896D-40AF-9CEA-C6A01CB031AA}" srcOrd="1" destOrd="0" presId="urn:microsoft.com/office/officeart/2008/layout/SquareAccentList"/>
    <dgm:cxn modelId="{ECB9E1C9-BDD8-4328-A293-3D674A19D1A4}" type="presParOf" srcId="{7451D2EB-A46A-451D-80BD-B3DE66E68A00}" destId="{82E61315-39E1-4434-A051-B7A3ACAB0888}" srcOrd="3" destOrd="0" presId="urn:microsoft.com/office/officeart/2008/layout/SquareAccentList"/>
    <dgm:cxn modelId="{AB8ED274-8239-48BE-BBE9-9AD8920A9264}" type="presParOf" srcId="{82E61315-39E1-4434-A051-B7A3ACAB0888}" destId="{F33451D0-D5B9-46B2-BA29-7093F7377C2F}" srcOrd="0" destOrd="0" presId="urn:microsoft.com/office/officeart/2008/layout/SquareAccentList"/>
    <dgm:cxn modelId="{E01F60C7-A17D-47C2-95AD-931CE684A7E2}" type="presParOf" srcId="{82E61315-39E1-4434-A051-B7A3ACAB0888}" destId="{5B05FC81-00B1-496A-85C1-6198430EB5FF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5E5A2-E542-44ED-A2F2-A31FBD3C0156}">
      <dsp:nvSpPr>
        <dsp:cNvPr id="0" name=""/>
        <dsp:cNvSpPr/>
      </dsp:nvSpPr>
      <dsp:spPr>
        <a:xfrm>
          <a:off x="2889" y="534965"/>
          <a:ext cx="2531260" cy="297795"/>
        </a:xfrm>
        <a:prstGeom prst="rect">
          <a:avLst/>
        </a:prstGeom>
        <a:solidFill>
          <a:schemeClr val="accent1">
            <a:lumMod val="50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0417A75-60B7-4583-8EBA-BD082F1B6FBB}">
      <dsp:nvSpPr>
        <dsp:cNvPr id="0" name=""/>
        <dsp:cNvSpPr/>
      </dsp:nvSpPr>
      <dsp:spPr>
        <a:xfrm>
          <a:off x="2889" y="646805"/>
          <a:ext cx="185955" cy="185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34D946E-9DB2-4948-87BF-E6604E8AF322}">
      <dsp:nvSpPr>
        <dsp:cNvPr id="0" name=""/>
        <dsp:cNvSpPr/>
      </dsp:nvSpPr>
      <dsp:spPr>
        <a:xfrm>
          <a:off x="2889" y="0"/>
          <a:ext cx="2531260" cy="53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accent1">
                  <a:lumMod val="50000"/>
                </a:schemeClr>
              </a:solidFill>
            </a:rPr>
            <a:t>Cost </a:t>
          </a:r>
          <a:r>
            <a:rPr lang="it-IT" sz="3200" kern="1200" dirty="0" err="1">
              <a:solidFill>
                <a:schemeClr val="accent1">
                  <a:lumMod val="50000"/>
                </a:schemeClr>
              </a:solidFill>
            </a:rPr>
            <a:t>function</a:t>
          </a:r>
          <a:endParaRPr lang="it-IT" sz="3200" kern="1200" dirty="0">
            <a:solidFill>
              <a:schemeClr val="accent1">
                <a:lumMod val="50000"/>
              </a:schemeClr>
            </a:solidFill>
          </a:endParaRPr>
        </a:p>
      </dsp:txBody>
      <dsp:txXfrm>
        <a:off x="2889" y="0"/>
        <a:ext cx="2531260" cy="534965"/>
      </dsp:txXfrm>
    </dsp:sp>
    <dsp:sp modelId="{F19CC493-6A06-4937-8A35-22A301F35439}">
      <dsp:nvSpPr>
        <dsp:cNvPr id="0" name=""/>
        <dsp:cNvSpPr/>
      </dsp:nvSpPr>
      <dsp:spPr>
        <a:xfrm>
          <a:off x="2889" y="1080262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9CDF95-27E5-4959-B2EE-58853D55A8AC}">
      <dsp:nvSpPr>
        <dsp:cNvPr id="0" name=""/>
        <dsp:cNvSpPr/>
      </dsp:nvSpPr>
      <dsp:spPr>
        <a:xfrm>
          <a:off x="180077" y="956511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Time</a:t>
          </a:r>
        </a:p>
      </dsp:txBody>
      <dsp:txXfrm>
        <a:off x="180077" y="956511"/>
        <a:ext cx="2354072" cy="433452"/>
      </dsp:txXfrm>
    </dsp:sp>
    <dsp:sp modelId="{65F26B1B-9DC2-493C-8F08-2F02F505939E}">
      <dsp:nvSpPr>
        <dsp:cNvPr id="0" name=""/>
        <dsp:cNvSpPr/>
      </dsp:nvSpPr>
      <dsp:spPr>
        <a:xfrm>
          <a:off x="2889" y="1513714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A379A4D-2796-4BDB-86FE-CC4EC73EECDC}">
      <dsp:nvSpPr>
        <dsp:cNvPr id="0" name=""/>
        <dsp:cNvSpPr/>
      </dsp:nvSpPr>
      <dsp:spPr>
        <a:xfrm>
          <a:off x="180077" y="1389963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Counturing</a:t>
          </a:r>
          <a:r>
            <a:rPr lang="it-IT" sz="1500" kern="1200" dirty="0"/>
            <a:t> </a:t>
          </a:r>
          <a:r>
            <a:rPr lang="it-IT" sz="1500" kern="1200" dirty="0" err="1"/>
            <a:t>error</a:t>
          </a:r>
          <a:endParaRPr lang="it-IT" sz="1500" kern="1200" dirty="0"/>
        </a:p>
      </dsp:txBody>
      <dsp:txXfrm>
        <a:off x="180077" y="1389963"/>
        <a:ext cx="2354072" cy="433452"/>
      </dsp:txXfrm>
    </dsp:sp>
    <dsp:sp modelId="{C730A7C2-3696-4EEA-9FE5-D1DB4110F8BB}">
      <dsp:nvSpPr>
        <dsp:cNvPr id="0" name=""/>
        <dsp:cNvSpPr/>
      </dsp:nvSpPr>
      <dsp:spPr>
        <a:xfrm>
          <a:off x="2889" y="1947166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A59DBF3-CE3C-40A3-AEAC-DA27350ADEC5}">
      <dsp:nvSpPr>
        <dsp:cNvPr id="0" name=""/>
        <dsp:cNvSpPr/>
      </dsp:nvSpPr>
      <dsp:spPr>
        <a:xfrm>
          <a:off x="180077" y="1823415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Energy </a:t>
          </a:r>
          <a:r>
            <a:rPr lang="it-IT" sz="1500" kern="1200" dirty="0" err="1"/>
            <a:t>consumption</a:t>
          </a:r>
          <a:endParaRPr lang="it-IT" sz="1500" kern="1200" dirty="0"/>
        </a:p>
      </dsp:txBody>
      <dsp:txXfrm>
        <a:off x="180077" y="1823415"/>
        <a:ext cx="2354072" cy="433452"/>
      </dsp:txXfrm>
    </dsp:sp>
    <dsp:sp modelId="{7B32E63C-E9DC-4400-AE59-1DC83CB7F4CA}">
      <dsp:nvSpPr>
        <dsp:cNvPr id="0" name=""/>
        <dsp:cNvSpPr/>
      </dsp:nvSpPr>
      <dsp:spPr>
        <a:xfrm>
          <a:off x="2660713" y="534965"/>
          <a:ext cx="2531260" cy="297795"/>
        </a:xfrm>
        <a:prstGeom prst="rect">
          <a:avLst/>
        </a:prstGeom>
        <a:solidFill>
          <a:schemeClr val="accent1">
            <a:lumMod val="7500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D8BA04-B362-431E-BA82-CB5D8F3E15D4}">
      <dsp:nvSpPr>
        <dsp:cNvPr id="0" name=""/>
        <dsp:cNvSpPr/>
      </dsp:nvSpPr>
      <dsp:spPr>
        <a:xfrm>
          <a:off x="2660713" y="646805"/>
          <a:ext cx="185955" cy="185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60754D0-5C34-4AA3-B287-D94ABE7E4AD1}">
      <dsp:nvSpPr>
        <dsp:cNvPr id="0" name=""/>
        <dsp:cNvSpPr/>
      </dsp:nvSpPr>
      <dsp:spPr>
        <a:xfrm>
          <a:off x="2660713" y="0"/>
          <a:ext cx="2531260" cy="53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accent1">
                  <a:lumMod val="75000"/>
                </a:schemeClr>
              </a:solidFill>
            </a:rPr>
            <a:t>Input</a:t>
          </a:r>
        </a:p>
      </dsp:txBody>
      <dsp:txXfrm>
        <a:off x="2660713" y="0"/>
        <a:ext cx="2531260" cy="534965"/>
      </dsp:txXfrm>
    </dsp:sp>
    <dsp:sp modelId="{A648BF78-C8C6-4C64-AB1E-3D678B7ED3C6}">
      <dsp:nvSpPr>
        <dsp:cNvPr id="0" name=""/>
        <dsp:cNvSpPr/>
      </dsp:nvSpPr>
      <dsp:spPr>
        <a:xfrm>
          <a:off x="2660713" y="1080262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A54903-91EE-45E5-9EF4-0A945217C3D9}">
      <dsp:nvSpPr>
        <dsp:cNvPr id="0" name=""/>
        <dsp:cNvSpPr/>
      </dsp:nvSpPr>
      <dsp:spPr>
        <a:xfrm>
          <a:off x="2837901" y="956511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Torque </a:t>
          </a:r>
          <a:r>
            <a:rPr lang="it-IT" sz="1500" kern="1200" dirty="0" err="1"/>
            <a:t>Right</a:t>
          </a:r>
          <a:r>
            <a:rPr lang="it-IT" sz="1500" kern="1200" dirty="0"/>
            <a:t> Wheel</a:t>
          </a:r>
        </a:p>
      </dsp:txBody>
      <dsp:txXfrm>
        <a:off x="2837901" y="956511"/>
        <a:ext cx="2354072" cy="433452"/>
      </dsp:txXfrm>
    </dsp:sp>
    <dsp:sp modelId="{CB4FB43B-AC38-4DDB-9BF1-4DB645AFF49D}">
      <dsp:nvSpPr>
        <dsp:cNvPr id="0" name=""/>
        <dsp:cNvSpPr/>
      </dsp:nvSpPr>
      <dsp:spPr>
        <a:xfrm>
          <a:off x="2660713" y="1513714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23A14D-3104-4A68-A89B-A7CB3D15C087}">
      <dsp:nvSpPr>
        <dsp:cNvPr id="0" name=""/>
        <dsp:cNvSpPr/>
      </dsp:nvSpPr>
      <dsp:spPr>
        <a:xfrm>
          <a:off x="2837901" y="1389963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Torque Left Wheel</a:t>
          </a:r>
        </a:p>
      </dsp:txBody>
      <dsp:txXfrm>
        <a:off x="2837901" y="1389963"/>
        <a:ext cx="2354072" cy="433452"/>
      </dsp:txXfrm>
    </dsp:sp>
    <dsp:sp modelId="{5F76343C-F865-45FE-B835-57179A610D5A}">
      <dsp:nvSpPr>
        <dsp:cNvPr id="0" name=""/>
        <dsp:cNvSpPr/>
      </dsp:nvSpPr>
      <dsp:spPr>
        <a:xfrm>
          <a:off x="5318536" y="534965"/>
          <a:ext cx="2531260" cy="29779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1">
              <a:lumMod val="60000"/>
              <a:lumOff val="4000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3D90148-00E2-4A13-A40C-908EA1ED1CE7}">
      <dsp:nvSpPr>
        <dsp:cNvPr id="0" name=""/>
        <dsp:cNvSpPr/>
      </dsp:nvSpPr>
      <dsp:spPr>
        <a:xfrm>
          <a:off x="5318536" y="646805"/>
          <a:ext cx="185955" cy="1859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4A5CFA6-DD20-46B5-BCE2-71F1DEA82C80}">
      <dsp:nvSpPr>
        <dsp:cNvPr id="0" name=""/>
        <dsp:cNvSpPr/>
      </dsp:nvSpPr>
      <dsp:spPr>
        <a:xfrm>
          <a:off x="5318536" y="0"/>
          <a:ext cx="2531260" cy="534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>
              <a:solidFill>
                <a:schemeClr val="accent1">
                  <a:lumMod val="60000"/>
                  <a:lumOff val="40000"/>
                </a:schemeClr>
              </a:solidFill>
            </a:rPr>
            <a:t>States</a:t>
          </a:r>
        </a:p>
      </dsp:txBody>
      <dsp:txXfrm>
        <a:off x="5318536" y="0"/>
        <a:ext cx="2531260" cy="534965"/>
      </dsp:txXfrm>
    </dsp:sp>
    <dsp:sp modelId="{894E8042-A33D-4460-870A-15A24D44B248}">
      <dsp:nvSpPr>
        <dsp:cNvPr id="0" name=""/>
        <dsp:cNvSpPr/>
      </dsp:nvSpPr>
      <dsp:spPr>
        <a:xfrm>
          <a:off x="5318536" y="1080262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9478285-9023-4506-AB03-2523096CCFD9}">
      <dsp:nvSpPr>
        <dsp:cNvPr id="0" name=""/>
        <dsp:cNvSpPr/>
      </dsp:nvSpPr>
      <dsp:spPr>
        <a:xfrm>
          <a:off x="5495725" y="956511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/>
            <a:t>Position</a:t>
          </a:r>
        </a:p>
      </dsp:txBody>
      <dsp:txXfrm>
        <a:off x="5495725" y="956511"/>
        <a:ext cx="2354072" cy="433452"/>
      </dsp:txXfrm>
    </dsp:sp>
    <dsp:sp modelId="{1B1218ED-9442-4515-B169-21A89057A428}">
      <dsp:nvSpPr>
        <dsp:cNvPr id="0" name=""/>
        <dsp:cNvSpPr/>
      </dsp:nvSpPr>
      <dsp:spPr>
        <a:xfrm>
          <a:off x="5318536" y="1513714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1E8CEF9-DBA9-44F7-95BA-88EEEC525B2A}">
      <dsp:nvSpPr>
        <dsp:cNvPr id="0" name=""/>
        <dsp:cNvSpPr/>
      </dsp:nvSpPr>
      <dsp:spPr>
        <a:xfrm>
          <a:off x="5495725" y="1389963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Yaw</a:t>
          </a:r>
          <a:endParaRPr lang="it-IT" sz="1500" kern="1200" dirty="0"/>
        </a:p>
      </dsp:txBody>
      <dsp:txXfrm>
        <a:off x="5495725" y="1389963"/>
        <a:ext cx="2354072" cy="433452"/>
      </dsp:txXfrm>
    </dsp:sp>
    <dsp:sp modelId="{19A1CDB3-4457-4284-B2F1-5B3205147B2B}">
      <dsp:nvSpPr>
        <dsp:cNvPr id="0" name=""/>
        <dsp:cNvSpPr/>
      </dsp:nvSpPr>
      <dsp:spPr>
        <a:xfrm>
          <a:off x="5318536" y="1947166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FE7C155-896D-40AF-9CEA-C6A01CB031AA}">
      <dsp:nvSpPr>
        <dsp:cNvPr id="0" name=""/>
        <dsp:cNvSpPr/>
      </dsp:nvSpPr>
      <dsp:spPr>
        <a:xfrm>
          <a:off x="5495725" y="1823415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Angular</a:t>
          </a:r>
          <a:r>
            <a:rPr lang="it-IT" sz="1500" kern="1200" dirty="0"/>
            <a:t> </a:t>
          </a:r>
          <a:r>
            <a:rPr lang="it-IT" sz="1500" kern="1200" dirty="0" err="1"/>
            <a:t>Rotation</a:t>
          </a:r>
          <a:r>
            <a:rPr lang="it-IT" sz="1500" kern="1200" dirty="0"/>
            <a:t> of </a:t>
          </a:r>
          <a:r>
            <a:rPr lang="it-IT" sz="1500" kern="1200" dirty="0" err="1"/>
            <a:t>wheels</a:t>
          </a:r>
          <a:endParaRPr lang="it-IT" sz="1500" kern="1200" dirty="0"/>
        </a:p>
      </dsp:txBody>
      <dsp:txXfrm>
        <a:off x="5495725" y="1823415"/>
        <a:ext cx="2354072" cy="433452"/>
      </dsp:txXfrm>
    </dsp:sp>
    <dsp:sp modelId="{F33451D0-D5B9-46B2-BA29-7093F7377C2F}">
      <dsp:nvSpPr>
        <dsp:cNvPr id="0" name=""/>
        <dsp:cNvSpPr/>
      </dsp:nvSpPr>
      <dsp:spPr>
        <a:xfrm>
          <a:off x="5318536" y="2380618"/>
          <a:ext cx="185950" cy="1859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05FC81-00B1-496A-85C1-6198430EB5FF}">
      <dsp:nvSpPr>
        <dsp:cNvPr id="0" name=""/>
        <dsp:cNvSpPr/>
      </dsp:nvSpPr>
      <dsp:spPr>
        <a:xfrm>
          <a:off x="5495725" y="2256868"/>
          <a:ext cx="2354072" cy="4334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 dirty="0" err="1"/>
            <a:t>Angular</a:t>
          </a:r>
          <a:r>
            <a:rPr lang="it-IT" sz="1500" kern="1200" dirty="0"/>
            <a:t> Speed of </a:t>
          </a:r>
          <a:r>
            <a:rPr lang="it-IT" sz="1500" kern="1200" dirty="0" err="1"/>
            <a:t>wheels</a:t>
          </a:r>
          <a:endParaRPr lang="it-IT" sz="1500" kern="1200" dirty="0"/>
        </a:p>
      </dsp:txBody>
      <dsp:txXfrm>
        <a:off x="5495725" y="2256868"/>
        <a:ext cx="2354072" cy="4334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A8E563-6835-48EC-ADFB-BC5F26F7F229}" type="datetimeFigureOut">
              <a:rPr lang="it-IT" smtClean="0"/>
              <a:t>08/11/2022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912C9-2727-4ECF-B850-59AB2EFCA88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97688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912C9-2727-4ECF-B850-59AB2EFCA88F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9800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912C9-2727-4ECF-B850-59AB2EFCA88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12903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912C9-2727-4ECF-B850-59AB2EFCA88F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3510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912C9-2727-4ECF-B850-59AB2EFCA88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281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9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76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480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810435" y="3363535"/>
            <a:ext cx="6010836" cy="1889778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810435" y="5318024"/>
            <a:ext cx="6010836" cy="1310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1803" y="658046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887BFEE1-39F5-4CF4-8A4D-3FDEE8C64F0F}" type="datetimeFigureOut">
              <a:rPr lang="en-US" smtClean="0"/>
              <a:pPr/>
              <a:t>11/8/2022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427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440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2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 dirty="0"/>
              <a:t>Modifica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04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77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2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52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57000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A69FC31-BD2A-4E5B-B76A-2D9971535754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450" y="6589529"/>
            <a:ext cx="2057400" cy="365125"/>
          </a:xfrm>
          <a:prstGeom prst="rect">
            <a:avLst/>
          </a:prstGeom>
        </p:spPr>
        <p:txBody>
          <a:bodyPr/>
          <a:lstStyle/>
          <a:p>
            <a:fld id="{F6BAA96F-E3EB-485F-BBF2-701FBEC1A36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6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-270156"/>
            <a:ext cx="845244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pic>
        <p:nvPicPr>
          <p:cNvPr id="7" name="Shape 53"/>
          <p:cNvPicPr preferRelativeResize="0"/>
          <p:nvPr userDrawn="1"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450" y="65950"/>
            <a:ext cx="464900" cy="49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54"/>
          <p:cNvPicPr preferRelativeResize="0"/>
          <p:nvPr userDrawn="1"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0" y="630539"/>
            <a:ext cx="9143998" cy="9747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hape 55"/>
          <p:cNvCxnSpPr/>
          <p:nvPr userDrawn="1"/>
        </p:nvCxnSpPr>
        <p:spPr>
          <a:xfrm rot="10800000">
            <a:off x="691550" y="125"/>
            <a:ext cx="0" cy="630299"/>
          </a:xfrm>
          <a:prstGeom prst="straightConnector1">
            <a:avLst/>
          </a:prstGeom>
          <a:noFill/>
          <a:ln w="9525" cap="flat">
            <a:solidFill>
              <a:srgbClr val="0033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Shape 57"/>
          <p:cNvPicPr preferRelativeResize="0"/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asellaDiTesto 10"/>
          <p:cNvSpPr txBox="1"/>
          <p:nvPr userDrawn="1"/>
        </p:nvSpPr>
        <p:spPr>
          <a:xfrm>
            <a:off x="0" y="6529946"/>
            <a:ext cx="3799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Author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07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41"/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"/>
            <a:ext cx="9144000" cy="5020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45"/>
          <p:cNvPicPr preferRelativeResize="0"/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6571225"/>
            <a:ext cx="9144000" cy="286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7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15.jpeg"/><Relationship Id="rId1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sv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9.sv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Optimal path tracking of a mobile robot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Cataldo</a:t>
            </a:r>
            <a:r>
              <a:rPr lang="en-US" dirty="0"/>
              <a:t> Giuseppe</a:t>
            </a:r>
          </a:p>
          <a:p>
            <a:r>
              <a:rPr lang="en-US" dirty="0"/>
              <a:t>Giacomelli Gianluca</a:t>
            </a:r>
          </a:p>
          <a:p>
            <a:r>
              <a:rPr lang="en-US" dirty="0" err="1"/>
              <a:t>Gottardini</a:t>
            </a:r>
            <a:r>
              <a:rPr lang="en-US" dirty="0"/>
              <a:t> Andrea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3E6DB78-60ED-5E8B-F643-F44C870205AF}"/>
              </a:ext>
            </a:extLst>
          </p:cNvPr>
          <p:cNvSpPr txBox="1"/>
          <p:nvPr/>
        </p:nvSpPr>
        <p:spPr>
          <a:xfrm>
            <a:off x="112816" y="5318024"/>
            <a:ext cx="4572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12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it-IT" sz="1800" b="1" i="0" u="none" strike="noStrike" baseline="0" dirty="0">
                <a:solidFill>
                  <a:srgbClr val="002042"/>
                </a:solidFill>
                <a:latin typeface="Arial" panose="020B0604020202020204" pitchFamily="34" charset="0"/>
              </a:rPr>
              <a:t>Lorenzo Fagiano</a:t>
            </a:r>
            <a:endParaRPr lang="it-IT" sz="1800" b="0" i="0" u="none" strike="noStrike" baseline="0" dirty="0">
              <a:solidFill>
                <a:srgbClr val="002042"/>
              </a:solidFill>
              <a:latin typeface="Arial" panose="020B0604020202020204" pitchFamily="34" charset="0"/>
            </a:endParaRPr>
          </a:p>
          <a:p>
            <a:r>
              <a:rPr lang="en-US" sz="1800" b="1" i="0" u="none" strike="noStrike" baseline="0" dirty="0">
                <a:solidFill>
                  <a:srgbClr val="002042"/>
                </a:solidFill>
                <a:latin typeface="Arial" panose="020B0604020202020204" pitchFamily="34" charset="0"/>
              </a:rPr>
              <a:t>M.Sc. Automation and Control Engineering, course 052358</a:t>
            </a:r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A0F799-32AF-6270-D5B7-5DB8CB8692B1}"/>
              </a:ext>
            </a:extLst>
          </p:cNvPr>
          <p:cNvSpPr txBox="1"/>
          <p:nvPr/>
        </p:nvSpPr>
        <p:spPr>
          <a:xfrm>
            <a:off x="4471059" y="0"/>
            <a:ext cx="4572000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it-IT" sz="11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1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002042"/>
                </a:solidFill>
                <a:latin typeface="Arial" panose="020B0604020202020204" pitchFamily="34" charset="0"/>
              </a:rPr>
              <a:t>Constrained Numerical Optimization for Estimation and Control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588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sp>
        <p:nvSpPr>
          <p:cNvPr id="3" name="Google Shape;680;p3">
            <a:extLst>
              <a:ext uri="{FF2B5EF4-FFF2-40B4-BE49-F238E27FC236}">
                <a16:creationId xmlns:a16="http://schemas.microsoft.com/office/drawing/2014/main" id="{114999CD-BDD1-6A37-8F59-6870D4AA2255}"/>
              </a:ext>
            </a:extLst>
          </p:cNvPr>
          <p:cNvSpPr txBox="1"/>
          <p:nvPr/>
        </p:nvSpPr>
        <p:spPr>
          <a:xfrm>
            <a:off x="804425" y="0"/>
            <a:ext cx="59089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Who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we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are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D7146FF-3A4F-B9D6-9013-E34C4110686D}"/>
              </a:ext>
            </a:extLst>
          </p:cNvPr>
          <p:cNvSpPr txBox="1"/>
          <p:nvPr/>
        </p:nvSpPr>
        <p:spPr>
          <a:xfrm>
            <a:off x="5673931" y="1611179"/>
            <a:ext cx="459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Giacomelli Gianluca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F9785AB-416D-1C0A-B678-24D729400798}"/>
              </a:ext>
            </a:extLst>
          </p:cNvPr>
          <p:cNvSpPr txBox="1"/>
          <p:nvPr/>
        </p:nvSpPr>
        <p:spPr>
          <a:xfrm>
            <a:off x="3094511" y="3875610"/>
            <a:ext cx="459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Gottardini</a:t>
            </a:r>
            <a:r>
              <a:rPr lang="en-US" dirty="0"/>
              <a:t> Andrea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FC29A5C-2CFC-05EB-7521-8B06C3868600}"/>
              </a:ext>
            </a:extLst>
          </p:cNvPr>
          <p:cNvSpPr txBox="1"/>
          <p:nvPr/>
        </p:nvSpPr>
        <p:spPr>
          <a:xfrm>
            <a:off x="897576" y="1162525"/>
            <a:ext cx="45957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/>
              <a:t>Cataldo</a:t>
            </a:r>
            <a:r>
              <a:rPr lang="en-US" dirty="0"/>
              <a:t> Giuseppe</a:t>
            </a:r>
          </a:p>
        </p:txBody>
      </p:sp>
      <p:pic>
        <p:nvPicPr>
          <p:cNvPr id="1026" name="Picture 2" descr="Giuseppe Cataldo">
            <a:extLst>
              <a:ext uri="{FF2B5EF4-FFF2-40B4-BE49-F238E27FC236}">
                <a16:creationId xmlns:a16="http://schemas.microsoft.com/office/drawing/2014/main" id="{BA438789-AE57-51BF-8CC1-B1A7BA4DC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576" y="1611179"/>
            <a:ext cx="1905000" cy="1905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ea Gottardini">
            <a:extLst>
              <a:ext uri="{FF2B5EF4-FFF2-40B4-BE49-F238E27FC236}">
                <a16:creationId xmlns:a16="http://schemas.microsoft.com/office/drawing/2014/main" id="{D25289F9-6E21-CB9D-8B3A-E704DB067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511" y="4260289"/>
            <a:ext cx="1905000" cy="1905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anluca Giacomelli">
            <a:extLst>
              <a:ext uri="{FF2B5EF4-FFF2-40B4-BE49-F238E27FC236}">
                <a16:creationId xmlns:a16="http://schemas.microsoft.com/office/drawing/2014/main" id="{BD6BF960-7E3D-E3C0-AA6F-FD1DE8C8C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931" y="2056571"/>
            <a:ext cx="1905000" cy="190500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6044E8F-FFEA-B69F-0486-2FD452277142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pic>
        <p:nvPicPr>
          <p:cNvPr id="15" name="Elemento grafico 14" descr="Robot contorno">
            <a:extLst>
              <a:ext uri="{FF2B5EF4-FFF2-40B4-BE49-F238E27FC236}">
                <a16:creationId xmlns:a16="http://schemas.microsoft.com/office/drawing/2014/main" id="{B913A5CB-6268-1CDE-137B-BC903BB026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861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e 6">
            <a:extLst>
              <a:ext uri="{FF2B5EF4-FFF2-40B4-BE49-F238E27FC236}">
                <a16:creationId xmlns:a16="http://schemas.microsoft.com/office/drawing/2014/main" id="{69292A98-8E96-5A57-5861-A474B10E20F3}"/>
              </a:ext>
            </a:extLst>
          </p:cNvPr>
          <p:cNvSpPr/>
          <p:nvPr/>
        </p:nvSpPr>
        <p:spPr>
          <a:xfrm>
            <a:off x="1617503" y="1068203"/>
            <a:ext cx="5908991" cy="5304395"/>
          </a:xfrm>
          <a:prstGeom prst="ellipse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it-IT" dirty="0">
              <a:latin typeface="Encode Sans ExtraBold" panose="020B060402020202020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sp>
        <p:nvSpPr>
          <p:cNvPr id="3" name="Google Shape;680;p3">
            <a:extLst>
              <a:ext uri="{FF2B5EF4-FFF2-40B4-BE49-F238E27FC236}">
                <a16:creationId xmlns:a16="http://schemas.microsoft.com/office/drawing/2014/main" id="{114999CD-BDD1-6A37-8F59-6870D4AA2255}"/>
              </a:ext>
            </a:extLst>
          </p:cNvPr>
          <p:cNvSpPr txBox="1"/>
          <p:nvPr/>
        </p:nvSpPr>
        <p:spPr>
          <a:xfrm>
            <a:off x="3235009" y="-9696"/>
            <a:ext cx="59089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Our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problem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Encode Sans ExtraBold" panose="020B0604020202020204" charset="0"/>
              <a:ea typeface="Encode Sans ExtraBold"/>
              <a:cs typeface="Encode Sans ExtraBold"/>
            </a:endParaRPr>
          </a:p>
        </p:txBody>
      </p:sp>
      <p:pic>
        <p:nvPicPr>
          <p:cNvPr id="2050" name="Picture 2" descr="Mobile Robot with 2 Wheels - Arduino Project Hub">
            <a:extLst>
              <a:ext uri="{FF2B5EF4-FFF2-40B4-BE49-F238E27FC236}">
                <a16:creationId xmlns:a16="http://schemas.microsoft.com/office/drawing/2014/main" id="{6F4484BF-36B8-5A78-2393-4B9D3627A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412" y="1931483"/>
            <a:ext cx="4135175" cy="310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202F36C8-287D-B674-230F-816B02DB89B0}"/>
              </a:ext>
            </a:extLst>
          </p:cNvPr>
          <p:cNvSpPr/>
          <p:nvPr/>
        </p:nvSpPr>
        <p:spPr>
          <a:xfrm>
            <a:off x="6227790" y="4559902"/>
            <a:ext cx="2022404" cy="202879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Ability to </a:t>
            </a:r>
            <a:r>
              <a:rPr lang="en-US" sz="2800" b="1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Scale</a:t>
            </a:r>
            <a:endParaRPr lang="en-US" sz="2800" b="1" dirty="0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8AB34E0C-F4C8-02D7-8756-BE5A5AF4D730}"/>
              </a:ext>
            </a:extLst>
          </p:cNvPr>
          <p:cNvSpPr/>
          <p:nvPr/>
        </p:nvSpPr>
        <p:spPr>
          <a:xfrm>
            <a:off x="1163291" y="4349913"/>
            <a:ext cx="1752921" cy="1812696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Increased </a:t>
            </a:r>
            <a:r>
              <a:rPr lang="en-US" b="1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Safety</a:t>
            </a:r>
            <a:endParaRPr lang="en-US" b="1" dirty="0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674F5225-A63F-4968-7CA7-A11770760208}"/>
              </a:ext>
            </a:extLst>
          </p:cNvPr>
          <p:cNvSpPr/>
          <p:nvPr/>
        </p:nvSpPr>
        <p:spPr>
          <a:xfrm>
            <a:off x="1163291" y="1077107"/>
            <a:ext cx="1767453" cy="165421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Increased </a:t>
            </a:r>
            <a:r>
              <a:rPr lang="en-US" b="1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Flexibility</a:t>
            </a:r>
            <a:endParaRPr lang="en-US" b="1" dirty="0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924917A-B93F-3C56-60E8-FA1866D06713}"/>
              </a:ext>
            </a:extLst>
          </p:cNvPr>
          <p:cNvSpPr txBox="1"/>
          <p:nvPr/>
        </p:nvSpPr>
        <p:spPr>
          <a:xfrm>
            <a:off x="2202842" y="8382000"/>
            <a:ext cx="3548062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3200" b="1" dirty="0" err="1">
                <a:solidFill>
                  <a:schemeClr val="bg1"/>
                </a:solidFill>
                <a:latin typeface="Encode Sans ExtraBold" panose="020B0604020202020204" charset="0"/>
              </a:rPr>
              <a:t>Unemployment</a:t>
            </a:r>
            <a:r>
              <a:rPr lang="it-IT" sz="3200" b="1" dirty="0">
                <a:solidFill>
                  <a:schemeClr val="bg1"/>
                </a:solidFill>
                <a:latin typeface="Encode Sans ExtraBold" panose="020B0604020202020204" charset="0"/>
              </a:rPr>
              <a:t> </a:t>
            </a:r>
          </a:p>
          <a:p>
            <a:pPr algn="ctr"/>
            <a:r>
              <a:rPr lang="it-IT" sz="3200" b="1" dirty="0">
                <a:solidFill>
                  <a:schemeClr val="bg1"/>
                </a:solidFill>
                <a:latin typeface="Encode Sans ExtraBold" panose="020B0604020202020204" charset="0"/>
              </a:rPr>
              <a:t>rate &gt; 13%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B50E26F-776F-403C-3525-D93C08067B04}"/>
              </a:ext>
            </a:extLst>
          </p:cNvPr>
          <p:cNvSpPr/>
          <p:nvPr/>
        </p:nvSpPr>
        <p:spPr>
          <a:xfrm>
            <a:off x="6071839" y="636594"/>
            <a:ext cx="2022404" cy="202879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Easy to  </a:t>
            </a:r>
            <a:r>
              <a:rPr lang="en-US" sz="2000" b="1" dirty="0">
                <a:solidFill>
                  <a:schemeClr val="bg1"/>
                </a:solidFill>
                <a:latin typeface="Encode Sans ExtraBold" panose="020B0604020202020204" charset="0"/>
                <a:ea typeface="+mn-lt"/>
                <a:cs typeface="+mn-lt"/>
              </a:rPr>
              <a:t>integrate</a:t>
            </a:r>
            <a:endParaRPr lang="en-US" sz="2000" b="1" dirty="0">
              <a:solidFill>
                <a:schemeClr val="bg1"/>
              </a:solidFill>
              <a:latin typeface="Encode Sans ExtraBold" panose="020B0604020202020204" charset="0"/>
              <a:cs typeface="Arial"/>
            </a:endParaRPr>
          </a:p>
        </p:txBody>
      </p:sp>
      <p:sp>
        <p:nvSpPr>
          <p:cNvPr id="17" name="AutoShape 4" descr="Icona del motore elettrico Immagini Vettoriali Stock | Depositphotos">
            <a:extLst>
              <a:ext uri="{FF2B5EF4-FFF2-40B4-BE49-F238E27FC236}">
                <a16:creationId xmlns:a16="http://schemas.microsoft.com/office/drawing/2014/main" id="{E812AE2C-4980-6C64-81AE-2DA9646D46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9" name="Elemento grafico 18" descr="Robot contorno">
            <a:extLst>
              <a:ext uri="{FF2B5EF4-FFF2-40B4-BE49-F238E27FC236}">
                <a16:creationId xmlns:a16="http://schemas.microsoft.com/office/drawing/2014/main" id="{CF6216D0-4708-9530-E3A1-362180C91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46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graphicFrame>
        <p:nvGraphicFramePr>
          <p:cNvPr id="42" name="Diagramma 41">
            <a:extLst>
              <a:ext uri="{FF2B5EF4-FFF2-40B4-BE49-F238E27FC236}">
                <a16:creationId xmlns:a16="http://schemas.microsoft.com/office/drawing/2014/main" id="{72A82718-E29D-86D5-1ECA-39EDE867AC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19769"/>
              </p:ext>
            </p:extLst>
          </p:nvPr>
        </p:nvGraphicFramePr>
        <p:xfrm>
          <a:off x="645656" y="2279888"/>
          <a:ext cx="7852687" cy="50758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3" name="Google Shape;680;p3">
            <a:extLst>
              <a:ext uri="{FF2B5EF4-FFF2-40B4-BE49-F238E27FC236}">
                <a16:creationId xmlns:a16="http://schemas.microsoft.com/office/drawing/2014/main" id="{8D77598D-F31A-8499-A6A9-28EA0EC7AE18}"/>
              </a:ext>
            </a:extLst>
          </p:cNvPr>
          <p:cNvSpPr txBox="1"/>
          <p:nvPr/>
        </p:nvSpPr>
        <p:spPr>
          <a:xfrm>
            <a:off x="3235009" y="-9696"/>
            <a:ext cx="590899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Our goal</a:t>
            </a:r>
          </a:p>
        </p:txBody>
      </p:sp>
      <p:sp>
        <p:nvSpPr>
          <p:cNvPr id="44" name="Google Shape;680;p3">
            <a:extLst>
              <a:ext uri="{FF2B5EF4-FFF2-40B4-BE49-F238E27FC236}">
                <a16:creationId xmlns:a16="http://schemas.microsoft.com/office/drawing/2014/main" id="{208A4132-9FE8-195F-CC7E-A4DC0C55049E}"/>
              </a:ext>
            </a:extLst>
          </p:cNvPr>
          <p:cNvSpPr txBox="1"/>
          <p:nvPr/>
        </p:nvSpPr>
        <p:spPr>
          <a:xfrm>
            <a:off x="2621157" y="1298881"/>
            <a:ext cx="42667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MPC formulation</a:t>
            </a:r>
          </a:p>
        </p:txBody>
      </p:sp>
      <p:pic>
        <p:nvPicPr>
          <p:cNvPr id="46" name="Elemento grafico 45" descr="Cronometro 75% contorno">
            <a:extLst>
              <a:ext uri="{FF2B5EF4-FFF2-40B4-BE49-F238E27FC236}">
                <a16:creationId xmlns:a16="http://schemas.microsoft.com/office/drawing/2014/main" id="{A55A1BBE-236A-BC98-77F4-E2F3179860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3755" y="5412580"/>
            <a:ext cx="672505" cy="672505"/>
          </a:xfrm>
          <a:prstGeom prst="rect">
            <a:avLst/>
          </a:prstGeom>
        </p:spPr>
      </p:pic>
      <p:pic>
        <p:nvPicPr>
          <p:cNvPr id="48" name="Elemento grafico 47" descr="Batteria in carica con riempimento a tinta unita">
            <a:extLst>
              <a:ext uri="{FF2B5EF4-FFF2-40B4-BE49-F238E27FC236}">
                <a16:creationId xmlns:a16="http://schemas.microsoft.com/office/drawing/2014/main" id="{4D04D8E6-5B9C-44F6-0081-F57AC4848F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51207" y="5430797"/>
            <a:ext cx="672504" cy="672504"/>
          </a:xfrm>
          <a:prstGeom prst="rect">
            <a:avLst/>
          </a:prstGeom>
        </p:spPr>
      </p:pic>
      <p:sp>
        <p:nvSpPr>
          <p:cNvPr id="49" name="AutoShape 2" descr="Icona del motore elettrico Immagini Vettoriali Stock | Depositphotos">
            <a:extLst>
              <a:ext uri="{FF2B5EF4-FFF2-40B4-BE49-F238E27FC236}">
                <a16:creationId xmlns:a16="http://schemas.microsoft.com/office/drawing/2014/main" id="{5D188F32-3120-9891-5BD1-3B0E4D8E2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0" name="AutoShape 4" descr="Icona del motore elettrico Immagini Vettoriali Stock | Depositphotos">
            <a:extLst>
              <a:ext uri="{FF2B5EF4-FFF2-40B4-BE49-F238E27FC236}">
                <a16:creationId xmlns:a16="http://schemas.microsoft.com/office/drawing/2014/main" id="{5CBD532C-1E88-3B95-EE82-1EB9FD962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3080" name="Picture 8" descr="SVG, Vettoriale - Motore Elettrico è Un'icona Di Colore Nero.. Image  83935758.">
            <a:extLst>
              <a:ext uri="{FF2B5EF4-FFF2-40B4-BE49-F238E27FC236}">
                <a16:creationId xmlns:a16="http://schemas.microsoft.com/office/drawing/2014/main" id="{2D70C290-38B1-0666-F222-EAF9A29A7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264" y="5224694"/>
            <a:ext cx="1062672" cy="1062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Elemento grafico 52" descr="Bussola contorno">
            <a:extLst>
              <a:ext uri="{FF2B5EF4-FFF2-40B4-BE49-F238E27FC236}">
                <a16:creationId xmlns:a16="http://schemas.microsoft.com/office/drawing/2014/main" id="{36252A35-53B4-095C-D612-DE8320A524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185807" y="5412580"/>
            <a:ext cx="806986" cy="806986"/>
          </a:xfrm>
          <a:prstGeom prst="rect">
            <a:avLst/>
          </a:prstGeom>
        </p:spPr>
      </p:pic>
      <p:pic>
        <p:nvPicPr>
          <p:cNvPr id="3084" name="Picture 12" descr="Tire - Free transport icons">
            <a:extLst>
              <a:ext uri="{FF2B5EF4-FFF2-40B4-BE49-F238E27FC236}">
                <a16:creationId xmlns:a16="http://schemas.microsoft.com/office/drawing/2014/main" id="{EA4BF74D-BB34-0029-4AE7-EFEC67701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2940" y="5487120"/>
            <a:ext cx="657906" cy="65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Elemento grafico 54" descr="Robot contorno">
            <a:extLst>
              <a:ext uri="{FF2B5EF4-FFF2-40B4-BE49-F238E27FC236}">
                <a16:creationId xmlns:a16="http://schemas.microsoft.com/office/drawing/2014/main" id="{CBAE28A1-4C6B-1572-FD3B-DA9F34B235D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7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1DC884B9-4B2C-DB03-86CD-5E7B62EFD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890" y="2083932"/>
            <a:ext cx="4226229" cy="297561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2828A60-01F3-72C4-AF95-A8629B2F131C}"/>
              </a:ext>
            </a:extLst>
          </p:cNvPr>
          <p:cNvSpPr/>
          <p:nvPr/>
        </p:nvSpPr>
        <p:spPr>
          <a:xfrm>
            <a:off x="601089" y="1311035"/>
            <a:ext cx="4000501" cy="2394065"/>
          </a:xfrm>
          <a:prstGeom prst="rect">
            <a:avLst/>
          </a:prstGeom>
          <a:solidFill>
            <a:schemeClr val="accent1">
              <a:lumMod val="75000"/>
              <a:alpha val="5137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846E7-BC1C-ACC2-3556-6FDC7E9FDE78}"/>
              </a:ext>
            </a:extLst>
          </p:cNvPr>
          <p:cNvSpPr/>
          <p:nvPr/>
        </p:nvSpPr>
        <p:spPr>
          <a:xfrm>
            <a:off x="601090" y="3705100"/>
            <a:ext cx="4000500" cy="2612573"/>
          </a:xfrm>
          <a:prstGeom prst="rect">
            <a:avLst/>
          </a:prstGeom>
          <a:solidFill>
            <a:schemeClr val="accent1">
              <a:lumMod val="40000"/>
              <a:lumOff val="60000"/>
              <a:alpha val="51373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50A565-07CE-321F-778E-11A87A623693}"/>
                  </a:ext>
                </a:extLst>
              </p:cNvPr>
              <p:cNvSpPr txBox="1"/>
              <p:nvPr/>
            </p:nvSpPr>
            <p:spPr>
              <a:xfrm>
                <a:off x="658241" y="1273890"/>
                <a:ext cx="4057650" cy="7571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𝜗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 err="1"/>
                  <a:t>yaw</a:t>
                </a:r>
                <a:r>
                  <a:rPr lang="it-IT" dirty="0"/>
                  <a:t> angle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it-IT" dirty="0"/>
                  <a:t> x-coordinate of the center of 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y-coordinate of the center of mass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angular </a:t>
                </a:r>
                <a:r>
                  <a:rPr lang="it-IT" dirty="0" err="1"/>
                  <a:t>rotation</a:t>
                </a:r>
                <a:r>
                  <a:rPr lang="it-IT" dirty="0"/>
                  <a:t> of the </a:t>
                </a:r>
                <a:r>
                  <a:rPr lang="it-IT" dirty="0" err="1"/>
                  <a:t>left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angular rotation of the </a:t>
                </a:r>
                <a:r>
                  <a:rPr lang="it-IT" dirty="0" err="1"/>
                  <a:t>right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angular speed of the </a:t>
                </a:r>
                <a:r>
                  <a:rPr lang="it-IT" dirty="0" err="1"/>
                  <a:t>left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angular speed of the </a:t>
                </a:r>
                <a:r>
                  <a:rPr lang="it-IT" dirty="0" err="1"/>
                  <a:t>right</a:t>
                </a:r>
                <a:r>
                  <a:rPr lang="it-IT" dirty="0"/>
                  <a:t>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  </a:t>
                </a:r>
                <a:r>
                  <a:rPr lang="it-IT" dirty="0" err="1"/>
                  <a:t>distance</a:t>
                </a:r>
                <a:r>
                  <a:rPr lang="it-IT" dirty="0"/>
                  <a:t> from a target point</a:t>
                </a:r>
              </a:p>
              <a:p>
                <a:endParaRPr lang="it-IT" dirty="0"/>
              </a:p>
              <a:p>
                <a:r>
                  <a:rPr lang="it-IT" dirty="0"/>
                  <a:t>2L      </a:t>
                </a:r>
                <a:r>
                  <a:rPr lang="it-IT" dirty="0" err="1"/>
                  <a:t>width</a:t>
                </a:r>
                <a:r>
                  <a:rPr lang="it-IT" dirty="0"/>
                  <a:t> of the mobile robot</a:t>
                </a:r>
              </a:p>
              <a:p>
                <a:r>
                  <a:rPr lang="it-IT" dirty="0"/>
                  <a:t>R        </a:t>
                </a:r>
                <a:r>
                  <a:rPr lang="it-IT" dirty="0" err="1"/>
                  <a:t>radius</a:t>
                </a:r>
                <a:r>
                  <a:rPr lang="it-IT" dirty="0"/>
                  <a:t> of the </a:t>
                </a:r>
                <a:r>
                  <a:rPr lang="it-IT" dirty="0" err="1"/>
                  <a:t>wheel</a:t>
                </a:r>
                <a:endParaRPr lang="it-IT" dirty="0"/>
              </a:p>
              <a:p>
                <a:r>
                  <a:rPr lang="en-GB" dirty="0" err="1"/>
                  <a:t>I</a:t>
                </a:r>
                <a:r>
                  <a:rPr lang="en-GB" baseline="-25000" dirty="0" err="1"/>
                  <a:t>c</a:t>
                </a:r>
                <a:r>
                  <a:rPr lang="en-GB" baseline="-25000" dirty="0"/>
                  <a:t>.          </a:t>
                </a:r>
                <a:r>
                  <a:rPr lang="en-GB" dirty="0"/>
                  <a:t>moment of inertia of the car </a:t>
                </a:r>
              </a:p>
              <a:p>
                <a:r>
                  <a:rPr lang="en-GB" dirty="0" err="1"/>
                  <a:t>I</a:t>
                </a:r>
                <a:r>
                  <a:rPr lang="en-GB" baseline="-25000" dirty="0" err="1"/>
                  <a:t>w</a:t>
                </a:r>
                <a:r>
                  <a:rPr lang="en-GB" baseline="-25000" dirty="0"/>
                  <a:t>.         </a:t>
                </a:r>
                <a:r>
                  <a:rPr lang="en-GB" dirty="0"/>
                  <a:t>moment of inertia of the wheel </a:t>
                </a:r>
              </a:p>
              <a:p>
                <a:r>
                  <a:rPr lang="en-GB" dirty="0"/>
                  <a:t>d        distance </a:t>
                </a:r>
                <a:r>
                  <a:rPr lang="en-GB" dirty="0" err="1"/>
                  <a:t>center</a:t>
                </a:r>
                <a:r>
                  <a:rPr lang="en-GB" dirty="0"/>
                  <a:t> of mass – rear axle</a:t>
                </a:r>
              </a:p>
              <a:p>
                <a:r>
                  <a:rPr lang="en-GB" dirty="0"/>
                  <a:t>m</a:t>
                </a:r>
                <a:r>
                  <a:rPr lang="en-GB" baseline="-25000" dirty="0"/>
                  <a:t>w       </a:t>
                </a:r>
                <a:r>
                  <a:rPr lang="en-GB" dirty="0"/>
                  <a:t>mass of the wheel</a:t>
                </a:r>
              </a:p>
              <a:p>
                <a:r>
                  <a:rPr lang="en-GB" dirty="0"/>
                  <a:t>m</a:t>
                </a:r>
                <a:r>
                  <a:rPr lang="en-GB" baseline="-25000" dirty="0"/>
                  <a:t>c        </a:t>
                </a:r>
                <a:r>
                  <a:rPr lang="en-GB" dirty="0"/>
                  <a:t>mass of the car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maximum </a:t>
                </a:r>
                <a:r>
                  <a:rPr lang="it-IT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right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torque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it-IT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it-IT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sub>
                        </m:sSub>
                      </m:e>
                    </m:acc>
                  </m:oMath>
                </a14:m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maximum </a:t>
                </a:r>
                <a:r>
                  <a:rPr lang="it-IT" sz="1800" dirty="0" err="1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left</a:t>
                </a:r>
                <a:r>
                  <a:rPr lang="it-IT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torque</a:t>
                </a:r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it-IT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GB" dirty="0"/>
              </a:p>
              <a:p>
                <a:endParaRPr lang="en-GB" b="0" i="0" dirty="0">
                  <a:effectLst/>
                  <a:latin typeface="Menlo" panose="020B0609030804020204" pitchFamily="49" charset="0"/>
                </a:endParaRPr>
              </a:p>
              <a:p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50A565-07CE-321F-778E-11A87A623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241" y="1273890"/>
                <a:ext cx="4057650" cy="7571303"/>
              </a:xfrm>
              <a:prstGeom prst="rect">
                <a:avLst/>
              </a:prstGeom>
              <a:blipFill>
                <a:blip r:embed="rId3"/>
                <a:stretch>
                  <a:fillRect l="-1351" t="-4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29A6809-C9D0-C443-7466-907B3FE55DB6}"/>
              </a:ext>
            </a:extLst>
          </p:cNvPr>
          <p:cNvSpPr txBox="1"/>
          <p:nvPr/>
        </p:nvSpPr>
        <p:spPr>
          <a:xfrm rot="16200000">
            <a:off x="-188029" y="2200790"/>
            <a:ext cx="1094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Variables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31BC8C-72A6-4855-5BC4-926277292B70}"/>
              </a:ext>
            </a:extLst>
          </p:cNvPr>
          <p:cNvSpPr txBox="1"/>
          <p:nvPr/>
        </p:nvSpPr>
        <p:spPr>
          <a:xfrm rot="16200000">
            <a:off x="-327204" y="4576062"/>
            <a:ext cx="137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Parameters</a:t>
            </a:r>
          </a:p>
        </p:txBody>
      </p:sp>
      <p:sp>
        <p:nvSpPr>
          <p:cNvPr id="2" name="Google Shape;680;p3">
            <a:extLst>
              <a:ext uri="{FF2B5EF4-FFF2-40B4-BE49-F238E27FC236}">
                <a16:creationId xmlns:a16="http://schemas.microsoft.com/office/drawing/2014/main" id="{E29B2160-8264-4386-74BA-A545E571CC8C}"/>
              </a:ext>
            </a:extLst>
          </p:cNvPr>
          <p:cNvSpPr txBox="1"/>
          <p:nvPr/>
        </p:nvSpPr>
        <p:spPr>
          <a:xfrm>
            <a:off x="1429959" y="28320"/>
            <a:ext cx="751216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Model variables and parameters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49CA07-0485-87B4-D046-F5BA2C12BDCD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pic>
        <p:nvPicPr>
          <p:cNvPr id="10" name="Elemento grafico 9" descr="Robot contorno">
            <a:extLst>
              <a:ext uri="{FF2B5EF4-FFF2-40B4-BE49-F238E27FC236}">
                <a16:creationId xmlns:a16="http://schemas.microsoft.com/office/drawing/2014/main" id="{5983B9A4-D0AA-4DF5-80E2-FD8411F0D5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09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1DC884B9-4B2C-DB03-86CD-5E7B62EFD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743" y="2372969"/>
            <a:ext cx="4226229" cy="2975610"/>
          </a:xfrm>
          <a:prstGeom prst="rect">
            <a:avLst/>
          </a:prstGeom>
        </p:spPr>
      </p:pic>
      <p:sp>
        <p:nvSpPr>
          <p:cNvPr id="2" name="Google Shape;680;p3">
            <a:extLst>
              <a:ext uri="{FF2B5EF4-FFF2-40B4-BE49-F238E27FC236}">
                <a16:creationId xmlns:a16="http://schemas.microsoft.com/office/drawing/2014/main" id="{E29B2160-8264-4386-74BA-A545E571CC8C}"/>
              </a:ext>
            </a:extLst>
          </p:cNvPr>
          <p:cNvSpPr txBox="1"/>
          <p:nvPr/>
        </p:nvSpPr>
        <p:spPr>
          <a:xfrm>
            <a:off x="1632852" y="7532"/>
            <a:ext cx="590232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GB" sz="3600" b="1" dirty="0">
                <a:solidFill>
                  <a:schemeClr val="accent1">
                    <a:lumMod val="75000"/>
                  </a:schemeClr>
                </a:solidFill>
              </a:rPr>
              <a:t>Cost Function and constraints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B49CA07-0485-87B4-D046-F5BA2C12BDCD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pic>
        <p:nvPicPr>
          <p:cNvPr id="10" name="Elemento grafico 9" descr="Robot contorno">
            <a:extLst>
              <a:ext uri="{FF2B5EF4-FFF2-40B4-BE49-F238E27FC236}">
                <a16:creationId xmlns:a16="http://schemas.microsoft.com/office/drawing/2014/main" id="{5983B9A4-D0AA-4DF5-80E2-FD8411F0D5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F08E864-4F29-1E2C-5010-97F851DE2719}"/>
                  </a:ext>
                </a:extLst>
              </p:cNvPr>
              <p:cNvSpPr txBox="1"/>
              <p:nvPr/>
            </p:nvSpPr>
            <p:spPr>
              <a:xfrm>
                <a:off x="362198" y="2784164"/>
                <a:ext cx="2190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it-IT" dirty="0"/>
                  <a:t>z(t),u(t), x)</a:t>
                </a: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3F08E864-4F29-1E2C-5010-97F851DE2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98" y="2784164"/>
                <a:ext cx="2190997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81FAFA1-EAF3-88BA-6285-CEF900FD94F2}"/>
                  </a:ext>
                </a:extLst>
              </p:cNvPr>
              <p:cNvSpPr txBox="1"/>
              <p:nvPr/>
            </p:nvSpPr>
            <p:spPr>
              <a:xfrm>
                <a:off x="356136" y="2356429"/>
                <a:ext cx="45957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F81FAFA1-EAF3-88BA-6285-CEF900FD9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36" y="2356429"/>
                <a:ext cx="459575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Sottotitolo 2">
            <a:extLst>
              <a:ext uri="{FF2B5EF4-FFF2-40B4-BE49-F238E27FC236}">
                <a16:creationId xmlns:a16="http://schemas.microsoft.com/office/drawing/2014/main" id="{5C27FE01-3D2D-4502-8499-0A1D258F9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9939" y="2784164"/>
            <a:ext cx="1842060" cy="432861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Model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9A37DD2-6443-E0BB-0934-E59DD487EBAF}"/>
                  </a:ext>
                </a:extLst>
              </p:cNvPr>
              <p:cNvSpPr txBox="1"/>
              <p:nvPr/>
            </p:nvSpPr>
            <p:spPr>
              <a:xfrm>
                <a:off x="348047" y="4203593"/>
                <a:ext cx="2190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E9A37DD2-6443-E0BB-0934-E59DD487E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47" y="4203593"/>
                <a:ext cx="2190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ottotitolo 2">
            <a:extLst>
              <a:ext uri="{FF2B5EF4-FFF2-40B4-BE49-F238E27FC236}">
                <a16:creationId xmlns:a16="http://schemas.microsoft.com/office/drawing/2014/main" id="{EEF93233-0DB3-809F-A388-FC5A4BDF54D4}"/>
              </a:ext>
            </a:extLst>
          </p:cNvPr>
          <p:cNvSpPr txBox="1">
            <a:spLocks/>
          </p:cNvSpPr>
          <p:nvPr/>
        </p:nvSpPr>
        <p:spPr>
          <a:xfrm>
            <a:off x="2736507" y="4275688"/>
            <a:ext cx="1842060" cy="432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Initial State</a:t>
            </a:r>
          </a:p>
        </p:txBody>
      </p:sp>
      <p:sp>
        <p:nvSpPr>
          <p:cNvPr id="20" name="Sottotitolo 2">
            <a:extLst>
              <a:ext uri="{FF2B5EF4-FFF2-40B4-BE49-F238E27FC236}">
                <a16:creationId xmlns:a16="http://schemas.microsoft.com/office/drawing/2014/main" id="{F6D66C62-E81F-B4D3-D7BC-3E6609774D1A}"/>
              </a:ext>
            </a:extLst>
          </p:cNvPr>
          <p:cNvSpPr txBox="1">
            <a:spLocks/>
          </p:cNvSpPr>
          <p:nvPr/>
        </p:nvSpPr>
        <p:spPr>
          <a:xfrm>
            <a:off x="2729939" y="4735134"/>
            <a:ext cx="1842060" cy="432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Final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44374F8-9EC9-E4E1-04AE-598967533A39}"/>
                  </a:ext>
                </a:extLst>
              </p:cNvPr>
              <p:cNvSpPr txBox="1"/>
              <p:nvPr/>
            </p:nvSpPr>
            <p:spPr>
              <a:xfrm>
                <a:off x="356136" y="4650562"/>
                <a:ext cx="2190997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it-IT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𝑓𝑖𝑛𝑎𝑙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E44374F8-9EC9-E4E1-04AE-598967533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136" y="4650562"/>
                <a:ext cx="2190997" cy="391582"/>
              </a:xfrm>
              <a:prstGeom prst="rect">
                <a:avLst/>
              </a:prstGeom>
              <a:blipFill>
                <a:blip r:embed="rId8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41A4107-7EAF-5284-78BD-B29F8DCC89BD}"/>
                  </a:ext>
                </a:extLst>
              </p:cNvPr>
              <p:cNvSpPr txBox="1"/>
              <p:nvPr/>
            </p:nvSpPr>
            <p:spPr>
              <a:xfrm>
                <a:off x="344510" y="3257307"/>
                <a:ext cx="2190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)≥ </m:t>
                      </m:r>
                      <m:bar>
                        <m:barPr>
                          <m:pos m:val="top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ba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41A4107-7EAF-5284-78BD-B29F8DCC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10" y="3257307"/>
                <a:ext cx="2190997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Sottotitolo 2">
            <a:extLst>
              <a:ext uri="{FF2B5EF4-FFF2-40B4-BE49-F238E27FC236}">
                <a16:creationId xmlns:a16="http://schemas.microsoft.com/office/drawing/2014/main" id="{21841571-11EA-47E1-FE16-DDB693284E7B}"/>
              </a:ext>
            </a:extLst>
          </p:cNvPr>
          <p:cNvSpPr txBox="1">
            <a:spLocks/>
          </p:cNvSpPr>
          <p:nvPr/>
        </p:nvSpPr>
        <p:spPr>
          <a:xfrm>
            <a:off x="2729939" y="3293160"/>
            <a:ext cx="1842060" cy="4912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Distance from a target 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8CD7FD-0F6E-2DF3-4A56-AB34AA4ABEFD}"/>
                  </a:ext>
                </a:extLst>
              </p:cNvPr>
              <p:cNvSpPr txBox="1"/>
              <p:nvPr/>
            </p:nvSpPr>
            <p:spPr>
              <a:xfrm>
                <a:off x="344509" y="3730450"/>
                <a:ext cx="2190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 </m:t>
                      </m:r>
                      <m:bar>
                        <m:barPr>
                          <m:pos m:val="top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ba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3A8CD7FD-0F6E-2DF3-4A56-AB34AA4AB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9" y="3730450"/>
                <a:ext cx="2190997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ottotitolo 2">
            <a:extLst>
              <a:ext uri="{FF2B5EF4-FFF2-40B4-BE49-F238E27FC236}">
                <a16:creationId xmlns:a16="http://schemas.microsoft.com/office/drawing/2014/main" id="{A4AEA166-46A3-EBE8-466D-A0E9F3148EC3}"/>
              </a:ext>
            </a:extLst>
          </p:cNvPr>
          <p:cNvSpPr txBox="1">
            <a:spLocks/>
          </p:cNvSpPr>
          <p:nvPr/>
        </p:nvSpPr>
        <p:spPr>
          <a:xfrm>
            <a:off x="2729939" y="3784424"/>
            <a:ext cx="1842060" cy="432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Maximum Torques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01E1842-88B9-D032-9B6D-EFF972AFE731}"/>
                  </a:ext>
                </a:extLst>
              </p:cNvPr>
              <p:cNvSpPr txBox="1"/>
              <p:nvPr/>
            </p:nvSpPr>
            <p:spPr>
              <a:xfrm>
                <a:off x="896587" y="1045901"/>
                <a:ext cx="6715496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it-IT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r>
                        <a:rPr lang="it-IT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‖"/>
                          <m:endChr m:val="‖"/>
                          <m:ctrlPr>
                            <a:rPr lang="it-I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it-I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𝑟𝑒𝑓</m:t>
                                      </m:r>
                                    </m:sub>
                                  </m:sSub>
                                  <m:r>
                                    <a:rPr lang="it-IT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t-IT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𝑒𝑛𝑒𝑟𝑔𝑦</m:t>
                          </m:r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9" name="CasellaDiTesto 28">
                <a:extLst>
                  <a:ext uri="{FF2B5EF4-FFF2-40B4-BE49-F238E27FC236}">
                    <a16:creationId xmlns:a16="http://schemas.microsoft.com/office/drawing/2014/main" id="{B01E1842-88B9-D032-9B6D-EFF972AFE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87" y="1045901"/>
                <a:ext cx="6715496" cy="87145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BD3C8FCC-6847-F27D-F3B0-8971E3394A36}"/>
              </a:ext>
            </a:extLst>
          </p:cNvPr>
          <p:cNvCxnSpPr>
            <a:cxnSpLocks/>
          </p:cNvCxnSpPr>
          <p:nvPr/>
        </p:nvCxnSpPr>
        <p:spPr>
          <a:xfrm>
            <a:off x="2303813" y="1045901"/>
            <a:ext cx="0" cy="2366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2B07A6A-0271-577D-FA8A-6ED7C483F8D6}"/>
              </a:ext>
            </a:extLst>
          </p:cNvPr>
          <p:cNvCxnSpPr>
            <a:cxnSpLocks/>
          </p:cNvCxnSpPr>
          <p:nvPr/>
        </p:nvCxnSpPr>
        <p:spPr>
          <a:xfrm>
            <a:off x="4344389" y="1056233"/>
            <a:ext cx="0" cy="23663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ottotitolo 2">
            <a:extLst>
              <a:ext uri="{FF2B5EF4-FFF2-40B4-BE49-F238E27FC236}">
                <a16:creationId xmlns:a16="http://schemas.microsoft.com/office/drawing/2014/main" id="{6D3E3ACB-A2B1-8038-9D8B-BA99031ECB2E}"/>
              </a:ext>
            </a:extLst>
          </p:cNvPr>
          <p:cNvSpPr txBox="1">
            <a:spLocks/>
          </p:cNvSpPr>
          <p:nvPr/>
        </p:nvSpPr>
        <p:spPr>
          <a:xfrm>
            <a:off x="2018521" y="767064"/>
            <a:ext cx="570584" cy="432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FF0000"/>
                </a:solidFill>
              </a:rPr>
              <a:t>Time</a:t>
            </a:r>
          </a:p>
        </p:txBody>
      </p:sp>
      <p:sp>
        <p:nvSpPr>
          <p:cNvPr id="35" name="Sottotitolo 2">
            <a:extLst>
              <a:ext uri="{FF2B5EF4-FFF2-40B4-BE49-F238E27FC236}">
                <a16:creationId xmlns:a16="http://schemas.microsoft.com/office/drawing/2014/main" id="{5A875B76-BE2A-912F-A2EF-8A198E1B6D4A}"/>
              </a:ext>
            </a:extLst>
          </p:cNvPr>
          <p:cNvSpPr txBox="1">
            <a:spLocks/>
          </p:cNvSpPr>
          <p:nvPr/>
        </p:nvSpPr>
        <p:spPr>
          <a:xfrm>
            <a:off x="3544928" y="789037"/>
            <a:ext cx="1555666" cy="432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FFC000"/>
                </a:solidFill>
              </a:rPr>
              <a:t>Contouring error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1C66B8A0-A6C9-E31A-7E5A-DCCE05D239C6}"/>
              </a:ext>
            </a:extLst>
          </p:cNvPr>
          <p:cNvCxnSpPr>
            <a:cxnSpLocks/>
          </p:cNvCxnSpPr>
          <p:nvPr/>
        </p:nvCxnSpPr>
        <p:spPr>
          <a:xfrm>
            <a:off x="6449148" y="1067874"/>
            <a:ext cx="0" cy="23663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Sottotitolo 2">
            <a:extLst>
              <a:ext uri="{FF2B5EF4-FFF2-40B4-BE49-F238E27FC236}">
                <a16:creationId xmlns:a16="http://schemas.microsoft.com/office/drawing/2014/main" id="{CB987D96-8907-F97A-2C78-3F1D5F79BBA5}"/>
              </a:ext>
            </a:extLst>
          </p:cNvPr>
          <p:cNvSpPr txBox="1">
            <a:spLocks/>
          </p:cNvSpPr>
          <p:nvPr/>
        </p:nvSpPr>
        <p:spPr>
          <a:xfrm>
            <a:off x="5608969" y="789554"/>
            <a:ext cx="1860467" cy="4328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>
                <a:solidFill>
                  <a:srgbClr val="92D050"/>
                </a:solidFill>
              </a:rPr>
              <a:t>Energy Consumption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EC58B1C-32DC-3BA4-68A9-32F1F99E78B3}"/>
                  </a:ext>
                </a:extLst>
              </p:cNvPr>
              <p:cNvSpPr txBox="1"/>
              <p:nvPr/>
            </p:nvSpPr>
            <p:spPr>
              <a:xfrm>
                <a:off x="1392618" y="1468546"/>
                <a:ext cx="2785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2EC58B1C-32DC-3BA4-68A9-32F1F99E7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618" y="1468546"/>
                <a:ext cx="2785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e 40">
            <a:extLst>
              <a:ext uri="{FF2B5EF4-FFF2-40B4-BE49-F238E27FC236}">
                <a16:creationId xmlns:a16="http://schemas.microsoft.com/office/drawing/2014/main" id="{39045CF9-5B87-FFDE-7F8F-900E5D8B6936}"/>
              </a:ext>
            </a:extLst>
          </p:cNvPr>
          <p:cNvSpPr/>
          <p:nvPr/>
        </p:nvSpPr>
        <p:spPr>
          <a:xfrm>
            <a:off x="7551950" y="901300"/>
            <a:ext cx="1467359" cy="101605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6035B387-8934-DED3-A8BF-27FC08EB272E}"/>
              </a:ext>
            </a:extLst>
          </p:cNvPr>
          <p:cNvSpPr txBox="1"/>
          <p:nvPr/>
        </p:nvSpPr>
        <p:spPr>
          <a:xfrm>
            <a:off x="7469436" y="879327"/>
            <a:ext cx="1632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Multi</a:t>
            </a:r>
          </a:p>
          <a:p>
            <a:pPr algn="ctr"/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optmization</a:t>
            </a:r>
            <a:r>
              <a:rPr lang="it-IT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algn="ctr"/>
            <a:r>
              <a:rPr lang="it-IT" sz="1800" dirty="0" err="1">
                <a:solidFill>
                  <a:schemeClr val="accent1">
                    <a:lumMod val="75000"/>
                  </a:schemeClr>
                </a:solidFill>
              </a:rPr>
              <a:t>problem</a:t>
            </a:r>
            <a:endParaRPr lang="it-IT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0C1AC09-A915-F0BD-0D02-DBC62C56187F}"/>
                  </a:ext>
                </a:extLst>
              </p:cNvPr>
              <p:cNvSpPr txBox="1"/>
              <p:nvPr/>
            </p:nvSpPr>
            <p:spPr>
              <a:xfrm>
                <a:off x="297120" y="5674485"/>
                <a:ext cx="26004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i="1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it-IT" dirty="0"/>
                  <a:t>: </a:t>
                </a:r>
                <a:r>
                  <a:rPr lang="it-IT" dirty="0" err="1"/>
                  <a:t>optimization</a:t>
                </a:r>
                <a:r>
                  <a:rPr lang="it-IT" dirty="0"/>
                  <a:t> </a:t>
                </a:r>
                <a:r>
                  <a:rPr lang="it-IT" dirty="0" err="1"/>
                  <a:t>variables</a:t>
                </a:r>
                <a:endParaRPr lang="it-IT" dirty="0"/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0C1AC09-A915-F0BD-0D02-DBC62C561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20" y="5674485"/>
                <a:ext cx="2600460" cy="369332"/>
              </a:xfrm>
              <a:prstGeom prst="rect">
                <a:avLst/>
              </a:prstGeom>
              <a:blipFill>
                <a:blip r:embed="rId1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7F73FE5D-8D98-9DB4-FB18-3A42A3AD380C}"/>
                  </a:ext>
                </a:extLst>
              </p:cNvPr>
              <p:cNvSpPr txBox="1"/>
              <p:nvPr/>
            </p:nvSpPr>
            <p:spPr>
              <a:xfrm>
                <a:off x="1923679" y="5577624"/>
                <a:ext cx="3028207" cy="551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i="1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7F73FE5D-8D98-9DB4-FB18-3A42A3AD3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679" y="5577624"/>
                <a:ext cx="3028207" cy="5516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53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sp>
        <p:nvSpPr>
          <p:cNvPr id="43" name="Google Shape;680;p3">
            <a:extLst>
              <a:ext uri="{FF2B5EF4-FFF2-40B4-BE49-F238E27FC236}">
                <a16:creationId xmlns:a16="http://schemas.microsoft.com/office/drawing/2014/main" id="{8D77598D-F31A-8499-A6A9-28EA0EC7AE18}"/>
              </a:ext>
            </a:extLst>
          </p:cNvPr>
          <p:cNvSpPr txBox="1"/>
          <p:nvPr/>
        </p:nvSpPr>
        <p:spPr>
          <a:xfrm>
            <a:off x="1800409" y="-24836"/>
            <a:ext cx="61527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MATLAB Simulation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Results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Encode Sans ExtraBold" panose="020B0604020202020204" charset="0"/>
              <a:ea typeface="Encode Sans ExtraBold"/>
              <a:cs typeface="Encode Sans ExtraBold"/>
            </a:endParaRPr>
          </a:p>
        </p:txBody>
      </p:sp>
      <p:sp>
        <p:nvSpPr>
          <p:cNvPr id="49" name="AutoShape 2" descr="Icona del motore elettrico Immagini Vettoriali Stock | Depositphotos">
            <a:extLst>
              <a:ext uri="{FF2B5EF4-FFF2-40B4-BE49-F238E27FC236}">
                <a16:creationId xmlns:a16="http://schemas.microsoft.com/office/drawing/2014/main" id="{5D188F32-3120-9891-5BD1-3B0E4D8E2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0" name="AutoShape 4" descr="Icona del motore elettrico Immagini Vettoriali Stock | Depositphotos">
            <a:extLst>
              <a:ext uri="{FF2B5EF4-FFF2-40B4-BE49-F238E27FC236}">
                <a16:creationId xmlns:a16="http://schemas.microsoft.com/office/drawing/2014/main" id="{5CBD532C-1E88-3B95-EE82-1EB9FD962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0" name="Immagine 19">
            <a:extLst>
              <a:ext uri="{FF2B5EF4-FFF2-40B4-BE49-F238E27FC236}">
                <a16:creationId xmlns:a16="http://schemas.microsoft.com/office/drawing/2014/main" id="{302A6AC7-4BB5-A2DF-5AFD-8D99064E85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675132"/>
            <a:ext cx="3562597" cy="267194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DB5F4D87-F22E-1FCA-C0BB-BE493AA0901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2" y="3675132"/>
            <a:ext cx="3562597" cy="2671947"/>
          </a:xfrm>
          <a:prstGeom prst="rect">
            <a:avLst/>
          </a:prstGeom>
        </p:spPr>
      </p:pic>
      <p:pic>
        <p:nvPicPr>
          <p:cNvPr id="24" name="Immagine 23">
            <a:extLst>
              <a:ext uri="{FF2B5EF4-FFF2-40B4-BE49-F238E27FC236}">
                <a16:creationId xmlns:a16="http://schemas.microsoft.com/office/drawing/2014/main" id="{916E0FAF-F5A9-ED2B-DA9A-8593A7AFF7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62" y="863071"/>
            <a:ext cx="3827639" cy="2870729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71F2DB9F-8D17-CD6E-19FA-D623468D57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209" y="863071"/>
            <a:ext cx="3827639" cy="2870729"/>
          </a:xfrm>
          <a:prstGeom prst="rect">
            <a:avLst/>
          </a:prstGeom>
        </p:spPr>
      </p:pic>
      <p:sp>
        <p:nvSpPr>
          <p:cNvPr id="27" name="Google Shape;680;p3">
            <a:extLst>
              <a:ext uri="{FF2B5EF4-FFF2-40B4-BE49-F238E27FC236}">
                <a16:creationId xmlns:a16="http://schemas.microsoft.com/office/drawing/2014/main" id="{4C50611F-127F-E450-5312-CE1517DE6B16}"/>
              </a:ext>
            </a:extLst>
          </p:cNvPr>
          <p:cNvSpPr txBox="1"/>
          <p:nvPr/>
        </p:nvSpPr>
        <p:spPr>
          <a:xfrm>
            <a:off x="1645920" y="761064"/>
            <a:ext cx="1438655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b="1" dirty="0" err="1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Trajectory</a:t>
            </a:r>
            <a:endParaRPr lang="fr-FR" sz="1600" b="1" dirty="0">
              <a:solidFill>
                <a:srgbClr val="FFC000"/>
              </a:solidFill>
              <a:latin typeface="Encode Sans ExtraBold" panose="020B0604020202020204" charset="0"/>
              <a:ea typeface="Encode Sans ExtraBold"/>
              <a:cs typeface="Encode Sans ExtraBold"/>
            </a:endParaRPr>
          </a:p>
        </p:txBody>
      </p:sp>
      <p:sp>
        <p:nvSpPr>
          <p:cNvPr id="28" name="Google Shape;680;p3">
            <a:extLst>
              <a:ext uri="{FF2B5EF4-FFF2-40B4-BE49-F238E27FC236}">
                <a16:creationId xmlns:a16="http://schemas.microsoft.com/office/drawing/2014/main" id="{37D07933-02D8-F3BF-975D-953637901692}"/>
              </a:ext>
            </a:extLst>
          </p:cNvPr>
          <p:cNvSpPr txBox="1"/>
          <p:nvPr/>
        </p:nvSpPr>
        <p:spPr>
          <a:xfrm>
            <a:off x="6059425" y="761064"/>
            <a:ext cx="1438655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1600" b="1" dirty="0" err="1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Yaw</a:t>
            </a:r>
            <a:endParaRPr lang="fr-FR" sz="1600" b="1" dirty="0">
              <a:solidFill>
                <a:srgbClr val="FFC000"/>
              </a:solidFill>
              <a:latin typeface="Encode Sans ExtraBold" panose="020B0604020202020204" charset="0"/>
              <a:ea typeface="Encode Sans ExtraBold"/>
              <a:cs typeface="Encode Sans ExtraBold"/>
            </a:endParaRPr>
          </a:p>
        </p:txBody>
      </p:sp>
      <p:sp>
        <p:nvSpPr>
          <p:cNvPr id="29" name="Google Shape;680;p3">
            <a:extLst>
              <a:ext uri="{FF2B5EF4-FFF2-40B4-BE49-F238E27FC236}">
                <a16:creationId xmlns:a16="http://schemas.microsoft.com/office/drawing/2014/main" id="{CCB4E61E-5730-C4CD-5A3E-78711E1881DC}"/>
              </a:ext>
            </a:extLst>
          </p:cNvPr>
          <p:cNvSpPr txBox="1"/>
          <p:nvPr/>
        </p:nvSpPr>
        <p:spPr>
          <a:xfrm>
            <a:off x="1464453" y="3636074"/>
            <a:ext cx="1438655" cy="276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DX </a:t>
            </a:r>
            <a:r>
              <a:rPr lang="fr-FR" sz="1200" b="1" dirty="0" err="1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wheel</a:t>
            </a:r>
            <a:r>
              <a:rPr lang="fr-FR" sz="12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speed</a:t>
            </a:r>
          </a:p>
        </p:txBody>
      </p:sp>
      <p:sp>
        <p:nvSpPr>
          <p:cNvPr id="30" name="Google Shape;680;p3">
            <a:extLst>
              <a:ext uri="{FF2B5EF4-FFF2-40B4-BE49-F238E27FC236}">
                <a16:creationId xmlns:a16="http://schemas.microsoft.com/office/drawing/2014/main" id="{A64CD5B5-6864-1414-A845-831479B917F5}"/>
              </a:ext>
            </a:extLst>
          </p:cNvPr>
          <p:cNvSpPr txBox="1"/>
          <p:nvPr/>
        </p:nvSpPr>
        <p:spPr>
          <a:xfrm>
            <a:off x="6059425" y="3636074"/>
            <a:ext cx="1438655" cy="276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fr-FR" sz="12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SX </a:t>
            </a:r>
            <a:r>
              <a:rPr lang="fr-FR" sz="1200" b="1" dirty="0" err="1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wheel</a:t>
            </a:r>
            <a:r>
              <a:rPr lang="fr-FR" sz="1200" b="1" dirty="0">
                <a:solidFill>
                  <a:srgbClr val="FFC000"/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speed</a:t>
            </a:r>
          </a:p>
        </p:txBody>
      </p:sp>
      <p:pic>
        <p:nvPicPr>
          <p:cNvPr id="32" name="Elemento grafico 31" descr="Robot contorno">
            <a:extLst>
              <a:ext uri="{FF2B5EF4-FFF2-40B4-BE49-F238E27FC236}">
                <a16:creationId xmlns:a16="http://schemas.microsoft.com/office/drawing/2014/main" id="{B0C875F7-2601-BE04-4C3B-4E6C8EC92D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4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32E935ED-8864-C94D-47B6-3FC5CC124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433450"/>
            <a:ext cx="9144000" cy="410236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sp>
        <p:nvSpPr>
          <p:cNvPr id="43" name="Google Shape;680;p3">
            <a:extLst>
              <a:ext uri="{FF2B5EF4-FFF2-40B4-BE49-F238E27FC236}">
                <a16:creationId xmlns:a16="http://schemas.microsoft.com/office/drawing/2014/main" id="{8D77598D-F31A-8499-A6A9-28EA0EC7AE18}"/>
              </a:ext>
            </a:extLst>
          </p:cNvPr>
          <p:cNvSpPr txBox="1"/>
          <p:nvPr/>
        </p:nvSpPr>
        <p:spPr>
          <a:xfrm>
            <a:off x="2937778" y="-10242"/>
            <a:ext cx="326844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Simulink Model</a:t>
            </a:r>
          </a:p>
        </p:txBody>
      </p:sp>
      <p:sp>
        <p:nvSpPr>
          <p:cNvPr id="49" name="AutoShape 2" descr="Icona del motore elettrico Immagini Vettoriali Stock | Depositphotos">
            <a:extLst>
              <a:ext uri="{FF2B5EF4-FFF2-40B4-BE49-F238E27FC236}">
                <a16:creationId xmlns:a16="http://schemas.microsoft.com/office/drawing/2014/main" id="{5D188F32-3120-9891-5BD1-3B0E4D8E2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0" name="AutoShape 4" descr="Icona del motore elettrico Immagini Vettoriali Stock | Depositphotos">
            <a:extLst>
              <a:ext uri="{FF2B5EF4-FFF2-40B4-BE49-F238E27FC236}">
                <a16:creationId xmlns:a16="http://schemas.microsoft.com/office/drawing/2014/main" id="{5CBD532C-1E88-3B95-EE82-1EB9FD962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Elemento grafico 4" descr="Robot contorno">
            <a:extLst>
              <a:ext uri="{FF2B5EF4-FFF2-40B4-BE49-F238E27FC236}">
                <a16:creationId xmlns:a16="http://schemas.microsoft.com/office/drawing/2014/main" id="{0FE8AE3D-2A7F-9C37-1162-97D25BD32F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2696" y="6558549"/>
            <a:ext cx="269304" cy="269304"/>
          </a:xfrm>
          <a:prstGeom prst="rect">
            <a:avLst/>
          </a:prstGeom>
        </p:spPr>
      </p:pic>
      <p:pic>
        <p:nvPicPr>
          <p:cNvPr id="6" name="Elemento grafico 5" descr="Robot contorno">
            <a:extLst>
              <a:ext uri="{FF2B5EF4-FFF2-40B4-BE49-F238E27FC236}">
                <a16:creationId xmlns:a16="http://schemas.microsoft.com/office/drawing/2014/main" id="{8AD2BC0E-F1D6-EF6E-465B-DEFACB5321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  <p:sp>
        <p:nvSpPr>
          <p:cNvPr id="8" name="Ovale 7">
            <a:extLst>
              <a:ext uri="{FF2B5EF4-FFF2-40B4-BE49-F238E27FC236}">
                <a16:creationId xmlns:a16="http://schemas.microsoft.com/office/drawing/2014/main" id="{34312CFB-FB68-797D-DC83-A7BB291414C7}"/>
              </a:ext>
            </a:extLst>
          </p:cNvPr>
          <p:cNvSpPr/>
          <p:nvPr/>
        </p:nvSpPr>
        <p:spPr>
          <a:xfrm>
            <a:off x="2448534" y="2160083"/>
            <a:ext cx="817182" cy="516575"/>
          </a:xfrm>
          <a:prstGeom prst="ellipse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399C260A-7ACD-0A55-D72F-BE549A833515}"/>
              </a:ext>
            </a:extLst>
          </p:cNvPr>
          <p:cNvSpPr/>
          <p:nvPr/>
        </p:nvSpPr>
        <p:spPr>
          <a:xfrm>
            <a:off x="2626663" y="3933714"/>
            <a:ext cx="817182" cy="516575"/>
          </a:xfrm>
          <a:prstGeom prst="ellipse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Google Shape;680;p3">
            <a:extLst>
              <a:ext uri="{FF2B5EF4-FFF2-40B4-BE49-F238E27FC236}">
                <a16:creationId xmlns:a16="http://schemas.microsoft.com/office/drawing/2014/main" id="{DF5F7DB8-82E6-2DC7-033A-B708DF6C6D09}"/>
              </a:ext>
            </a:extLst>
          </p:cNvPr>
          <p:cNvSpPr txBox="1"/>
          <p:nvPr/>
        </p:nvSpPr>
        <p:spPr>
          <a:xfrm>
            <a:off x="2724518" y="2924286"/>
            <a:ext cx="1087462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Speed Reg</a:t>
            </a:r>
          </a:p>
        </p:txBody>
      </p:sp>
      <p:sp>
        <p:nvSpPr>
          <p:cNvPr id="11" name="Google Shape;680;p3">
            <a:extLst>
              <a:ext uri="{FF2B5EF4-FFF2-40B4-BE49-F238E27FC236}">
                <a16:creationId xmlns:a16="http://schemas.microsoft.com/office/drawing/2014/main" id="{32F9992A-4CA9-2DA5-2715-C5C228595C73}"/>
              </a:ext>
            </a:extLst>
          </p:cNvPr>
          <p:cNvSpPr txBox="1"/>
          <p:nvPr/>
        </p:nvSpPr>
        <p:spPr>
          <a:xfrm>
            <a:off x="3657105" y="4859169"/>
            <a:ext cx="914895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b="1" dirty="0" err="1">
                <a:solidFill>
                  <a:schemeClr val="accent1">
                    <a:lumMod val="50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Yaw</a:t>
            </a: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Reg</a:t>
            </a:r>
          </a:p>
        </p:txBody>
      </p:sp>
      <p:sp>
        <p:nvSpPr>
          <p:cNvPr id="13" name="Google Shape;680;p3">
            <a:extLst>
              <a:ext uri="{FF2B5EF4-FFF2-40B4-BE49-F238E27FC236}">
                <a16:creationId xmlns:a16="http://schemas.microsoft.com/office/drawing/2014/main" id="{D90690DD-F3A3-4941-6154-47C66AAF3D13}"/>
              </a:ext>
            </a:extLst>
          </p:cNvPr>
          <p:cNvSpPr txBox="1"/>
          <p:nvPr/>
        </p:nvSpPr>
        <p:spPr>
          <a:xfrm>
            <a:off x="1507533" y="1001989"/>
            <a:ext cx="1438655" cy="338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1600" b="1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Speed Reg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C00066C0-4DA1-7D55-0880-7BA785D5A45D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004458" y="2644628"/>
            <a:ext cx="263791" cy="27965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EC3E604C-9603-B326-8DB3-B3E449A555A0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3265716" y="4450289"/>
            <a:ext cx="848837" cy="40888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24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3AF889E4-2C62-33E8-7E4A-42BCF15BF0B1}"/>
              </a:ext>
            </a:extLst>
          </p:cNvPr>
          <p:cNvSpPr txBox="1"/>
          <p:nvPr/>
        </p:nvSpPr>
        <p:spPr>
          <a:xfrm>
            <a:off x="0" y="6588696"/>
            <a:ext cx="3562597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1150" dirty="0"/>
              <a:t>Cataldo, Giacomelli, Gottardini</a:t>
            </a:r>
          </a:p>
        </p:txBody>
      </p:sp>
      <p:sp>
        <p:nvSpPr>
          <p:cNvPr id="43" name="Google Shape;680;p3">
            <a:extLst>
              <a:ext uri="{FF2B5EF4-FFF2-40B4-BE49-F238E27FC236}">
                <a16:creationId xmlns:a16="http://schemas.microsoft.com/office/drawing/2014/main" id="{8D77598D-F31A-8499-A6A9-28EA0EC7AE18}"/>
              </a:ext>
            </a:extLst>
          </p:cNvPr>
          <p:cNvSpPr txBox="1"/>
          <p:nvPr/>
        </p:nvSpPr>
        <p:spPr>
          <a:xfrm>
            <a:off x="1375558" y="-23694"/>
            <a:ext cx="6697683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Path Following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with</a:t>
            </a:r>
            <a:r>
              <a:rPr lang="fr-FR" sz="3600" dirty="0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 PID </a:t>
            </a:r>
            <a:r>
              <a:rPr lang="fr-FR" sz="3600" dirty="0" err="1">
                <a:solidFill>
                  <a:schemeClr val="accent1">
                    <a:lumMod val="75000"/>
                  </a:schemeClr>
                </a:solidFill>
                <a:latin typeface="Encode Sans ExtraBold" panose="020B0604020202020204" charset="0"/>
                <a:ea typeface="Encode Sans ExtraBold"/>
                <a:cs typeface="Encode Sans ExtraBold"/>
              </a:rPr>
              <a:t>regulators</a:t>
            </a:r>
            <a:endParaRPr lang="fr-FR" sz="3600" dirty="0">
              <a:solidFill>
                <a:schemeClr val="accent1">
                  <a:lumMod val="75000"/>
                </a:schemeClr>
              </a:solidFill>
              <a:latin typeface="Encode Sans ExtraBold" panose="020B0604020202020204" charset="0"/>
              <a:ea typeface="Encode Sans ExtraBold"/>
              <a:cs typeface="Encode Sans ExtraBold"/>
            </a:endParaRPr>
          </a:p>
        </p:txBody>
      </p:sp>
      <p:sp>
        <p:nvSpPr>
          <p:cNvPr id="49" name="AutoShape 2" descr="Icona del motore elettrico Immagini Vettoriali Stock | Depositphotos">
            <a:extLst>
              <a:ext uri="{FF2B5EF4-FFF2-40B4-BE49-F238E27FC236}">
                <a16:creationId xmlns:a16="http://schemas.microsoft.com/office/drawing/2014/main" id="{5D188F32-3120-9891-5BD1-3B0E4D8E2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0" name="AutoShape 4" descr="Icona del motore elettrico Immagini Vettoriali Stock | Depositphotos">
            <a:extLst>
              <a:ext uri="{FF2B5EF4-FFF2-40B4-BE49-F238E27FC236}">
                <a16:creationId xmlns:a16="http://schemas.microsoft.com/office/drawing/2014/main" id="{5CBD532C-1E88-3B95-EE82-1EB9FD9620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Elemento grafico 4" descr="Robot contorno">
            <a:extLst>
              <a:ext uri="{FF2B5EF4-FFF2-40B4-BE49-F238E27FC236}">
                <a16:creationId xmlns:a16="http://schemas.microsoft.com/office/drawing/2014/main" id="{0FE8AE3D-2A7F-9C37-1162-97D25BD32F8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02696" y="6558549"/>
            <a:ext cx="269304" cy="269304"/>
          </a:xfrm>
          <a:prstGeom prst="rect">
            <a:avLst/>
          </a:prstGeom>
        </p:spPr>
      </p:pic>
      <p:pic>
        <p:nvPicPr>
          <p:cNvPr id="6" name="Elemento grafico 5" descr="Robot contorno">
            <a:extLst>
              <a:ext uri="{FF2B5EF4-FFF2-40B4-BE49-F238E27FC236}">
                <a16:creationId xmlns:a16="http://schemas.microsoft.com/office/drawing/2014/main" id="{8AD2BC0E-F1D6-EF6E-465B-DEFACB5321B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2186" y="31286"/>
            <a:ext cx="494935" cy="494935"/>
          </a:xfrm>
          <a:prstGeom prst="rect">
            <a:avLst/>
          </a:prstGeom>
        </p:spPr>
      </p:pic>
      <p:pic>
        <p:nvPicPr>
          <p:cNvPr id="3" name="film">
            <a:hlinkClick r:id="" action="ppaction://media"/>
            <a:extLst>
              <a:ext uri="{FF2B5EF4-FFF2-40B4-BE49-F238E27FC236}">
                <a16:creationId xmlns:a16="http://schemas.microsoft.com/office/drawing/2014/main" id="{E3B323A8-4512-6303-88AE-1E84C269E4C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04405" y="828303"/>
            <a:ext cx="6968836" cy="522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1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371</Words>
  <Application>Microsoft Office PowerPoint</Application>
  <PresentationFormat>Presentazione su schermo (4:3)</PresentationFormat>
  <Paragraphs>106</Paragraphs>
  <Slides>9</Slides>
  <Notes>4</Notes>
  <HiddenSlides>0</HiddenSlides>
  <MMClips>1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Encode Sans ExtraBold</vt:lpstr>
      <vt:lpstr>Menlo</vt:lpstr>
      <vt:lpstr>Tema di Office</vt:lpstr>
      <vt:lpstr>Personalizza struttura</vt:lpstr>
      <vt:lpstr>Optimal path tracking of a mobile robot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Mattia Brambilla</dc:creator>
  <cp:lastModifiedBy>Annalisa Brivio</cp:lastModifiedBy>
  <cp:revision>18</cp:revision>
  <dcterms:created xsi:type="dcterms:W3CDTF">2019-02-22T06:45:36Z</dcterms:created>
  <dcterms:modified xsi:type="dcterms:W3CDTF">2022-11-08T17:25:07Z</dcterms:modified>
</cp:coreProperties>
</file>