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21"/>
    <a:srgbClr val="278EA5"/>
    <a:srgbClr val="FF0074"/>
    <a:srgbClr val="190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>
        <p:scale>
          <a:sx n="75" d="100"/>
          <a:sy n="75" d="100"/>
        </p:scale>
        <p:origin x="2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38C58-6A1B-7A54-8CE9-9D810EC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22850-CFD7-83CF-2C8A-FBBB6567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706864-4B77-0C00-58B4-6FBC928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3550D-DCF1-1D40-CCB5-5F46A72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78A8E-68D6-6967-D516-98F7D82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D4B3B-97DE-42D6-5608-04E96B4D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D328C-DE8A-87D4-491D-5CE196D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EC922-948A-495A-A738-69A57FA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7628B-7528-88D1-228E-4DAF51F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266D18-268B-3FC0-0646-6E0C402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80B0F-0546-0F61-5C4E-D06EE356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AFCB9E-B749-68B4-BC76-F5B490C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8F256-2890-3D28-EC9C-53A6919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5F16C-51C4-CE33-394F-699E9A4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B3BCB-2EA2-9C1F-FE4D-A6D6481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1AE1-487C-F4C8-C4A6-F395D2C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7599-551F-C175-1479-F85AF578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04074-0CA7-5CA4-A5CF-1599B3F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A44623-E6B6-BB5F-0492-CCB5527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34558-E4BA-622F-2A6C-DF82393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FD31C-2315-0360-2E50-B5395B6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93A2A1-6F9A-1E54-45A9-C4B71A5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10113-D168-37F3-904D-511C804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4488EF-99C5-04F9-9806-DB1FFED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C0A91-1CD7-40E9-995E-0828AD7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4BC3B-6F26-4D6A-4817-C2363C8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FEF42-FD76-5698-13E8-3B6A7223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57DAA-7773-7267-D87E-BDAD271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AF138F-29FC-A62A-7C24-A2E8C44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C200AF-69D8-246A-8655-62DAE21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E67F2-CE19-0C74-22B7-EADE3EF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2707D-4B46-D3B2-AAA8-C4150327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1FCE-87C2-9B34-CB21-A5D6333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BA40A-8B54-D974-02F8-BBADC2A7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C9698-72A1-D8AC-D591-7D139683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B52AD1-83F1-8563-3930-67F41951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A1761-A29F-39BC-5ECD-FD4079D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D9C15-7CCD-4A4F-357C-F0E9AB5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C0D4F5-CEFF-2D78-0DDC-0FE3ADA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B5B0C-365D-E2AF-A643-ECBC5ED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5C25C-CC20-1A22-5137-5525E076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E7BFD5-E2D6-3C43-84E7-1F57786E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7FE6D-8207-88A5-2AD5-D0B05B8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3B9C87-616C-CB0E-C508-731DF19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4E67E-AA8A-F527-3971-0AC809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71625-AB7F-FC42-13A1-D758A22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2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2E928-8BBD-9C33-D1F0-A0F41C1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F5B0A-F287-8AC3-7B2A-ED48F29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82257F-A5F1-6C74-CF8B-B04D320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88F57-5821-B577-3CBB-3EFA193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070397-462B-B16B-47FA-679F582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B031C1-A442-94BE-981E-AB0CCE7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B0F3-050D-2097-5008-7FFC642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18A5DA-DF4C-B2C1-F94F-D3137CD4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7CD82-C923-AC67-8E32-CD08CC7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CD416-BDB7-AD4E-BB7E-888EC8F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98A3B-969C-E19F-8CB3-76B4AC7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9FCA0-E70D-AAD2-E6F9-0095175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D05E5-6F2D-CCF7-E769-CB1D0DD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2B6379-41DB-6E00-1AFE-5EE16B5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D7228-4155-9C76-330E-99F138E0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46A1B-3DE0-9020-C411-60B210C6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D2AE6F-D1F8-CB2C-E78D-2F338C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9D4A8CF-1EF0-0B31-894C-97C502A3899C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7310120" y="503704"/>
            <a:ext cx="403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M68K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6789E1-C3DB-AECE-979B-73CBD9E94315}"/>
              </a:ext>
            </a:extLst>
          </p:cNvPr>
          <p:cNvSpPr/>
          <p:nvPr/>
        </p:nvSpPr>
        <p:spPr>
          <a:xfrm>
            <a:off x="0" y="940863"/>
            <a:ext cx="6461760" cy="5917137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5E9D8A-4EEF-3D35-A107-83047BCBD2A3}"/>
              </a:ext>
            </a:extLst>
          </p:cNvPr>
          <p:cNvSpPr/>
          <p:nvPr/>
        </p:nvSpPr>
        <p:spPr>
          <a:xfrm>
            <a:off x="5730240" y="2651761"/>
            <a:ext cx="6461760" cy="4206240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5A5078E7-DC4E-4B07-96A3-60589F90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3316177"/>
            <a:ext cx="2600960" cy="2600960"/>
          </a:xfrm>
          <a:prstGeom prst="round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7A6ACA-B42A-A981-BC59-E0FFCEC6CCA4}"/>
              </a:ext>
            </a:extLst>
          </p:cNvPr>
          <p:cNvSpPr txBox="1"/>
          <p:nvPr/>
        </p:nvSpPr>
        <p:spPr>
          <a:xfrm>
            <a:off x="6629400" y="598496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Editor m69k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D592B3-5D24-DB92-0A27-18565FEDFB1E}"/>
              </a:ext>
            </a:extLst>
          </p:cNvPr>
          <p:cNvSpPr txBox="1"/>
          <p:nvPr/>
        </p:nvSpPr>
        <p:spPr>
          <a:xfrm>
            <a:off x="9799320" y="6024879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mic Sans MS" panose="030F0702030302020204" pitchFamily="66" charset="0"/>
              </a:rPr>
              <a:t>Github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questa lezione</a:t>
            </a:r>
          </a:p>
        </p:txBody>
      </p:sp>
      <p:pic>
        <p:nvPicPr>
          <p:cNvPr id="14" name="Immagine 13" descr="Immagine che contiene schermata, Elementi grafici, grafica, design&#10;&#10;Descrizione generata automaticamente">
            <a:extLst>
              <a:ext uri="{FF2B5EF4-FFF2-40B4-BE49-F238E27FC236}">
                <a16:creationId xmlns:a16="http://schemas.microsoft.com/office/drawing/2014/main" id="{2ACC21D0-34AB-9935-CA45-E2673435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18" y="3316178"/>
            <a:ext cx="2600960" cy="26009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4079240" y="-91440"/>
            <a:ext cx="403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598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Amasis MT Pro</vt:lpstr>
      <vt:lpstr>Arial</vt:lpstr>
      <vt:lpstr>Calibri</vt:lpstr>
      <vt:lpstr>Calibri Light</vt:lpstr>
      <vt:lpstr>Comic Sans MS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Paolocci</dc:creator>
  <cp:lastModifiedBy>Giacomo Paolocci</cp:lastModifiedBy>
  <cp:revision>2</cp:revision>
  <dcterms:created xsi:type="dcterms:W3CDTF">2023-09-14T11:34:11Z</dcterms:created>
  <dcterms:modified xsi:type="dcterms:W3CDTF">2023-09-14T12:15:25Z</dcterms:modified>
</cp:coreProperties>
</file>