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EA5"/>
    <a:srgbClr val="FF0074"/>
    <a:srgbClr val="171A21"/>
    <a:srgbClr val="190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38C58-6A1B-7A54-8CE9-9D810EC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22850-CFD7-83CF-2C8A-FBBB6567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706864-4B77-0C00-58B4-6FBC928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3550D-DCF1-1D40-CCB5-5F46A72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78A8E-68D6-6967-D516-98F7D82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D4B3B-97DE-42D6-5608-04E96B4D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D328C-DE8A-87D4-491D-5CE196D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EC922-948A-495A-A738-69A57FA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7628B-7528-88D1-228E-4DAF51F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266D18-268B-3FC0-0646-6E0C402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80B0F-0546-0F61-5C4E-D06EE356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AFCB9E-B749-68B4-BC76-F5B490C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8F256-2890-3D28-EC9C-53A6919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5F16C-51C4-CE33-394F-699E9A4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B3BCB-2EA2-9C1F-FE4D-A6D6481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1AE1-487C-F4C8-C4A6-F395D2C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7599-551F-C175-1479-F85AF578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04074-0CA7-5CA4-A5CF-1599B3F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A44623-E6B6-BB5F-0492-CCB5527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34558-E4BA-622F-2A6C-DF82393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FD31C-2315-0360-2E50-B5395B6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93A2A1-6F9A-1E54-45A9-C4B71A5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10113-D168-37F3-904D-511C804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4488EF-99C5-04F9-9806-DB1FFED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C0A91-1CD7-40E9-995E-0828AD7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4BC3B-6F26-4D6A-4817-C2363C8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FEF42-FD76-5698-13E8-3B6A7223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57DAA-7773-7267-D87E-BDAD271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AF138F-29FC-A62A-7C24-A2E8C44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C200AF-69D8-246A-8655-62DAE21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E67F2-CE19-0C74-22B7-EADE3EF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2707D-4B46-D3B2-AAA8-C4150327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1FCE-87C2-9B34-CB21-A5D6333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BA40A-8B54-D974-02F8-BBADC2A7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C9698-72A1-D8AC-D591-7D139683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B52AD1-83F1-8563-3930-67F41951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A1761-A29F-39BC-5ECD-FD4079D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D9C15-7CCD-4A4F-357C-F0E9AB5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C0D4F5-CEFF-2D78-0DDC-0FE3ADA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B5B0C-365D-E2AF-A643-ECBC5ED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5C25C-CC20-1A22-5137-5525E076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E7BFD5-E2D6-3C43-84E7-1F57786E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7FE6D-8207-88A5-2AD5-D0B05B8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3B9C87-616C-CB0E-C508-731DF19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4E67E-AA8A-F527-3971-0AC809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71625-AB7F-FC42-13A1-D758A22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2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2E928-8BBD-9C33-D1F0-A0F41C1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F5B0A-F287-8AC3-7B2A-ED48F29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82257F-A5F1-6C74-CF8B-B04D320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88F57-5821-B577-3CBB-3EFA193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070397-462B-B16B-47FA-679F582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B031C1-A442-94BE-981E-AB0CCE7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B0F3-050D-2097-5008-7FFC642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18A5DA-DF4C-B2C1-F94F-D3137CD4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7CD82-C923-AC67-8E32-CD08CC7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CD416-BDB7-AD4E-BB7E-888EC8F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98A3B-969C-E19F-8CB3-76B4AC7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9FCA0-E70D-AAD2-E6F9-0095175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D05E5-6F2D-CCF7-E769-CB1D0DD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2B6379-41DB-6E00-1AFE-5EE16B5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D7228-4155-9C76-330E-99F138E0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46A1B-3DE0-9020-C411-60B210C6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D2AE6F-D1F8-CB2C-E78D-2F338C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7137400" y="873035"/>
            <a:ext cx="403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M68K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6789E1-C3DB-AECE-979B-73CBD9E94315}"/>
              </a:ext>
            </a:extLst>
          </p:cNvPr>
          <p:cNvSpPr/>
          <p:nvPr/>
        </p:nvSpPr>
        <p:spPr>
          <a:xfrm>
            <a:off x="0" y="1108889"/>
            <a:ext cx="6461760" cy="6754952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5E9D8A-4EEF-3D35-A107-83047BCBD2A3}"/>
              </a:ext>
            </a:extLst>
          </p:cNvPr>
          <p:cNvSpPr/>
          <p:nvPr/>
        </p:nvSpPr>
        <p:spPr>
          <a:xfrm>
            <a:off x="5730240" y="3037839"/>
            <a:ext cx="6461760" cy="5760721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62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4079240" y="-91440"/>
            <a:ext cx="403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59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Amasis MT Pro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Paolocci</dc:creator>
  <cp:lastModifiedBy>Giacomo Paolocci</cp:lastModifiedBy>
  <cp:revision>1</cp:revision>
  <dcterms:created xsi:type="dcterms:W3CDTF">2023-09-14T11:34:11Z</dcterms:created>
  <dcterms:modified xsi:type="dcterms:W3CDTF">2023-09-14T11:48:08Z</dcterms:modified>
</cp:coreProperties>
</file>