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74"/>
    <a:srgbClr val="171A21"/>
    <a:srgbClr val="278EA5"/>
    <a:srgbClr val="190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1" autoAdjust="0"/>
    <p:restoredTop sz="94660"/>
  </p:normalViewPr>
  <p:slideViewPr>
    <p:cSldViewPr snapToGrid="0">
      <p:cViewPr varScale="1">
        <p:scale>
          <a:sx n="89" d="100"/>
          <a:sy n="89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138C58-6A1B-7A54-8CE9-9D810ECCF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1622850-CFD7-83CF-2C8A-FBBB6567C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706864-4B77-0C00-58B4-6FBC928C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73550D-DCF1-1D40-CCB5-5F46A725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B78A8E-68D6-6967-D516-98F7D829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659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7D4B3B-97DE-42D6-5608-04E96B4D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AD328C-DE8A-87D4-491D-5CE196D3D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EC922-948A-495A-A738-69A57FA6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B7628B-7528-88D1-228E-4DAF51F6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266D18-268B-3FC0-0646-6E0C4026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74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BE80B0F-0546-0F61-5C4E-D06EE356F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DAFCB9E-B749-68B4-BC76-F5B490CB6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F8F256-2890-3D28-EC9C-53A69197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15F16C-51C4-CE33-394F-699E9A42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AB3BCB-2EA2-9C1F-FE4D-A6D6481D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447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C41AE1-487C-F4C8-C4A6-F395D2C5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B17599-551F-C175-1479-F85AF5788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604074-0CA7-5CA4-A5CF-1599B3FA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A44623-E6B6-BB5F-0492-CCB5527A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934558-E4BA-622F-2A6C-DF82393C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561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DFD31C-2315-0360-2E50-B5395B6A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93A2A1-6F9A-1E54-45A9-C4B71A51F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E10113-D168-37F3-904D-511C8045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4488EF-99C5-04F9-9806-DB1FFED1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FC0A91-1CD7-40E9-995E-0828AD7D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656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14BC3B-6F26-4D6A-4817-C2363C8C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EFEF42-FD76-5698-13E8-3B6A7223C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C57DAA-7773-7267-D87E-BDAD2715B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3AF138F-29FC-A62A-7C24-A2E8C442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C200AF-69D8-246A-8655-62DAE215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9E67F2-CE19-0C74-22B7-EADE3EF4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59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F2707D-4B46-D3B2-AAA8-C4150327E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DF1FCE-87C2-9B34-CB21-A5D633327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1BA40A-8B54-D974-02F8-BBADC2A75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85C9698-72A1-D8AC-D591-7D1396837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DB52AD1-83F1-8563-3930-67F41951C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41A1761-A29F-39BC-5ECD-FD4079D0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2D9C15-7CCD-4A4F-357C-F0E9AB52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0C0D4F5-CEFF-2D78-0DDC-0FE3ADA5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217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B5B0C-365D-E2AF-A643-ECBC5ED5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A05C25C-CC20-1A22-5137-5525E076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E7BFD5-E2D6-3C43-84E7-1F57786E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187FE6D-8207-88A5-2AD5-D0B05B8B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407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13B9C87-616C-CB0E-C508-731DF191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CF4E67E-AA8A-F527-3971-0AC8090C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A71625-AB7F-FC42-13A1-D758A228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24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32E928-8BBD-9C33-D1F0-A0F41C1E3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DF5B0A-F287-8AC3-7B2A-ED48F29F4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82257F-A5F1-6C74-CF8B-B04D3207C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488F57-5821-B577-3CBB-3EFA193F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070397-462B-B16B-47FA-679F582B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4B031C1-A442-94BE-981E-AB0CCE7C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834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21B0F3-050D-2097-5008-7FFC6420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F18A5DA-DF4C-B2C1-F94F-D3137CD4D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E7CD82-C923-AC67-8E32-CD08CC73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3CD416-BDB7-AD4E-BB7E-888EC8F5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B98A3B-969C-E19F-8CB3-76B4AC70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39FCA0-E70D-AAD2-E6F9-00951757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693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47D05E5-6F2D-CCF7-E769-CB1D0DDB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2B6379-41DB-6E00-1AFE-5EE16B552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4D7228-4155-9C76-330E-99F138E0A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E46A1B-3DE0-9020-C411-60B210C6E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D2AE6F-D1F8-CB2C-E78D-2F338C15F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01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UnivaqStudentHub/LPS/wiki/Documentazione-M68k#introduzion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19D4A8CF-1EF0-0B31-894C-97C502A3899C}"/>
              </a:ext>
            </a:extLst>
          </p:cNvPr>
          <p:cNvSpPr/>
          <p:nvPr/>
        </p:nvSpPr>
        <p:spPr>
          <a:xfrm>
            <a:off x="0" y="5984964"/>
            <a:ext cx="12192000" cy="873036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600554-184D-19E8-37A1-FCF80890AA43}"/>
              </a:ext>
            </a:extLst>
          </p:cNvPr>
          <p:cNvSpPr txBox="1"/>
          <p:nvPr/>
        </p:nvSpPr>
        <p:spPr>
          <a:xfrm>
            <a:off x="7310120" y="503704"/>
            <a:ext cx="4033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600" b="1" dirty="0">
                <a:solidFill>
                  <a:srgbClr val="FF0074"/>
                </a:solidFill>
                <a:latin typeface="Amasis MT Pro" panose="02040504050005020304" pitchFamily="18" charset="0"/>
              </a:rPr>
              <a:t>M68K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506789E1-C3DB-AECE-979B-73CBD9E94315}"/>
              </a:ext>
            </a:extLst>
          </p:cNvPr>
          <p:cNvSpPr/>
          <p:nvPr/>
        </p:nvSpPr>
        <p:spPr>
          <a:xfrm>
            <a:off x="0" y="940863"/>
            <a:ext cx="6461760" cy="5917137"/>
          </a:xfrm>
          <a:prstGeom prst="round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8C5E9D8A-4EEF-3D35-A107-83047BCBD2A3}"/>
              </a:ext>
            </a:extLst>
          </p:cNvPr>
          <p:cNvSpPr/>
          <p:nvPr/>
        </p:nvSpPr>
        <p:spPr>
          <a:xfrm>
            <a:off x="5730240" y="2651761"/>
            <a:ext cx="6461760" cy="4206240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Immagine 7" descr="Immagine che contiene schermata, Elementi grafici, design&#10;&#10;Descrizione generata automaticamente">
            <a:extLst>
              <a:ext uri="{FF2B5EF4-FFF2-40B4-BE49-F238E27FC236}">
                <a16:creationId xmlns:a16="http://schemas.microsoft.com/office/drawing/2014/main" id="{5A5078E7-DC4E-4B07-96A3-60589F90E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20" y="3316177"/>
            <a:ext cx="2600960" cy="2600960"/>
          </a:xfrm>
          <a:prstGeom prst="round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67A6ACA-B42A-A981-BC59-E0FFCEC6CCA4}"/>
              </a:ext>
            </a:extLst>
          </p:cNvPr>
          <p:cNvSpPr txBox="1"/>
          <p:nvPr/>
        </p:nvSpPr>
        <p:spPr>
          <a:xfrm>
            <a:off x="6629400" y="5984964"/>
            <a:ext cx="179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Editor m69k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0D592B3-5D24-DB92-0A27-18565FEDFB1E}"/>
              </a:ext>
            </a:extLst>
          </p:cNvPr>
          <p:cNvSpPr txBox="1"/>
          <p:nvPr/>
        </p:nvSpPr>
        <p:spPr>
          <a:xfrm>
            <a:off x="9799320" y="6024879"/>
            <a:ext cx="179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Comic Sans MS" panose="030F0702030302020204" pitchFamily="66" charset="0"/>
              </a:rPr>
              <a:t>Github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 questa lezione</a:t>
            </a:r>
          </a:p>
        </p:txBody>
      </p:sp>
      <p:pic>
        <p:nvPicPr>
          <p:cNvPr id="14" name="Immagine 13" descr="Immagine che contiene schermata, Elementi grafici, grafica, design&#10;&#10;Descrizione generata automaticamente">
            <a:extLst>
              <a:ext uri="{FF2B5EF4-FFF2-40B4-BE49-F238E27FC236}">
                <a16:creationId xmlns:a16="http://schemas.microsoft.com/office/drawing/2014/main" id="{2ACC21D0-34AB-9935-CA45-E26734354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560" y="3316177"/>
            <a:ext cx="2600960" cy="260096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0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08BEFCCA-512B-118D-E357-B1C1D553941F}"/>
              </a:ext>
            </a:extLst>
          </p:cNvPr>
          <p:cNvSpPr/>
          <p:nvPr/>
        </p:nvSpPr>
        <p:spPr>
          <a:xfrm>
            <a:off x="0" y="5984964"/>
            <a:ext cx="12192000" cy="873036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600554-184D-19E8-37A1-FCF80890AA43}"/>
              </a:ext>
            </a:extLst>
          </p:cNvPr>
          <p:cNvSpPr txBox="1"/>
          <p:nvPr/>
        </p:nvSpPr>
        <p:spPr>
          <a:xfrm>
            <a:off x="3507548" y="-125945"/>
            <a:ext cx="5176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b="1" dirty="0">
                <a:solidFill>
                  <a:srgbClr val="FF0074"/>
                </a:solidFill>
                <a:latin typeface="Amasis MT Pro" panose="02040504050005020304" pitchFamily="18" charset="0"/>
              </a:rPr>
              <a:t>REGISTRI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EF3D28C7-6163-27F3-488A-EF7218679634}"/>
              </a:ext>
            </a:extLst>
          </p:cNvPr>
          <p:cNvSpPr/>
          <p:nvPr/>
        </p:nvSpPr>
        <p:spPr>
          <a:xfrm>
            <a:off x="0" y="1190445"/>
            <a:ext cx="12192000" cy="5667555"/>
          </a:xfrm>
          <a:prstGeom prst="round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86E006D-1449-FECC-C4CD-2E4704A53615}"/>
              </a:ext>
            </a:extLst>
          </p:cNvPr>
          <p:cNvSpPr/>
          <p:nvPr/>
        </p:nvSpPr>
        <p:spPr>
          <a:xfrm>
            <a:off x="11261784" y="1535499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71275F1-2DC5-A3F9-31E3-391948A9F747}"/>
              </a:ext>
            </a:extLst>
          </p:cNvPr>
          <p:cNvSpPr/>
          <p:nvPr/>
        </p:nvSpPr>
        <p:spPr>
          <a:xfrm>
            <a:off x="11261783" y="6295514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E0D89E7-E81C-1B8C-006A-84172FA3A19C}"/>
              </a:ext>
            </a:extLst>
          </p:cNvPr>
          <p:cNvSpPr/>
          <p:nvPr/>
        </p:nvSpPr>
        <p:spPr>
          <a:xfrm>
            <a:off x="595222" y="1535500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7101C5B5-802A-0145-97FF-E55819744A2B}"/>
              </a:ext>
            </a:extLst>
          </p:cNvPr>
          <p:cNvSpPr/>
          <p:nvPr/>
        </p:nvSpPr>
        <p:spPr>
          <a:xfrm>
            <a:off x="595221" y="6330019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FF18306-C653-71BE-3067-BFE80CB6F735}"/>
              </a:ext>
            </a:extLst>
          </p:cNvPr>
          <p:cNvSpPr txBox="1"/>
          <p:nvPr/>
        </p:nvSpPr>
        <p:spPr>
          <a:xfrm>
            <a:off x="2986883" y="1535499"/>
            <a:ext cx="6099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Conoscete le </a:t>
            </a:r>
            <a:r>
              <a:rPr lang="it-IT" b="1" dirty="0">
                <a:solidFill>
                  <a:srgbClr val="FF0074"/>
                </a:solidFill>
                <a:latin typeface="Comic Sans MS" panose="030F0702030302020204" pitchFamily="66" charset="0"/>
              </a:rPr>
              <a:t>variabili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?</a:t>
            </a:r>
          </a:p>
          <a:p>
            <a:pPr algn="ctr"/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Bene, in m68k esistono, sono di un </a:t>
            </a:r>
            <a:r>
              <a:rPr lang="it-IT" u="sng" dirty="0">
                <a:solidFill>
                  <a:schemeClr val="bg1"/>
                </a:solidFill>
                <a:latin typeface="Comic Sans MS" panose="030F0702030302020204" pitchFamily="66" charset="0"/>
              </a:rPr>
              <a:t>numero limitato 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e si chiamano </a:t>
            </a:r>
            <a:r>
              <a:rPr lang="it-IT" b="1" dirty="0">
                <a:solidFill>
                  <a:srgbClr val="FF0074"/>
                </a:solidFill>
                <a:latin typeface="Comic Sans MS" panose="030F0702030302020204" pitchFamily="66" charset="0"/>
              </a:rPr>
              <a:t>registri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EB7C51E-7BFA-9537-F8A5-5F0E3618FA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8" b="9732"/>
          <a:stretch/>
        </p:blipFill>
        <p:spPr>
          <a:xfrm>
            <a:off x="2986883" y="2906723"/>
            <a:ext cx="6099812" cy="1824282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BE7BA32-FB22-C422-6A5D-FA7C9604D43D}"/>
              </a:ext>
            </a:extLst>
          </p:cNvPr>
          <p:cNvSpPr txBox="1"/>
          <p:nvPr/>
        </p:nvSpPr>
        <p:spPr>
          <a:xfrm>
            <a:off x="3314891" y="4847066"/>
            <a:ext cx="5058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Noi useremo solo i registri </a:t>
            </a:r>
            <a:r>
              <a:rPr lang="it-IT" dirty="0">
                <a:solidFill>
                  <a:srgbClr val="FF0074"/>
                </a:solidFill>
                <a:latin typeface="Comic Sans MS" panose="030F0702030302020204" pitchFamily="66" charset="0"/>
              </a:rPr>
              <a:t>data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, che sono quelli che iniziano con la lettera </a:t>
            </a:r>
            <a:r>
              <a:rPr lang="it-IT" dirty="0">
                <a:solidFill>
                  <a:srgbClr val="FF0074"/>
                </a:solidFill>
                <a:latin typeface="Comic Sans MS" panose="030F0702030302020204" pitchFamily="66" charset="0"/>
              </a:rPr>
              <a:t>d</a:t>
            </a:r>
            <a:endParaRPr lang="it-IT" b="1" dirty="0">
              <a:solidFill>
                <a:srgbClr val="FF0074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E426981-7126-0236-3B0A-8D6692E4479E}"/>
              </a:ext>
            </a:extLst>
          </p:cNvPr>
          <p:cNvSpPr txBox="1"/>
          <p:nvPr/>
        </p:nvSpPr>
        <p:spPr>
          <a:xfrm>
            <a:off x="1095555" y="6330019"/>
            <a:ext cx="2967487" cy="370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Source: </a:t>
            </a:r>
            <a:r>
              <a:rPr lang="it-IT" dirty="0">
                <a:solidFill>
                  <a:schemeClr val="bg1"/>
                </a:solidFill>
                <a:hlinkClick r:id="rId4"/>
              </a:rPr>
              <a:t>link documentazione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56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600554-184D-19E8-37A1-FCF80890AA43}"/>
              </a:ext>
            </a:extLst>
          </p:cNvPr>
          <p:cNvSpPr txBox="1"/>
          <p:nvPr/>
        </p:nvSpPr>
        <p:spPr>
          <a:xfrm>
            <a:off x="4079240" y="-91440"/>
            <a:ext cx="4033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b="1" dirty="0">
                <a:solidFill>
                  <a:srgbClr val="FF0074"/>
                </a:solidFill>
                <a:latin typeface="Amasis MT Pro" panose="02040504050005020304" pitchFamily="18" charset="0"/>
              </a:rPr>
              <a:t>MUL</a:t>
            </a:r>
          </a:p>
        </p:txBody>
      </p:sp>
    </p:spTree>
    <p:extLst>
      <p:ext uri="{BB962C8B-B14F-4D97-AF65-F5344CB8AC3E}">
        <p14:creationId xmlns:p14="http://schemas.microsoft.com/office/powerpoint/2010/main" val="59832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9" baseType="lpstr">
      <vt:lpstr>Amasis MT Pro</vt:lpstr>
      <vt:lpstr>Arial</vt:lpstr>
      <vt:lpstr>Calibri</vt:lpstr>
      <vt:lpstr>Calibri Light</vt:lpstr>
      <vt:lpstr>Comic Sans MS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Giacomo Paolocci</dc:creator>
  <cp:lastModifiedBy>Giacomo Paolocci</cp:lastModifiedBy>
  <cp:revision>4</cp:revision>
  <dcterms:created xsi:type="dcterms:W3CDTF">2023-09-14T11:34:11Z</dcterms:created>
  <dcterms:modified xsi:type="dcterms:W3CDTF">2023-09-14T14:24:33Z</dcterms:modified>
</cp:coreProperties>
</file>