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8" r:id="rId6"/>
    <p:sldId id="265" r:id="rId7"/>
    <p:sldId id="261" r:id="rId8"/>
    <p:sldId id="262" r:id="rId9"/>
    <p:sldId id="263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como" initials="G" lastIdx="5" clrIdx="0">
    <p:extLst>
      <p:ext uri="{19B8F6BF-5375-455C-9EA6-DF929625EA0E}">
        <p15:presenceInfo xmlns:p15="http://schemas.microsoft.com/office/powerpoint/2012/main" userId="Giac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9.6588577126447722E-2"/>
          <c:y val="0.10646155718454063"/>
          <c:w val="0.90341142287355225"/>
          <c:h val="0.626397458835630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Search Volume (Normalized 0-100)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Foglio1!$A$2:$A$262</c:f>
              <c:numCache>
                <c:formatCode>m/d/yyyy</c:formatCode>
                <c:ptCount val="10"/>
                <c:pt idx="0">
                  <c:v>43548</c:v>
                </c:pt>
                <c:pt idx="1">
                  <c:v>43660</c:v>
                </c:pt>
                <c:pt idx="2">
                  <c:v>43709</c:v>
                </c:pt>
                <c:pt idx="3">
                  <c:v>43765</c:v>
                </c:pt>
                <c:pt idx="4">
                  <c:v>44031</c:v>
                </c:pt>
                <c:pt idx="5">
                  <c:v>44150</c:v>
                </c:pt>
                <c:pt idx="6">
                  <c:v>44248</c:v>
                </c:pt>
                <c:pt idx="7">
                  <c:v>44535</c:v>
                </c:pt>
                <c:pt idx="8">
                  <c:v>44759</c:v>
                </c:pt>
                <c:pt idx="9">
                  <c:v>45095</c:v>
                </c:pt>
              </c:numCache>
            </c:numRef>
          </c:cat>
          <c:val>
            <c:numRef>
              <c:f>Foglio1!$B$2:$B$262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100</c:v>
                </c:pt>
                <c:pt idx="3">
                  <c:v>84</c:v>
                </c:pt>
                <c:pt idx="4">
                  <c:v>58</c:v>
                </c:pt>
                <c:pt idx="5">
                  <c:v>62</c:v>
                </c:pt>
                <c:pt idx="6">
                  <c:v>60</c:v>
                </c:pt>
                <c:pt idx="7">
                  <c:v>100</c:v>
                </c:pt>
                <c:pt idx="8">
                  <c:v>99</c:v>
                </c:pt>
                <c:pt idx="9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B8-427F-8803-3871E992F74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Search Volume (Absolute)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Foglio1!$A$2:$A$262</c:f>
              <c:numCache>
                <c:formatCode>m/d/yyyy</c:formatCode>
                <c:ptCount val="10"/>
                <c:pt idx="0">
                  <c:v>43548</c:v>
                </c:pt>
                <c:pt idx="1">
                  <c:v>43660</c:v>
                </c:pt>
                <c:pt idx="2">
                  <c:v>43709</c:v>
                </c:pt>
                <c:pt idx="3">
                  <c:v>43765</c:v>
                </c:pt>
                <c:pt idx="4">
                  <c:v>44031</c:v>
                </c:pt>
                <c:pt idx="5">
                  <c:v>44150</c:v>
                </c:pt>
                <c:pt idx="6">
                  <c:v>44248</c:v>
                </c:pt>
                <c:pt idx="7">
                  <c:v>44535</c:v>
                </c:pt>
                <c:pt idx="8">
                  <c:v>44759</c:v>
                </c:pt>
                <c:pt idx="9">
                  <c:v>45095</c:v>
                </c:pt>
              </c:numCache>
            </c:numRef>
          </c:cat>
          <c:val>
            <c:numRef>
              <c:f>Foglio1!$C$2:$C$262</c:f>
              <c:numCache>
                <c:formatCode>General</c:formatCode>
                <c:ptCount val="10"/>
                <c:pt idx="0">
                  <c:v>933</c:v>
                </c:pt>
                <c:pt idx="1">
                  <c:v>560</c:v>
                </c:pt>
                <c:pt idx="2">
                  <c:v>933</c:v>
                </c:pt>
                <c:pt idx="3">
                  <c:v>784</c:v>
                </c:pt>
                <c:pt idx="4">
                  <c:v>541</c:v>
                </c:pt>
                <c:pt idx="5">
                  <c:v>578</c:v>
                </c:pt>
                <c:pt idx="6">
                  <c:v>560</c:v>
                </c:pt>
                <c:pt idx="7">
                  <c:v>933</c:v>
                </c:pt>
                <c:pt idx="8">
                  <c:v>924</c:v>
                </c:pt>
                <c:pt idx="9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B8-427F-8803-3871E992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548752"/>
        <c:axId val="656543760"/>
      </c:barChart>
      <c:dateAx>
        <c:axId val="656548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6543760"/>
        <c:crosses val="autoZero"/>
        <c:auto val="1"/>
        <c:lblOffset val="100"/>
        <c:baseTimeUnit val="months"/>
      </c:dateAx>
      <c:valAx>
        <c:axId val="656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654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5T10:30:20.817" idx="1">
    <p:pos x="5777" y="4049"/>
    <p:text>Su una base di 5 anni, i periodi con i valori di ricerca piu’ alti carrispondo ai mesi di: Marzo-Luglio-Settembre-Novembre. Questi sono i periodi dove andremo ad aumentare le nostre vendite perche’ e’ il periodo caldo per promuovere il prodotto.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5T11:51:46.699" idx="5">
    <p:pos x="5771" y="4033"/>
    <p:text>Con gli strumenti di ricerca e analisi andiamo a individuare le keywords piu' ricercate negli ultimi 90 giorni per creare il copy del testo per il post di instagram, lo stesso per gli hastag piu' utilizzati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0D89-9388-41B0-BE61-4940D114511E}" type="doc">
      <dgm:prSet loTypeId="urn:microsoft.com/office/officeart/2005/8/layout/radial5" loCatId="cycle" qsTypeId="urn:microsoft.com/office/officeart/2005/8/quickstyle/3d2" qsCatId="3D" csTypeId="urn:microsoft.com/office/officeart/2005/8/colors/accent4_1" csCatId="accent4" phldr="1"/>
      <dgm:spPr>
        <a:scene3d>
          <a:camera prst="obliqueBottomRight"/>
          <a:lightRig rig="threePt" dir="t"/>
        </a:scene3d>
      </dgm:spPr>
      <dgm:t>
        <a:bodyPr/>
        <a:lstStyle/>
        <a:p>
          <a:endParaRPr lang="it-IT"/>
        </a:p>
      </dgm:t>
    </dgm:pt>
    <dgm:pt modelId="{8ADA7925-AF3B-413C-B874-6D0087EB439D}">
      <dgm:prSet phldrT="[Testo]"/>
      <dgm:spPr/>
      <dgm:t>
        <a:bodyPr/>
        <a:lstStyle/>
        <a:p>
          <a:r>
            <a:rPr lang="es-ES" dirty="0" smtClean="0"/>
            <a:t>Raccolta dati</a:t>
          </a:r>
        </a:p>
        <a:p>
          <a:r>
            <a:rPr lang="es-ES" dirty="0" smtClean="0"/>
            <a:t>&amp;</a:t>
          </a:r>
        </a:p>
        <a:p>
          <a:r>
            <a:rPr lang="es-ES" dirty="0" smtClean="0"/>
            <a:t>Analisi</a:t>
          </a:r>
          <a:endParaRPr lang="it-IT" dirty="0"/>
        </a:p>
      </dgm:t>
    </dgm:pt>
    <dgm:pt modelId="{E1752BC3-8D3D-43C1-ACB1-C3DDDC1EDB23}" type="parTrans" cxnId="{51102231-0DC8-4E78-906B-987EE67AD205}">
      <dgm:prSet/>
      <dgm:spPr/>
      <dgm:t>
        <a:bodyPr/>
        <a:lstStyle/>
        <a:p>
          <a:endParaRPr lang="it-IT"/>
        </a:p>
      </dgm:t>
    </dgm:pt>
    <dgm:pt modelId="{DCBE9EE9-5CA2-4F62-91CC-65FE8F46E8C5}" type="sibTrans" cxnId="{51102231-0DC8-4E78-906B-987EE67AD205}">
      <dgm:prSet/>
      <dgm:spPr/>
      <dgm:t>
        <a:bodyPr/>
        <a:lstStyle/>
        <a:p>
          <a:endParaRPr lang="it-IT"/>
        </a:p>
      </dgm:t>
    </dgm:pt>
    <dgm:pt modelId="{79C5A9C9-8CFD-42E2-8396-10224FDA9E75}">
      <dgm:prSet phldrT="[Testo]"/>
      <dgm:spPr/>
      <dgm:t>
        <a:bodyPr/>
        <a:lstStyle/>
        <a:p>
          <a:r>
            <a:rPr lang="es-ES" dirty="0" smtClean="0"/>
            <a:t>Aumento della brand attracion </a:t>
          </a:r>
        </a:p>
        <a:p>
          <a:r>
            <a:rPr lang="es-ES" dirty="0" smtClean="0"/>
            <a:t>Aumento brand reputation</a:t>
          </a:r>
          <a:endParaRPr lang="it-IT" dirty="0"/>
        </a:p>
      </dgm:t>
    </dgm:pt>
    <dgm:pt modelId="{7FCC9DB3-5539-487A-B684-271DF30E3986}" type="parTrans" cxnId="{6B8400D4-8995-460E-878E-9A9822F7D6CA}">
      <dgm:prSet/>
      <dgm:spPr/>
      <dgm:t>
        <a:bodyPr/>
        <a:lstStyle/>
        <a:p>
          <a:endParaRPr lang="it-IT"/>
        </a:p>
      </dgm:t>
    </dgm:pt>
    <dgm:pt modelId="{A68B680E-1B49-4F38-9087-7B78D24221AE}" type="sibTrans" cxnId="{6B8400D4-8995-460E-878E-9A9822F7D6CA}">
      <dgm:prSet/>
      <dgm:spPr/>
      <dgm:t>
        <a:bodyPr/>
        <a:lstStyle/>
        <a:p>
          <a:endParaRPr lang="it-IT"/>
        </a:p>
      </dgm:t>
    </dgm:pt>
    <dgm:pt modelId="{38E7F973-8279-469D-86DC-117620476697}">
      <dgm:prSet phldrT="[Testo]"/>
      <dgm:spPr/>
      <dgm:t>
        <a:bodyPr/>
        <a:lstStyle/>
        <a:p>
          <a:r>
            <a:rPr lang="es-ES" dirty="0" smtClean="0"/>
            <a:t>Copy per call to action </a:t>
          </a:r>
        </a:p>
        <a:p>
          <a:r>
            <a:rPr lang="es-ES" dirty="0" smtClean="0"/>
            <a:t>Copy testi di titolo e snippet</a:t>
          </a:r>
          <a:endParaRPr lang="it-IT" dirty="0"/>
        </a:p>
      </dgm:t>
    </dgm:pt>
    <dgm:pt modelId="{D6D0D9E2-6921-4F2C-8A38-EE1C90AF5676}" type="parTrans" cxnId="{AE1A322F-34A3-4242-8E4E-3FC88E6004EF}">
      <dgm:prSet/>
      <dgm:spPr/>
      <dgm:t>
        <a:bodyPr/>
        <a:lstStyle/>
        <a:p>
          <a:endParaRPr lang="it-IT"/>
        </a:p>
      </dgm:t>
    </dgm:pt>
    <dgm:pt modelId="{6E9B146D-6FEE-4ED9-A20E-4F9E47CE263E}" type="sibTrans" cxnId="{AE1A322F-34A3-4242-8E4E-3FC88E6004EF}">
      <dgm:prSet/>
      <dgm:spPr/>
      <dgm:t>
        <a:bodyPr/>
        <a:lstStyle/>
        <a:p>
          <a:endParaRPr lang="it-IT"/>
        </a:p>
      </dgm:t>
    </dgm:pt>
    <dgm:pt modelId="{3D88AE82-3E7F-4AB4-9F1E-416590A49AAF}">
      <dgm:prSet phldrT="[Testo]"/>
      <dgm:spPr/>
      <dgm:t>
        <a:bodyPr/>
        <a:lstStyle/>
        <a:p>
          <a:r>
            <a:rPr lang="es-ES" dirty="0" smtClean="0"/>
            <a:t>Aumento della fase di acquisto</a:t>
          </a:r>
        </a:p>
        <a:p>
          <a:r>
            <a:rPr lang="es-ES" dirty="0" smtClean="0"/>
            <a:t>Mantenimento fase di sostegno</a:t>
          </a:r>
          <a:endParaRPr lang="it-IT" dirty="0"/>
        </a:p>
      </dgm:t>
    </dgm:pt>
    <dgm:pt modelId="{7118A173-382D-4A79-AD38-B5FC56C499C6}" type="parTrans" cxnId="{E6CF3792-FDFD-44B3-9267-ABEFA195D418}">
      <dgm:prSet/>
      <dgm:spPr/>
      <dgm:t>
        <a:bodyPr/>
        <a:lstStyle/>
        <a:p>
          <a:endParaRPr lang="it-IT"/>
        </a:p>
      </dgm:t>
    </dgm:pt>
    <dgm:pt modelId="{E8E6C5F9-6E93-4AB1-A14D-89C94C68A60A}" type="sibTrans" cxnId="{E6CF3792-FDFD-44B3-9267-ABEFA195D418}">
      <dgm:prSet/>
      <dgm:spPr/>
      <dgm:t>
        <a:bodyPr/>
        <a:lstStyle/>
        <a:p>
          <a:endParaRPr lang="it-IT"/>
        </a:p>
      </dgm:t>
    </dgm:pt>
    <dgm:pt modelId="{36539DB6-3E6C-4ED2-92A4-314EE48D6606}">
      <dgm:prSet phldrT="[Testo]"/>
      <dgm:spPr/>
      <dgm:t>
        <a:bodyPr/>
        <a:lstStyle/>
        <a:p>
          <a:r>
            <a:rPr lang="es-ES" dirty="0" smtClean="0"/>
            <a:t>Contenuti efficaci per i social</a:t>
          </a:r>
        </a:p>
        <a:p>
          <a:r>
            <a:rPr lang="es-ES" dirty="0" smtClean="0"/>
            <a:t>Contenuti efficaci per i moti di ricerca</a:t>
          </a:r>
          <a:endParaRPr lang="it-IT" dirty="0"/>
        </a:p>
      </dgm:t>
    </dgm:pt>
    <dgm:pt modelId="{02E8FFB6-863B-4229-899F-49606F4A96DC}" type="parTrans" cxnId="{013F0A17-BEF7-4631-B1F7-354748E33049}">
      <dgm:prSet/>
      <dgm:spPr/>
      <dgm:t>
        <a:bodyPr/>
        <a:lstStyle/>
        <a:p>
          <a:endParaRPr lang="it-IT"/>
        </a:p>
      </dgm:t>
    </dgm:pt>
    <dgm:pt modelId="{07253B6D-0EDB-4BC8-9BA9-E27948E129B4}" type="sibTrans" cxnId="{013F0A17-BEF7-4631-B1F7-354748E33049}">
      <dgm:prSet/>
      <dgm:spPr/>
      <dgm:t>
        <a:bodyPr/>
        <a:lstStyle/>
        <a:p>
          <a:endParaRPr lang="it-IT"/>
        </a:p>
      </dgm:t>
    </dgm:pt>
    <dgm:pt modelId="{E9F62CE6-8285-48A2-B576-9CA27D985819}" type="pres">
      <dgm:prSet presAssocID="{61540D89-9388-41B0-BE61-4940D114511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D8377E0-FAA9-4588-BDC2-B2CE45C4819D}" type="pres">
      <dgm:prSet presAssocID="{8ADA7925-AF3B-413C-B874-6D0087EB439D}" presName="centerShape" presStyleLbl="node0" presStyleIdx="0" presStyleCnt="1"/>
      <dgm:spPr/>
      <dgm:t>
        <a:bodyPr/>
        <a:lstStyle/>
        <a:p>
          <a:endParaRPr lang="it-IT"/>
        </a:p>
      </dgm:t>
    </dgm:pt>
    <dgm:pt modelId="{F189ADD6-0B6A-4988-B02F-FD65852651C8}" type="pres">
      <dgm:prSet presAssocID="{7FCC9DB3-5539-487A-B684-271DF30E3986}" presName="parTrans" presStyleLbl="sibTrans2D1" presStyleIdx="0" presStyleCnt="4"/>
      <dgm:spPr/>
      <dgm:t>
        <a:bodyPr/>
        <a:lstStyle/>
        <a:p>
          <a:endParaRPr lang="it-IT"/>
        </a:p>
      </dgm:t>
    </dgm:pt>
    <dgm:pt modelId="{EE096CA3-C50D-4E93-AEB2-7760BC12B29A}" type="pres">
      <dgm:prSet presAssocID="{7FCC9DB3-5539-487A-B684-271DF30E3986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16F9A7E0-21BE-48F3-8CCB-973404FBC556}" type="pres">
      <dgm:prSet presAssocID="{79C5A9C9-8CFD-42E2-8396-10224FDA9E75}" presName="node" presStyleLbl="node1" presStyleIdx="0" presStyleCnt="4" custRadScaleRad="100674" custRadScaleInc="248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465DDCB-2735-44A1-B722-642F17F431AB}" type="pres">
      <dgm:prSet presAssocID="{D6D0D9E2-6921-4F2C-8A38-EE1C90AF5676}" presName="parTrans" presStyleLbl="sibTrans2D1" presStyleIdx="1" presStyleCnt="4"/>
      <dgm:spPr/>
      <dgm:t>
        <a:bodyPr/>
        <a:lstStyle/>
        <a:p>
          <a:endParaRPr lang="it-IT"/>
        </a:p>
      </dgm:t>
    </dgm:pt>
    <dgm:pt modelId="{35F0BCFA-5056-4B83-8D69-B17C14522F1D}" type="pres">
      <dgm:prSet presAssocID="{D6D0D9E2-6921-4F2C-8A38-EE1C90AF5676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0EAE6D84-40A9-4E8C-BD88-609EFC1A6A94}" type="pres">
      <dgm:prSet presAssocID="{38E7F973-8279-469D-86DC-1176204766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370A5D-9677-405C-A991-E023D7936C58}" type="pres">
      <dgm:prSet presAssocID="{7118A173-382D-4A79-AD38-B5FC56C499C6}" presName="parTrans" presStyleLbl="sibTrans2D1" presStyleIdx="2" presStyleCnt="4"/>
      <dgm:spPr/>
      <dgm:t>
        <a:bodyPr/>
        <a:lstStyle/>
        <a:p>
          <a:endParaRPr lang="it-IT"/>
        </a:p>
      </dgm:t>
    </dgm:pt>
    <dgm:pt modelId="{E3EBC7DE-4C8E-42FF-821C-80D735BB595A}" type="pres">
      <dgm:prSet presAssocID="{7118A173-382D-4A79-AD38-B5FC56C499C6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B779C0B3-6884-42CF-8C89-493ED5371AC7}" type="pres">
      <dgm:prSet presAssocID="{3D88AE82-3E7F-4AB4-9F1E-416590A49A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9FE4911-2140-4A96-9682-D755841B01A0}" type="pres">
      <dgm:prSet presAssocID="{02E8FFB6-863B-4229-899F-49606F4A96DC}" presName="parTrans" presStyleLbl="sibTrans2D1" presStyleIdx="3" presStyleCnt="4"/>
      <dgm:spPr/>
      <dgm:t>
        <a:bodyPr/>
        <a:lstStyle/>
        <a:p>
          <a:endParaRPr lang="it-IT"/>
        </a:p>
      </dgm:t>
    </dgm:pt>
    <dgm:pt modelId="{1E49B85F-8B3C-47EB-A243-355B547E17E3}" type="pres">
      <dgm:prSet presAssocID="{02E8FFB6-863B-4229-899F-49606F4A96DC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049C4736-F357-46D4-AABA-EF20DA261041}" type="pres">
      <dgm:prSet presAssocID="{36539DB6-3E6C-4ED2-92A4-314EE48D66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83BB9C3-AEDE-4FEF-BC36-BEA9B687D3E7}" type="presOf" srcId="{7FCC9DB3-5539-487A-B684-271DF30E3986}" destId="{F189ADD6-0B6A-4988-B02F-FD65852651C8}" srcOrd="0" destOrd="0" presId="urn:microsoft.com/office/officeart/2005/8/layout/radial5"/>
    <dgm:cxn modelId="{F007F401-DAC3-4112-9EE0-477039748AD1}" type="presOf" srcId="{61540D89-9388-41B0-BE61-4940D114511E}" destId="{E9F62CE6-8285-48A2-B576-9CA27D985819}" srcOrd="0" destOrd="0" presId="urn:microsoft.com/office/officeart/2005/8/layout/radial5"/>
    <dgm:cxn modelId="{E6CF3792-FDFD-44B3-9267-ABEFA195D418}" srcId="{8ADA7925-AF3B-413C-B874-6D0087EB439D}" destId="{3D88AE82-3E7F-4AB4-9F1E-416590A49AAF}" srcOrd="2" destOrd="0" parTransId="{7118A173-382D-4A79-AD38-B5FC56C499C6}" sibTransId="{E8E6C5F9-6E93-4AB1-A14D-89C94C68A60A}"/>
    <dgm:cxn modelId="{84D894CC-8B9E-4E70-83CA-AF6CC119F813}" type="presOf" srcId="{3D88AE82-3E7F-4AB4-9F1E-416590A49AAF}" destId="{B779C0B3-6884-42CF-8C89-493ED5371AC7}" srcOrd="0" destOrd="0" presId="urn:microsoft.com/office/officeart/2005/8/layout/radial5"/>
    <dgm:cxn modelId="{42245BB8-A515-474A-B03A-CC4FE9FA57EB}" type="presOf" srcId="{7118A173-382D-4A79-AD38-B5FC56C499C6}" destId="{E3EBC7DE-4C8E-42FF-821C-80D735BB595A}" srcOrd="1" destOrd="0" presId="urn:microsoft.com/office/officeart/2005/8/layout/radial5"/>
    <dgm:cxn modelId="{013F0A17-BEF7-4631-B1F7-354748E33049}" srcId="{8ADA7925-AF3B-413C-B874-6D0087EB439D}" destId="{36539DB6-3E6C-4ED2-92A4-314EE48D6606}" srcOrd="3" destOrd="0" parTransId="{02E8FFB6-863B-4229-899F-49606F4A96DC}" sibTransId="{07253B6D-0EDB-4BC8-9BA9-E27948E129B4}"/>
    <dgm:cxn modelId="{1A572D88-0320-48C7-B87C-FECF89752C4B}" type="presOf" srcId="{D6D0D9E2-6921-4F2C-8A38-EE1C90AF5676}" destId="{35F0BCFA-5056-4B83-8D69-B17C14522F1D}" srcOrd="1" destOrd="0" presId="urn:microsoft.com/office/officeart/2005/8/layout/radial5"/>
    <dgm:cxn modelId="{1B501922-63FB-40BF-92FB-4E37E9ABC8DE}" type="presOf" srcId="{7118A173-382D-4A79-AD38-B5FC56C499C6}" destId="{8C370A5D-9677-405C-A991-E023D7936C58}" srcOrd="0" destOrd="0" presId="urn:microsoft.com/office/officeart/2005/8/layout/radial5"/>
    <dgm:cxn modelId="{299FA4DA-26B3-44BB-9C5A-F39727E51A31}" type="presOf" srcId="{02E8FFB6-863B-4229-899F-49606F4A96DC}" destId="{D9FE4911-2140-4A96-9682-D755841B01A0}" srcOrd="0" destOrd="0" presId="urn:microsoft.com/office/officeart/2005/8/layout/radial5"/>
    <dgm:cxn modelId="{8264EE01-77D2-4B08-9B5F-98230CD09230}" type="presOf" srcId="{36539DB6-3E6C-4ED2-92A4-314EE48D6606}" destId="{049C4736-F357-46D4-AABA-EF20DA261041}" srcOrd="0" destOrd="0" presId="urn:microsoft.com/office/officeart/2005/8/layout/radial5"/>
    <dgm:cxn modelId="{06685FD7-1A44-467D-A4D6-6EE89F903033}" type="presOf" srcId="{79C5A9C9-8CFD-42E2-8396-10224FDA9E75}" destId="{16F9A7E0-21BE-48F3-8CCB-973404FBC556}" srcOrd="0" destOrd="0" presId="urn:microsoft.com/office/officeart/2005/8/layout/radial5"/>
    <dgm:cxn modelId="{5D97D817-B45D-4A63-8629-40524BA9EEC6}" type="presOf" srcId="{02E8FFB6-863B-4229-899F-49606F4A96DC}" destId="{1E49B85F-8B3C-47EB-A243-355B547E17E3}" srcOrd="1" destOrd="0" presId="urn:microsoft.com/office/officeart/2005/8/layout/radial5"/>
    <dgm:cxn modelId="{0C9AF19E-C2C4-4111-B257-7F3A04797087}" type="presOf" srcId="{D6D0D9E2-6921-4F2C-8A38-EE1C90AF5676}" destId="{4465DDCB-2735-44A1-B722-642F17F431AB}" srcOrd="0" destOrd="0" presId="urn:microsoft.com/office/officeart/2005/8/layout/radial5"/>
    <dgm:cxn modelId="{B3A3A96E-F8F2-4647-BE0E-C035B30A5A01}" type="presOf" srcId="{7FCC9DB3-5539-487A-B684-271DF30E3986}" destId="{EE096CA3-C50D-4E93-AEB2-7760BC12B29A}" srcOrd="1" destOrd="0" presId="urn:microsoft.com/office/officeart/2005/8/layout/radial5"/>
    <dgm:cxn modelId="{51102231-0DC8-4E78-906B-987EE67AD205}" srcId="{61540D89-9388-41B0-BE61-4940D114511E}" destId="{8ADA7925-AF3B-413C-B874-6D0087EB439D}" srcOrd="0" destOrd="0" parTransId="{E1752BC3-8D3D-43C1-ACB1-C3DDDC1EDB23}" sibTransId="{DCBE9EE9-5CA2-4F62-91CC-65FE8F46E8C5}"/>
    <dgm:cxn modelId="{5B2AF58E-7968-4DDC-B72E-DE38C9F22EC2}" type="presOf" srcId="{38E7F973-8279-469D-86DC-117620476697}" destId="{0EAE6D84-40A9-4E8C-BD88-609EFC1A6A94}" srcOrd="0" destOrd="0" presId="urn:microsoft.com/office/officeart/2005/8/layout/radial5"/>
    <dgm:cxn modelId="{D0E33CA0-C447-424E-AF8B-F5ED55D2DF42}" type="presOf" srcId="{8ADA7925-AF3B-413C-B874-6D0087EB439D}" destId="{7D8377E0-FAA9-4588-BDC2-B2CE45C4819D}" srcOrd="0" destOrd="0" presId="urn:microsoft.com/office/officeart/2005/8/layout/radial5"/>
    <dgm:cxn modelId="{AE1A322F-34A3-4242-8E4E-3FC88E6004EF}" srcId="{8ADA7925-AF3B-413C-B874-6D0087EB439D}" destId="{38E7F973-8279-469D-86DC-117620476697}" srcOrd="1" destOrd="0" parTransId="{D6D0D9E2-6921-4F2C-8A38-EE1C90AF5676}" sibTransId="{6E9B146D-6FEE-4ED9-A20E-4F9E47CE263E}"/>
    <dgm:cxn modelId="{6B8400D4-8995-460E-878E-9A9822F7D6CA}" srcId="{8ADA7925-AF3B-413C-B874-6D0087EB439D}" destId="{79C5A9C9-8CFD-42E2-8396-10224FDA9E75}" srcOrd="0" destOrd="0" parTransId="{7FCC9DB3-5539-487A-B684-271DF30E3986}" sibTransId="{A68B680E-1B49-4F38-9087-7B78D24221AE}"/>
    <dgm:cxn modelId="{E63369E6-C105-4CA4-AEA7-0A4EDB0974B2}" type="presParOf" srcId="{E9F62CE6-8285-48A2-B576-9CA27D985819}" destId="{7D8377E0-FAA9-4588-BDC2-B2CE45C4819D}" srcOrd="0" destOrd="0" presId="urn:microsoft.com/office/officeart/2005/8/layout/radial5"/>
    <dgm:cxn modelId="{D9F79730-36A4-4F79-9C52-6E30CAD49802}" type="presParOf" srcId="{E9F62CE6-8285-48A2-B576-9CA27D985819}" destId="{F189ADD6-0B6A-4988-B02F-FD65852651C8}" srcOrd="1" destOrd="0" presId="urn:microsoft.com/office/officeart/2005/8/layout/radial5"/>
    <dgm:cxn modelId="{5698FF1C-34B8-476C-952E-40A2388C17BF}" type="presParOf" srcId="{F189ADD6-0B6A-4988-B02F-FD65852651C8}" destId="{EE096CA3-C50D-4E93-AEB2-7760BC12B29A}" srcOrd="0" destOrd="0" presId="urn:microsoft.com/office/officeart/2005/8/layout/radial5"/>
    <dgm:cxn modelId="{1EDFADB5-2C2B-41F3-B30B-9C8DAA086D83}" type="presParOf" srcId="{E9F62CE6-8285-48A2-B576-9CA27D985819}" destId="{16F9A7E0-21BE-48F3-8CCB-973404FBC556}" srcOrd="2" destOrd="0" presId="urn:microsoft.com/office/officeart/2005/8/layout/radial5"/>
    <dgm:cxn modelId="{E87BC553-CD56-4474-BE28-7C85F81F414B}" type="presParOf" srcId="{E9F62CE6-8285-48A2-B576-9CA27D985819}" destId="{4465DDCB-2735-44A1-B722-642F17F431AB}" srcOrd="3" destOrd="0" presId="urn:microsoft.com/office/officeart/2005/8/layout/radial5"/>
    <dgm:cxn modelId="{CE1B2DFF-48CA-4EA5-A2A3-6670BAA2B20D}" type="presParOf" srcId="{4465DDCB-2735-44A1-B722-642F17F431AB}" destId="{35F0BCFA-5056-4B83-8D69-B17C14522F1D}" srcOrd="0" destOrd="0" presId="urn:microsoft.com/office/officeart/2005/8/layout/radial5"/>
    <dgm:cxn modelId="{C7A1A2BC-1778-4728-80AE-588A0C20D361}" type="presParOf" srcId="{E9F62CE6-8285-48A2-B576-9CA27D985819}" destId="{0EAE6D84-40A9-4E8C-BD88-609EFC1A6A94}" srcOrd="4" destOrd="0" presId="urn:microsoft.com/office/officeart/2005/8/layout/radial5"/>
    <dgm:cxn modelId="{913C201B-9E76-49B6-AC36-520127DF2821}" type="presParOf" srcId="{E9F62CE6-8285-48A2-B576-9CA27D985819}" destId="{8C370A5D-9677-405C-A991-E023D7936C58}" srcOrd="5" destOrd="0" presId="urn:microsoft.com/office/officeart/2005/8/layout/radial5"/>
    <dgm:cxn modelId="{3EA62129-627A-4917-9A26-90A162DD43D7}" type="presParOf" srcId="{8C370A5D-9677-405C-A991-E023D7936C58}" destId="{E3EBC7DE-4C8E-42FF-821C-80D735BB595A}" srcOrd="0" destOrd="0" presId="urn:microsoft.com/office/officeart/2005/8/layout/radial5"/>
    <dgm:cxn modelId="{88C72C53-5092-42A2-9DDF-94D24ACA2360}" type="presParOf" srcId="{E9F62CE6-8285-48A2-B576-9CA27D985819}" destId="{B779C0B3-6884-42CF-8C89-493ED5371AC7}" srcOrd="6" destOrd="0" presId="urn:microsoft.com/office/officeart/2005/8/layout/radial5"/>
    <dgm:cxn modelId="{62097787-B1A0-4D0B-AEC0-9FFFD1AA6B14}" type="presParOf" srcId="{E9F62CE6-8285-48A2-B576-9CA27D985819}" destId="{D9FE4911-2140-4A96-9682-D755841B01A0}" srcOrd="7" destOrd="0" presId="urn:microsoft.com/office/officeart/2005/8/layout/radial5"/>
    <dgm:cxn modelId="{7A3247E7-BC66-4459-A191-309DF8496554}" type="presParOf" srcId="{D9FE4911-2140-4A96-9682-D755841B01A0}" destId="{1E49B85F-8B3C-47EB-A243-355B547E17E3}" srcOrd="0" destOrd="0" presId="urn:microsoft.com/office/officeart/2005/8/layout/radial5"/>
    <dgm:cxn modelId="{E17FEB85-2A83-4188-A0B8-6232669D59D6}" type="presParOf" srcId="{E9F62CE6-8285-48A2-B576-9CA27D985819}" destId="{049C4736-F357-46D4-AABA-EF20DA261041}" srcOrd="8" destOrd="0" presId="urn:microsoft.com/office/officeart/2005/8/layout/radial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8F480-8DA3-43D1-93F9-991C6FDFC97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75C1C2-C02B-4652-A8B4-AECB0B92A88B}">
      <dgm:prSet phldrT="[Testo]"/>
      <dgm:spPr/>
      <dgm:t>
        <a:bodyPr/>
        <a:lstStyle/>
        <a:p>
          <a:r>
            <a:rPr lang="it-IT" dirty="0" smtClean="0"/>
            <a:t>Community di 100 persone</a:t>
          </a:r>
          <a:endParaRPr lang="it-IT" dirty="0"/>
        </a:p>
      </dgm:t>
    </dgm:pt>
    <dgm:pt modelId="{6624EC35-0AB0-4EB4-99D3-C8749B16DA08}" type="parTrans" cxnId="{F36BA753-7E1E-4E09-9E31-73F0194E94FC}">
      <dgm:prSet/>
      <dgm:spPr/>
      <dgm:t>
        <a:bodyPr/>
        <a:lstStyle/>
        <a:p>
          <a:endParaRPr lang="it-IT"/>
        </a:p>
      </dgm:t>
    </dgm:pt>
    <dgm:pt modelId="{89F16149-DFB4-4355-996E-72F3258632C3}" type="sibTrans" cxnId="{F36BA753-7E1E-4E09-9E31-73F0194E94FC}">
      <dgm:prSet/>
      <dgm:spPr/>
      <dgm:t>
        <a:bodyPr/>
        <a:lstStyle/>
        <a:p>
          <a:endParaRPr lang="it-IT"/>
        </a:p>
      </dgm:t>
    </dgm:pt>
    <dgm:pt modelId="{2B4F4651-7A86-44C3-90EE-C3BB1E3E103E}">
      <dgm:prSet phldrT="[Testo]"/>
      <dgm:spPr/>
      <dgm:t>
        <a:bodyPr/>
        <a:lstStyle/>
        <a:p>
          <a:r>
            <a:rPr lang="it-IT" dirty="0" smtClean="0"/>
            <a:t>Persone che si ricordano 60</a:t>
          </a:r>
          <a:endParaRPr lang="it-IT" dirty="0"/>
        </a:p>
      </dgm:t>
    </dgm:pt>
    <dgm:pt modelId="{E65F0D29-47AC-4F5D-A62D-BF20FC3EC9A5}" type="parTrans" cxnId="{F9144202-E61B-4A00-9D4E-C809CA6A7176}">
      <dgm:prSet/>
      <dgm:spPr/>
      <dgm:t>
        <a:bodyPr/>
        <a:lstStyle/>
        <a:p>
          <a:endParaRPr lang="it-IT"/>
        </a:p>
      </dgm:t>
    </dgm:pt>
    <dgm:pt modelId="{F2C98346-7149-4F03-9F4E-73B84A9C23B7}" type="sibTrans" cxnId="{F9144202-E61B-4A00-9D4E-C809CA6A7176}">
      <dgm:prSet/>
      <dgm:spPr/>
      <dgm:t>
        <a:bodyPr/>
        <a:lstStyle/>
        <a:p>
          <a:endParaRPr lang="it-IT"/>
        </a:p>
      </dgm:t>
    </dgm:pt>
    <dgm:pt modelId="{338771CA-EDF0-4CD4-88B3-A0249D5FB7CB}">
      <dgm:prSet phldrT="[Testo]"/>
      <dgm:spPr/>
      <dgm:t>
        <a:bodyPr/>
        <a:lstStyle/>
        <a:p>
          <a:r>
            <a:rPr lang="it-IT" dirty="0" smtClean="0"/>
            <a:t>Persone che comprano 10</a:t>
          </a:r>
          <a:endParaRPr lang="it-IT" dirty="0"/>
        </a:p>
      </dgm:t>
    </dgm:pt>
    <dgm:pt modelId="{F4CAF19C-0FB9-4420-8D9F-060A6B3FB380}" type="parTrans" cxnId="{7BD887B4-F59A-4651-8105-1726AD1D0C83}">
      <dgm:prSet/>
      <dgm:spPr/>
      <dgm:t>
        <a:bodyPr/>
        <a:lstStyle/>
        <a:p>
          <a:endParaRPr lang="it-IT"/>
        </a:p>
      </dgm:t>
    </dgm:pt>
    <dgm:pt modelId="{5A04F551-FCBC-4C4C-8AB4-AE35092660C5}" type="sibTrans" cxnId="{7BD887B4-F59A-4651-8105-1726AD1D0C83}">
      <dgm:prSet/>
      <dgm:spPr/>
      <dgm:t>
        <a:bodyPr/>
        <a:lstStyle/>
        <a:p>
          <a:endParaRPr lang="it-IT"/>
        </a:p>
      </dgm:t>
    </dgm:pt>
    <dgm:pt modelId="{F51C8101-9907-4E8B-B2C8-3E722B32D6C2}">
      <dgm:prSet/>
      <dgm:spPr/>
      <dgm:t>
        <a:bodyPr/>
        <a:lstStyle/>
        <a:p>
          <a:r>
            <a:rPr lang="it-IT" dirty="0" smtClean="0"/>
            <a:t>Persone che </a:t>
          </a:r>
          <a:r>
            <a:rPr lang="it-IT" dirty="0" err="1" smtClean="0"/>
            <a:t>ri</a:t>
          </a:r>
          <a:r>
            <a:rPr lang="it-IT" dirty="0" smtClean="0"/>
            <a:t>-comprano 0</a:t>
          </a:r>
          <a:endParaRPr lang="it-IT" dirty="0"/>
        </a:p>
      </dgm:t>
    </dgm:pt>
    <dgm:pt modelId="{133DED0E-B944-4C45-B024-66F785BD65E5}" type="parTrans" cxnId="{14E01584-1D53-442A-8BDE-FE4E27AD3862}">
      <dgm:prSet/>
      <dgm:spPr/>
      <dgm:t>
        <a:bodyPr/>
        <a:lstStyle/>
        <a:p>
          <a:endParaRPr lang="it-IT"/>
        </a:p>
      </dgm:t>
    </dgm:pt>
    <dgm:pt modelId="{4560FFF4-A885-4E2D-9CF2-6956393FF632}" type="sibTrans" cxnId="{14E01584-1D53-442A-8BDE-FE4E27AD3862}">
      <dgm:prSet/>
      <dgm:spPr/>
      <dgm:t>
        <a:bodyPr/>
        <a:lstStyle/>
        <a:p>
          <a:endParaRPr lang="it-IT"/>
        </a:p>
      </dgm:t>
    </dgm:pt>
    <dgm:pt modelId="{EC4F39A3-5A70-43FF-924C-76248628CF6E}" type="pres">
      <dgm:prSet presAssocID="{D008F480-8DA3-43D1-93F9-991C6FDFC97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t-IT"/>
        </a:p>
      </dgm:t>
    </dgm:pt>
    <dgm:pt modelId="{924F7099-9AAD-46CD-8335-8ABD06202673}" type="pres">
      <dgm:prSet presAssocID="{D008F480-8DA3-43D1-93F9-991C6FDFC977}" presName="pyramid" presStyleLbl="node1" presStyleIdx="0" presStyleCnt="1"/>
      <dgm:spPr/>
    </dgm:pt>
    <dgm:pt modelId="{8FAB106A-C939-485B-96D4-D5FA62CDFAB7}" type="pres">
      <dgm:prSet presAssocID="{D008F480-8DA3-43D1-93F9-991C6FDFC977}" presName="theList" presStyleCnt="0"/>
      <dgm:spPr/>
    </dgm:pt>
    <dgm:pt modelId="{76DADF9B-2BB4-4E03-A50B-46A3C4CACF85}" type="pres">
      <dgm:prSet presAssocID="{0375C1C2-C02B-4652-A8B4-AECB0B92A88B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0332C9C-B078-435B-9038-0218B877FFA3}" type="pres">
      <dgm:prSet presAssocID="{0375C1C2-C02B-4652-A8B4-AECB0B92A88B}" presName="aSpace" presStyleCnt="0"/>
      <dgm:spPr/>
    </dgm:pt>
    <dgm:pt modelId="{FF4044A0-A1E2-4018-8CFA-4C618A627150}" type="pres">
      <dgm:prSet presAssocID="{2B4F4651-7A86-44C3-90EE-C3BB1E3E103E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80D426-58B0-4A79-BC2E-7160FB390552}" type="pres">
      <dgm:prSet presAssocID="{2B4F4651-7A86-44C3-90EE-C3BB1E3E103E}" presName="aSpace" presStyleCnt="0"/>
      <dgm:spPr/>
    </dgm:pt>
    <dgm:pt modelId="{5C41B921-C547-4866-81DF-F851FB817B47}" type="pres">
      <dgm:prSet presAssocID="{338771CA-EDF0-4CD4-88B3-A0249D5FB7C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A32E462-AF50-4658-9765-27434B1C8C1D}" type="pres">
      <dgm:prSet presAssocID="{338771CA-EDF0-4CD4-88B3-A0249D5FB7CB}" presName="aSpace" presStyleCnt="0"/>
      <dgm:spPr/>
    </dgm:pt>
    <dgm:pt modelId="{A3EA21AD-8DFA-413E-AE89-34543897105D}" type="pres">
      <dgm:prSet presAssocID="{F51C8101-9907-4E8B-B2C8-3E722B32D6C2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87AAD1-1561-40B3-89A0-BF7420E8669E}" type="pres">
      <dgm:prSet presAssocID="{F51C8101-9907-4E8B-B2C8-3E722B32D6C2}" presName="aSpace" presStyleCnt="0"/>
      <dgm:spPr/>
    </dgm:pt>
  </dgm:ptLst>
  <dgm:cxnLst>
    <dgm:cxn modelId="{4F875880-CAE8-4DA5-9092-A7D35167867A}" type="presOf" srcId="{0375C1C2-C02B-4652-A8B4-AECB0B92A88B}" destId="{76DADF9B-2BB4-4E03-A50B-46A3C4CACF85}" srcOrd="0" destOrd="0" presId="urn:microsoft.com/office/officeart/2005/8/layout/pyramid2"/>
    <dgm:cxn modelId="{F9144202-E61B-4A00-9D4E-C809CA6A7176}" srcId="{D008F480-8DA3-43D1-93F9-991C6FDFC977}" destId="{2B4F4651-7A86-44C3-90EE-C3BB1E3E103E}" srcOrd="1" destOrd="0" parTransId="{E65F0D29-47AC-4F5D-A62D-BF20FC3EC9A5}" sibTransId="{F2C98346-7149-4F03-9F4E-73B84A9C23B7}"/>
    <dgm:cxn modelId="{53CEF4E6-3E23-4AA4-B6FC-4BC1F5F0D039}" type="presOf" srcId="{F51C8101-9907-4E8B-B2C8-3E722B32D6C2}" destId="{A3EA21AD-8DFA-413E-AE89-34543897105D}" srcOrd="0" destOrd="0" presId="urn:microsoft.com/office/officeart/2005/8/layout/pyramid2"/>
    <dgm:cxn modelId="{BD0473E1-2324-4D38-90D4-B5826031861D}" type="presOf" srcId="{338771CA-EDF0-4CD4-88B3-A0249D5FB7CB}" destId="{5C41B921-C547-4866-81DF-F851FB817B47}" srcOrd="0" destOrd="0" presId="urn:microsoft.com/office/officeart/2005/8/layout/pyramid2"/>
    <dgm:cxn modelId="{F201C1D4-1461-44E7-A0B7-EE81C226BF17}" type="presOf" srcId="{2B4F4651-7A86-44C3-90EE-C3BB1E3E103E}" destId="{FF4044A0-A1E2-4018-8CFA-4C618A627150}" srcOrd="0" destOrd="0" presId="urn:microsoft.com/office/officeart/2005/8/layout/pyramid2"/>
    <dgm:cxn modelId="{14E01584-1D53-442A-8BDE-FE4E27AD3862}" srcId="{D008F480-8DA3-43D1-93F9-991C6FDFC977}" destId="{F51C8101-9907-4E8B-B2C8-3E722B32D6C2}" srcOrd="3" destOrd="0" parTransId="{133DED0E-B944-4C45-B024-66F785BD65E5}" sibTransId="{4560FFF4-A885-4E2D-9CF2-6956393FF632}"/>
    <dgm:cxn modelId="{6F08A75D-5396-4A75-A2AF-49B747180EE0}" type="presOf" srcId="{D008F480-8DA3-43D1-93F9-991C6FDFC977}" destId="{EC4F39A3-5A70-43FF-924C-76248628CF6E}" srcOrd="0" destOrd="0" presId="urn:microsoft.com/office/officeart/2005/8/layout/pyramid2"/>
    <dgm:cxn modelId="{F36BA753-7E1E-4E09-9E31-73F0194E94FC}" srcId="{D008F480-8DA3-43D1-93F9-991C6FDFC977}" destId="{0375C1C2-C02B-4652-A8B4-AECB0B92A88B}" srcOrd="0" destOrd="0" parTransId="{6624EC35-0AB0-4EB4-99D3-C8749B16DA08}" sibTransId="{89F16149-DFB4-4355-996E-72F3258632C3}"/>
    <dgm:cxn modelId="{7BD887B4-F59A-4651-8105-1726AD1D0C83}" srcId="{D008F480-8DA3-43D1-93F9-991C6FDFC977}" destId="{338771CA-EDF0-4CD4-88B3-A0249D5FB7CB}" srcOrd="2" destOrd="0" parTransId="{F4CAF19C-0FB9-4420-8D9F-060A6B3FB380}" sibTransId="{5A04F551-FCBC-4C4C-8AB4-AE35092660C5}"/>
    <dgm:cxn modelId="{A05B2696-59DF-48CA-A6E7-1F9160902061}" type="presParOf" srcId="{EC4F39A3-5A70-43FF-924C-76248628CF6E}" destId="{924F7099-9AAD-46CD-8335-8ABD06202673}" srcOrd="0" destOrd="0" presId="urn:microsoft.com/office/officeart/2005/8/layout/pyramid2"/>
    <dgm:cxn modelId="{6F5B9A15-22C6-4B0D-946E-DFE79993B2DF}" type="presParOf" srcId="{EC4F39A3-5A70-43FF-924C-76248628CF6E}" destId="{8FAB106A-C939-485B-96D4-D5FA62CDFAB7}" srcOrd="1" destOrd="0" presId="urn:microsoft.com/office/officeart/2005/8/layout/pyramid2"/>
    <dgm:cxn modelId="{7BC1373E-0D0C-4E95-9D84-C7D51A9C6E9A}" type="presParOf" srcId="{8FAB106A-C939-485B-96D4-D5FA62CDFAB7}" destId="{76DADF9B-2BB4-4E03-A50B-46A3C4CACF85}" srcOrd="0" destOrd="0" presId="urn:microsoft.com/office/officeart/2005/8/layout/pyramid2"/>
    <dgm:cxn modelId="{8EE89049-5912-45C2-BD89-DD6A7AB81264}" type="presParOf" srcId="{8FAB106A-C939-485B-96D4-D5FA62CDFAB7}" destId="{C0332C9C-B078-435B-9038-0218B877FFA3}" srcOrd="1" destOrd="0" presId="urn:microsoft.com/office/officeart/2005/8/layout/pyramid2"/>
    <dgm:cxn modelId="{B2F2FDA0-085B-478F-85C3-81067A50861F}" type="presParOf" srcId="{8FAB106A-C939-485B-96D4-D5FA62CDFAB7}" destId="{FF4044A0-A1E2-4018-8CFA-4C618A627150}" srcOrd="2" destOrd="0" presId="urn:microsoft.com/office/officeart/2005/8/layout/pyramid2"/>
    <dgm:cxn modelId="{9623BDF0-75EA-4056-8CD0-31BE3B16CEDA}" type="presParOf" srcId="{8FAB106A-C939-485B-96D4-D5FA62CDFAB7}" destId="{3D80D426-58B0-4A79-BC2E-7160FB390552}" srcOrd="3" destOrd="0" presId="urn:microsoft.com/office/officeart/2005/8/layout/pyramid2"/>
    <dgm:cxn modelId="{38F1EAF7-A9DF-45CE-B835-C66D094387E3}" type="presParOf" srcId="{8FAB106A-C939-485B-96D4-D5FA62CDFAB7}" destId="{5C41B921-C547-4866-81DF-F851FB817B47}" srcOrd="4" destOrd="0" presId="urn:microsoft.com/office/officeart/2005/8/layout/pyramid2"/>
    <dgm:cxn modelId="{F71982DA-1923-423B-813C-2A25C0F48F7F}" type="presParOf" srcId="{8FAB106A-C939-485B-96D4-D5FA62CDFAB7}" destId="{1A32E462-AF50-4658-9765-27434B1C8C1D}" srcOrd="5" destOrd="0" presId="urn:microsoft.com/office/officeart/2005/8/layout/pyramid2"/>
    <dgm:cxn modelId="{BCCB6C15-A9C9-49BC-95EF-F639E210413D}" type="presParOf" srcId="{8FAB106A-C939-485B-96D4-D5FA62CDFAB7}" destId="{A3EA21AD-8DFA-413E-AE89-34543897105D}" srcOrd="6" destOrd="0" presId="urn:microsoft.com/office/officeart/2005/8/layout/pyramid2"/>
    <dgm:cxn modelId="{786CC993-9170-4214-BB46-3FFA40374F3A}" type="presParOf" srcId="{8FAB106A-C939-485B-96D4-D5FA62CDFAB7}" destId="{4B87AAD1-1561-40B3-89A0-BF7420E8669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08F480-8DA3-43D1-93F9-991C6FDFC97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75C1C2-C02B-4652-A8B4-AECB0B92A88B}">
      <dgm:prSet phldrT="[Testo]"/>
      <dgm:spPr/>
      <dgm:t>
        <a:bodyPr/>
        <a:lstStyle/>
        <a:p>
          <a:r>
            <a:rPr lang="it-IT" dirty="0" smtClean="0"/>
            <a:t>Aumentare la brand </a:t>
          </a:r>
          <a:r>
            <a:rPr lang="it-IT" dirty="0" err="1" smtClean="0"/>
            <a:t>attraction</a:t>
          </a:r>
          <a:endParaRPr lang="it-IT" dirty="0"/>
        </a:p>
      </dgm:t>
    </dgm:pt>
    <dgm:pt modelId="{6624EC35-0AB0-4EB4-99D3-C8749B16DA08}" type="parTrans" cxnId="{F36BA753-7E1E-4E09-9E31-73F0194E94FC}">
      <dgm:prSet/>
      <dgm:spPr/>
      <dgm:t>
        <a:bodyPr/>
        <a:lstStyle/>
        <a:p>
          <a:endParaRPr lang="it-IT"/>
        </a:p>
      </dgm:t>
    </dgm:pt>
    <dgm:pt modelId="{89F16149-DFB4-4355-996E-72F3258632C3}" type="sibTrans" cxnId="{F36BA753-7E1E-4E09-9E31-73F0194E94FC}">
      <dgm:prSet/>
      <dgm:spPr/>
      <dgm:t>
        <a:bodyPr/>
        <a:lstStyle/>
        <a:p>
          <a:endParaRPr lang="it-IT"/>
        </a:p>
      </dgm:t>
    </dgm:pt>
    <dgm:pt modelId="{2B4F4651-7A86-44C3-90EE-C3BB1E3E103E}">
      <dgm:prSet phldrT="[Testo]"/>
      <dgm:spPr/>
      <dgm:t>
        <a:bodyPr/>
        <a:lstStyle/>
        <a:p>
          <a:r>
            <a:rPr lang="it-IT" dirty="0" smtClean="0"/>
            <a:t>Brand </a:t>
          </a:r>
          <a:r>
            <a:rPr lang="it-IT" dirty="0" err="1" smtClean="0"/>
            <a:t>Reputaion</a:t>
          </a:r>
          <a:endParaRPr lang="it-IT" dirty="0"/>
        </a:p>
      </dgm:t>
    </dgm:pt>
    <dgm:pt modelId="{E65F0D29-47AC-4F5D-A62D-BF20FC3EC9A5}" type="parTrans" cxnId="{F9144202-E61B-4A00-9D4E-C809CA6A7176}">
      <dgm:prSet/>
      <dgm:spPr/>
      <dgm:t>
        <a:bodyPr/>
        <a:lstStyle/>
        <a:p>
          <a:endParaRPr lang="it-IT"/>
        </a:p>
      </dgm:t>
    </dgm:pt>
    <dgm:pt modelId="{F2C98346-7149-4F03-9F4E-73B84A9C23B7}" type="sibTrans" cxnId="{F9144202-E61B-4A00-9D4E-C809CA6A7176}">
      <dgm:prSet/>
      <dgm:spPr/>
      <dgm:t>
        <a:bodyPr/>
        <a:lstStyle/>
        <a:p>
          <a:endParaRPr lang="it-IT"/>
        </a:p>
      </dgm:t>
    </dgm:pt>
    <dgm:pt modelId="{338771CA-EDF0-4CD4-88B3-A0249D5FB7CB}">
      <dgm:prSet phldrT="[Testo]"/>
      <dgm:spPr/>
      <dgm:t>
        <a:bodyPr/>
        <a:lstStyle/>
        <a:p>
          <a:r>
            <a:rPr lang="it-IT" dirty="0" smtClean="0"/>
            <a:t>Aumento del PAR – </a:t>
          </a:r>
          <a:r>
            <a:rPr lang="it-IT" dirty="0" err="1" smtClean="0"/>
            <a:t>Purchase</a:t>
          </a:r>
          <a:r>
            <a:rPr lang="it-IT" dirty="0" smtClean="0"/>
            <a:t> </a:t>
          </a:r>
          <a:r>
            <a:rPr lang="it-IT" dirty="0" err="1" smtClean="0"/>
            <a:t>action</a:t>
          </a:r>
          <a:r>
            <a:rPr lang="it-IT" dirty="0" smtClean="0"/>
            <a:t> ratio</a:t>
          </a:r>
          <a:endParaRPr lang="it-IT" dirty="0"/>
        </a:p>
      </dgm:t>
    </dgm:pt>
    <dgm:pt modelId="{F4CAF19C-0FB9-4420-8D9F-060A6B3FB380}" type="parTrans" cxnId="{7BD887B4-F59A-4651-8105-1726AD1D0C83}">
      <dgm:prSet/>
      <dgm:spPr/>
      <dgm:t>
        <a:bodyPr/>
        <a:lstStyle/>
        <a:p>
          <a:endParaRPr lang="it-IT"/>
        </a:p>
      </dgm:t>
    </dgm:pt>
    <dgm:pt modelId="{5A04F551-FCBC-4C4C-8AB4-AE35092660C5}" type="sibTrans" cxnId="{7BD887B4-F59A-4651-8105-1726AD1D0C83}">
      <dgm:prSet/>
      <dgm:spPr/>
      <dgm:t>
        <a:bodyPr/>
        <a:lstStyle/>
        <a:p>
          <a:endParaRPr lang="it-IT"/>
        </a:p>
      </dgm:t>
    </dgm:pt>
    <dgm:pt modelId="{F51C8101-9907-4E8B-B2C8-3E722B32D6C2}">
      <dgm:prSet/>
      <dgm:spPr/>
      <dgm:t>
        <a:bodyPr/>
        <a:lstStyle/>
        <a:p>
          <a:r>
            <a:rPr lang="it-IT" dirty="0" smtClean="0"/>
            <a:t>Aumento della CLV – </a:t>
          </a:r>
          <a:r>
            <a:rPr lang="it-IT" dirty="0" err="1" smtClean="0"/>
            <a:t>Costumer</a:t>
          </a:r>
          <a:r>
            <a:rPr lang="it-IT" dirty="0" smtClean="0"/>
            <a:t> Life Value</a:t>
          </a:r>
          <a:endParaRPr lang="it-IT" dirty="0"/>
        </a:p>
      </dgm:t>
    </dgm:pt>
    <dgm:pt modelId="{133DED0E-B944-4C45-B024-66F785BD65E5}" type="parTrans" cxnId="{14E01584-1D53-442A-8BDE-FE4E27AD3862}">
      <dgm:prSet/>
      <dgm:spPr/>
      <dgm:t>
        <a:bodyPr/>
        <a:lstStyle/>
        <a:p>
          <a:endParaRPr lang="it-IT"/>
        </a:p>
      </dgm:t>
    </dgm:pt>
    <dgm:pt modelId="{4560FFF4-A885-4E2D-9CF2-6956393FF632}" type="sibTrans" cxnId="{14E01584-1D53-442A-8BDE-FE4E27AD3862}">
      <dgm:prSet/>
      <dgm:spPr/>
      <dgm:t>
        <a:bodyPr/>
        <a:lstStyle/>
        <a:p>
          <a:endParaRPr lang="it-IT"/>
        </a:p>
      </dgm:t>
    </dgm:pt>
    <dgm:pt modelId="{EC4F39A3-5A70-43FF-924C-76248628CF6E}" type="pres">
      <dgm:prSet presAssocID="{D008F480-8DA3-43D1-93F9-991C6FDFC97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t-IT"/>
        </a:p>
      </dgm:t>
    </dgm:pt>
    <dgm:pt modelId="{924F7099-9AAD-46CD-8335-8ABD06202673}" type="pres">
      <dgm:prSet presAssocID="{D008F480-8DA3-43D1-93F9-991C6FDFC977}" presName="pyramid" presStyleLbl="node1" presStyleIdx="0" presStyleCnt="1" custLinFactNeighborX="-6017"/>
      <dgm:spPr/>
    </dgm:pt>
    <dgm:pt modelId="{8FAB106A-C939-485B-96D4-D5FA62CDFAB7}" type="pres">
      <dgm:prSet presAssocID="{D008F480-8DA3-43D1-93F9-991C6FDFC977}" presName="theList" presStyleCnt="0"/>
      <dgm:spPr/>
    </dgm:pt>
    <dgm:pt modelId="{76DADF9B-2BB4-4E03-A50B-46A3C4CACF85}" type="pres">
      <dgm:prSet presAssocID="{0375C1C2-C02B-4652-A8B4-AECB0B92A88B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0332C9C-B078-435B-9038-0218B877FFA3}" type="pres">
      <dgm:prSet presAssocID="{0375C1C2-C02B-4652-A8B4-AECB0B92A88B}" presName="aSpace" presStyleCnt="0"/>
      <dgm:spPr/>
    </dgm:pt>
    <dgm:pt modelId="{FF4044A0-A1E2-4018-8CFA-4C618A627150}" type="pres">
      <dgm:prSet presAssocID="{2B4F4651-7A86-44C3-90EE-C3BB1E3E103E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80D426-58B0-4A79-BC2E-7160FB390552}" type="pres">
      <dgm:prSet presAssocID="{2B4F4651-7A86-44C3-90EE-C3BB1E3E103E}" presName="aSpace" presStyleCnt="0"/>
      <dgm:spPr/>
    </dgm:pt>
    <dgm:pt modelId="{5C41B921-C547-4866-81DF-F851FB817B47}" type="pres">
      <dgm:prSet presAssocID="{338771CA-EDF0-4CD4-88B3-A0249D5FB7C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A32E462-AF50-4658-9765-27434B1C8C1D}" type="pres">
      <dgm:prSet presAssocID="{338771CA-EDF0-4CD4-88B3-A0249D5FB7CB}" presName="aSpace" presStyleCnt="0"/>
      <dgm:spPr/>
    </dgm:pt>
    <dgm:pt modelId="{A3EA21AD-8DFA-413E-AE89-34543897105D}" type="pres">
      <dgm:prSet presAssocID="{F51C8101-9907-4E8B-B2C8-3E722B32D6C2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87AAD1-1561-40B3-89A0-BF7420E8669E}" type="pres">
      <dgm:prSet presAssocID="{F51C8101-9907-4E8B-B2C8-3E722B32D6C2}" presName="aSpace" presStyleCnt="0"/>
      <dgm:spPr/>
    </dgm:pt>
  </dgm:ptLst>
  <dgm:cxnLst>
    <dgm:cxn modelId="{4F875880-CAE8-4DA5-9092-A7D35167867A}" type="presOf" srcId="{0375C1C2-C02B-4652-A8B4-AECB0B92A88B}" destId="{76DADF9B-2BB4-4E03-A50B-46A3C4CACF85}" srcOrd="0" destOrd="0" presId="urn:microsoft.com/office/officeart/2005/8/layout/pyramid2"/>
    <dgm:cxn modelId="{F9144202-E61B-4A00-9D4E-C809CA6A7176}" srcId="{D008F480-8DA3-43D1-93F9-991C6FDFC977}" destId="{2B4F4651-7A86-44C3-90EE-C3BB1E3E103E}" srcOrd="1" destOrd="0" parTransId="{E65F0D29-47AC-4F5D-A62D-BF20FC3EC9A5}" sibTransId="{F2C98346-7149-4F03-9F4E-73B84A9C23B7}"/>
    <dgm:cxn modelId="{53CEF4E6-3E23-4AA4-B6FC-4BC1F5F0D039}" type="presOf" srcId="{F51C8101-9907-4E8B-B2C8-3E722B32D6C2}" destId="{A3EA21AD-8DFA-413E-AE89-34543897105D}" srcOrd="0" destOrd="0" presId="urn:microsoft.com/office/officeart/2005/8/layout/pyramid2"/>
    <dgm:cxn modelId="{BD0473E1-2324-4D38-90D4-B5826031861D}" type="presOf" srcId="{338771CA-EDF0-4CD4-88B3-A0249D5FB7CB}" destId="{5C41B921-C547-4866-81DF-F851FB817B47}" srcOrd="0" destOrd="0" presId="urn:microsoft.com/office/officeart/2005/8/layout/pyramid2"/>
    <dgm:cxn modelId="{F201C1D4-1461-44E7-A0B7-EE81C226BF17}" type="presOf" srcId="{2B4F4651-7A86-44C3-90EE-C3BB1E3E103E}" destId="{FF4044A0-A1E2-4018-8CFA-4C618A627150}" srcOrd="0" destOrd="0" presId="urn:microsoft.com/office/officeart/2005/8/layout/pyramid2"/>
    <dgm:cxn modelId="{14E01584-1D53-442A-8BDE-FE4E27AD3862}" srcId="{D008F480-8DA3-43D1-93F9-991C6FDFC977}" destId="{F51C8101-9907-4E8B-B2C8-3E722B32D6C2}" srcOrd="3" destOrd="0" parTransId="{133DED0E-B944-4C45-B024-66F785BD65E5}" sibTransId="{4560FFF4-A885-4E2D-9CF2-6956393FF632}"/>
    <dgm:cxn modelId="{6F08A75D-5396-4A75-A2AF-49B747180EE0}" type="presOf" srcId="{D008F480-8DA3-43D1-93F9-991C6FDFC977}" destId="{EC4F39A3-5A70-43FF-924C-76248628CF6E}" srcOrd="0" destOrd="0" presId="urn:microsoft.com/office/officeart/2005/8/layout/pyramid2"/>
    <dgm:cxn modelId="{F36BA753-7E1E-4E09-9E31-73F0194E94FC}" srcId="{D008F480-8DA3-43D1-93F9-991C6FDFC977}" destId="{0375C1C2-C02B-4652-A8B4-AECB0B92A88B}" srcOrd="0" destOrd="0" parTransId="{6624EC35-0AB0-4EB4-99D3-C8749B16DA08}" sibTransId="{89F16149-DFB4-4355-996E-72F3258632C3}"/>
    <dgm:cxn modelId="{7BD887B4-F59A-4651-8105-1726AD1D0C83}" srcId="{D008F480-8DA3-43D1-93F9-991C6FDFC977}" destId="{338771CA-EDF0-4CD4-88B3-A0249D5FB7CB}" srcOrd="2" destOrd="0" parTransId="{F4CAF19C-0FB9-4420-8D9F-060A6B3FB380}" sibTransId="{5A04F551-FCBC-4C4C-8AB4-AE35092660C5}"/>
    <dgm:cxn modelId="{A05B2696-59DF-48CA-A6E7-1F9160902061}" type="presParOf" srcId="{EC4F39A3-5A70-43FF-924C-76248628CF6E}" destId="{924F7099-9AAD-46CD-8335-8ABD06202673}" srcOrd="0" destOrd="0" presId="urn:microsoft.com/office/officeart/2005/8/layout/pyramid2"/>
    <dgm:cxn modelId="{6F5B9A15-22C6-4B0D-946E-DFE79993B2DF}" type="presParOf" srcId="{EC4F39A3-5A70-43FF-924C-76248628CF6E}" destId="{8FAB106A-C939-485B-96D4-D5FA62CDFAB7}" srcOrd="1" destOrd="0" presId="urn:microsoft.com/office/officeart/2005/8/layout/pyramid2"/>
    <dgm:cxn modelId="{7BC1373E-0D0C-4E95-9D84-C7D51A9C6E9A}" type="presParOf" srcId="{8FAB106A-C939-485B-96D4-D5FA62CDFAB7}" destId="{76DADF9B-2BB4-4E03-A50B-46A3C4CACF85}" srcOrd="0" destOrd="0" presId="urn:microsoft.com/office/officeart/2005/8/layout/pyramid2"/>
    <dgm:cxn modelId="{8EE89049-5912-45C2-BD89-DD6A7AB81264}" type="presParOf" srcId="{8FAB106A-C939-485B-96D4-D5FA62CDFAB7}" destId="{C0332C9C-B078-435B-9038-0218B877FFA3}" srcOrd="1" destOrd="0" presId="urn:microsoft.com/office/officeart/2005/8/layout/pyramid2"/>
    <dgm:cxn modelId="{B2F2FDA0-085B-478F-85C3-81067A50861F}" type="presParOf" srcId="{8FAB106A-C939-485B-96D4-D5FA62CDFAB7}" destId="{FF4044A0-A1E2-4018-8CFA-4C618A627150}" srcOrd="2" destOrd="0" presId="urn:microsoft.com/office/officeart/2005/8/layout/pyramid2"/>
    <dgm:cxn modelId="{9623BDF0-75EA-4056-8CD0-31BE3B16CEDA}" type="presParOf" srcId="{8FAB106A-C939-485B-96D4-D5FA62CDFAB7}" destId="{3D80D426-58B0-4A79-BC2E-7160FB390552}" srcOrd="3" destOrd="0" presId="urn:microsoft.com/office/officeart/2005/8/layout/pyramid2"/>
    <dgm:cxn modelId="{38F1EAF7-A9DF-45CE-B835-C66D094387E3}" type="presParOf" srcId="{8FAB106A-C939-485B-96D4-D5FA62CDFAB7}" destId="{5C41B921-C547-4866-81DF-F851FB817B47}" srcOrd="4" destOrd="0" presId="urn:microsoft.com/office/officeart/2005/8/layout/pyramid2"/>
    <dgm:cxn modelId="{F71982DA-1923-423B-813C-2A25C0F48F7F}" type="presParOf" srcId="{8FAB106A-C939-485B-96D4-D5FA62CDFAB7}" destId="{1A32E462-AF50-4658-9765-27434B1C8C1D}" srcOrd="5" destOrd="0" presId="urn:microsoft.com/office/officeart/2005/8/layout/pyramid2"/>
    <dgm:cxn modelId="{BCCB6C15-A9C9-49BC-95EF-F639E210413D}" type="presParOf" srcId="{8FAB106A-C939-485B-96D4-D5FA62CDFAB7}" destId="{A3EA21AD-8DFA-413E-AE89-34543897105D}" srcOrd="6" destOrd="0" presId="urn:microsoft.com/office/officeart/2005/8/layout/pyramid2"/>
    <dgm:cxn modelId="{786CC993-9170-4214-BB46-3FFA40374F3A}" type="presParOf" srcId="{8FAB106A-C939-485B-96D4-D5FA62CDFAB7}" destId="{4B87AAD1-1561-40B3-89A0-BF7420E8669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50CA76-39D7-4ED3-9970-3C4F9D9CDE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12B4FEB4-4DF9-454A-AA19-822A56105ADB}">
      <dgm:prSet phldrT="[Testo]"/>
      <dgm:spPr/>
      <dgm:t>
        <a:bodyPr/>
        <a:lstStyle/>
        <a:p>
          <a:r>
            <a:rPr lang="it-IT" dirty="0" smtClean="0"/>
            <a:t>Marzo</a:t>
          </a:r>
          <a:endParaRPr lang="it-IT" dirty="0"/>
        </a:p>
      </dgm:t>
    </dgm:pt>
    <dgm:pt modelId="{DE1795D2-F4D0-41FF-9C63-BDF0046B55AE}" type="parTrans" cxnId="{7F4E3CAA-9422-4962-BFEB-EA99D9F431F9}">
      <dgm:prSet/>
      <dgm:spPr/>
      <dgm:t>
        <a:bodyPr/>
        <a:lstStyle/>
        <a:p>
          <a:endParaRPr lang="it-IT"/>
        </a:p>
      </dgm:t>
    </dgm:pt>
    <dgm:pt modelId="{D7DD161F-2524-44AE-9C2C-6EA52180DE51}" type="sibTrans" cxnId="{7F4E3CAA-9422-4962-BFEB-EA99D9F431F9}">
      <dgm:prSet/>
      <dgm:spPr/>
      <dgm:t>
        <a:bodyPr/>
        <a:lstStyle/>
        <a:p>
          <a:endParaRPr lang="it-IT"/>
        </a:p>
      </dgm:t>
    </dgm:pt>
    <dgm:pt modelId="{1B5B4258-3DBE-4FF7-A1DE-D9D8F21BE762}">
      <dgm:prSet phldrT="[Testo]" custT="1"/>
      <dgm:spPr/>
      <dgm:t>
        <a:bodyPr/>
        <a:lstStyle/>
        <a:p>
          <a:r>
            <a:rPr lang="it-IT" sz="1200" dirty="0" smtClean="0"/>
            <a:t>Primavera</a:t>
          </a:r>
          <a:endParaRPr lang="it-IT" sz="1200" dirty="0"/>
        </a:p>
      </dgm:t>
    </dgm:pt>
    <dgm:pt modelId="{59447859-AF82-4737-9744-9C2A20EDA549}" type="parTrans" cxnId="{B7346F5F-F600-45D3-AAC7-B583B98B1C91}">
      <dgm:prSet/>
      <dgm:spPr/>
      <dgm:t>
        <a:bodyPr/>
        <a:lstStyle/>
        <a:p>
          <a:endParaRPr lang="it-IT"/>
        </a:p>
      </dgm:t>
    </dgm:pt>
    <dgm:pt modelId="{72BED77C-CCFE-419B-AAE5-2BEFF598F61A}" type="sibTrans" cxnId="{B7346F5F-F600-45D3-AAC7-B583B98B1C91}">
      <dgm:prSet/>
      <dgm:spPr/>
      <dgm:t>
        <a:bodyPr/>
        <a:lstStyle/>
        <a:p>
          <a:endParaRPr lang="it-IT"/>
        </a:p>
      </dgm:t>
    </dgm:pt>
    <dgm:pt modelId="{A775B44A-8918-41BE-89AA-971D266266FE}">
      <dgm:prSet phldrT="[Testo]"/>
      <dgm:spPr/>
      <dgm:t>
        <a:bodyPr/>
        <a:lstStyle/>
        <a:p>
          <a:r>
            <a:rPr lang="it-IT" dirty="0" smtClean="0"/>
            <a:t>Luglio</a:t>
          </a:r>
          <a:endParaRPr lang="it-IT" dirty="0"/>
        </a:p>
      </dgm:t>
    </dgm:pt>
    <dgm:pt modelId="{571F5DE5-A6D4-4F35-97B8-4223DBA4EC65}" type="parTrans" cxnId="{99B47A84-1970-4146-8BB8-848638C0096D}">
      <dgm:prSet/>
      <dgm:spPr/>
      <dgm:t>
        <a:bodyPr/>
        <a:lstStyle/>
        <a:p>
          <a:endParaRPr lang="it-IT"/>
        </a:p>
      </dgm:t>
    </dgm:pt>
    <dgm:pt modelId="{DA83192B-8C70-4B3A-AF4F-2A85D66953CC}" type="sibTrans" cxnId="{99B47A84-1970-4146-8BB8-848638C0096D}">
      <dgm:prSet/>
      <dgm:spPr/>
      <dgm:t>
        <a:bodyPr/>
        <a:lstStyle/>
        <a:p>
          <a:endParaRPr lang="it-IT"/>
        </a:p>
      </dgm:t>
    </dgm:pt>
    <dgm:pt modelId="{7E9B2AE6-27E0-4854-BB62-38C47DA0D7D8}">
      <dgm:prSet phldrT="[Testo]" custT="1"/>
      <dgm:spPr/>
      <dgm:t>
        <a:bodyPr/>
        <a:lstStyle/>
        <a:p>
          <a:r>
            <a:rPr lang="it-IT" sz="1200" dirty="0" smtClean="0"/>
            <a:t>Estate</a:t>
          </a:r>
          <a:endParaRPr lang="it-IT" sz="1200" dirty="0"/>
        </a:p>
      </dgm:t>
    </dgm:pt>
    <dgm:pt modelId="{96664DF3-27A9-429E-BC66-5F7C4B87CA70}" type="parTrans" cxnId="{01F9BDAE-A65E-4D03-BF57-959F29973BFD}">
      <dgm:prSet/>
      <dgm:spPr/>
      <dgm:t>
        <a:bodyPr/>
        <a:lstStyle/>
        <a:p>
          <a:endParaRPr lang="it-IT"/>
        </a:p>
      </dgm:t>
    </dgm:pt>
    <dgm:pt modelId="{5C18CBA3-B8C1-4614-B4CF-DAE212BCEA80}" type="sibTrans" cxnId="{01F9BDAE-A65E-4D03-BF57-959F29973BFD}">
      <dgm:prSet/>
      <dgm:spPr/>
      <dgm:t>
        <a:bodyPr/>
        <a:lstStyle/>
        <a:p>
          <a:endParaRPr lang="it-IT"/>
        </a:p>
      </dgm:t>
    </dgm:pt>
    <dgm:pt modelId="{F8FB9BA8-6D91-403C-A562-9EB9EDE6AFCB}">
      <dgm:prSet phldrT="[Testo]"/>
      <dgm:spPr/>
      <dgm:t>
        <a:bodyPr/>
        <a:lstStyle/>
        <a:p>
          <a:r>
            <a:rPr lang="it-IT" dirty="0" smtClean="0"/>
            <a:t>Settembre</a:t>
          </a:r>
          <a:endParaRPr lang="it-IT" dirty="0"/>
        </a:p>
      </dgm:t>
    </dgm:pt>
    <dgm:pt modelId="{F59C8179-8B1A-4EAB-886A-26CF0A8D16C5}" type="parTrans" cxnId="{CB6B568F-66EA-4003-B173-BD63BC8C2990}">
      <dgm:prSet/>
      <dgm:spPr/>
      <dgm:t>
        <a:bodyPr/>
        <a:lstStyle/>
        <a:p>
          <a:endParaRPr lang="it-IT"/>
        </a:p>
      </dgm:t>
    </dgm:pt>
    <dgm:pt modelId="{36B25F1C-4FE6-4BE4-8B57-F875275AB55C}" type="sibTrans" cxnId="{CB6B568F-66EA-4003-B173-BD63BC8C2990}">
      <dgm:prSet/>
      <dgm:spPr/>
      <dgm:t>
        <a:bodyPr/>
        <a:lstStyle/>
        <a:p>
          <a:endParaRPr lang="it-IT"/>
        </a:p>
      </dgm:t>
    </dgm:pt>
    <dgm:pt modelId="{0C24197A-5277-4046-BDB3-E450ED04778A}">
      <dgm:prSet phldrT="[Testo]" custT="1"/>
      <dgm:spPr/>
      <dgm:t>
        <a:bodyPr/>
        <a:lstStyle/>
        <a:p>
          <a:r>
            <a:rPr lang="it-IT" sz="1200" dirty="0" smtClean="0"/>
            <a:t>Autunno</a:t>
          </a:r>
          <a:endParaRPr lang="it-IT" sz="1200" dirty="0"/>
        </a:p>
      </dgm:t>
    </dgm:pt>
    <dgm:pt modelId="{3C1E3AF7-DFBB-4BB2-AC7D-7991A997B421}" type="parTrans" cxnId="{EC91D96A-BC93-49D0-B38E-E5C8D07C2022}">
      <dgm:prSet/>
      <dgm:spPr/>
      <dgm:t>
        <a:bodyPr/>
        <a:lstStyle/>
        <a:p>
          <a:endParaRPr lang="it-IT"/>
        </a:p>
      </dgm:t>
    </dgm:pt>
    <dgm:pt modelId="{8E3972EC-32A2-4FF5-8FA1-3B7E90A4C34C}" type="sibTrans" cxnId="{EC91D96A-BC93-49D0-B38E-E5C8D07C2022}">
      <dgm:prSet/>
      <dgm:spPr/>
      <dgm:t>
        <a:bodyPr/>
        <a:lstStyle/>
        <a:p>
          <a:endParaRPr lang="it-IT"/>
        </a:p>
      </dgm:t>
    </dgm:pt>
    <dgm:pt modelId="{935FC57A-6B4F-41BA-877C-D65A0C5D0761}">
      <dgm:prSet phldrT="[Testo]"/>
      <dgm:spPr/>
      <dgm:t>
        <a:bodyPr/>
        <a:lstStyle/>
        <a:p>
          <a:endParaRPr lang="it-IT" sz="1000" dirty="0"/>
        </a:p>
      </dgm:t>
    </dgm:pt>
    <dgm:pt modelId="{C8E31862-B03F-45D3-9917-52772C2C216F}" type="parTrans" cxnId="{AFECD63D-552E-4C6B-9AF5-8B62C930A88C}">
      <dgm:prSet/>
      <dgm:spPr/>
      <dgm:t>
        <a:bodyPr/>
        <a:lstStyle/>
        <a:p>
          <a:endParaRPr lang="it-IT"/>
        </a:p>
      </dgm:t>
    </dgm:pt>
    <dgm:pt modelId="{AD3E3C66-FF9F-449F-8D74-198958B934BA}" type="sibTrans" cxnId="{AFECD63D-552E-4C6B-9AF5-8B62C930A88C}">
      <dgm:prSet/>
      <dgm:spPr/>
      <dgm:t>
        <a:bodyPr/>
        <a:lstStyle/>
        <a:p>
          <a:endParaRPr lang="it-IT"/>
        </a:p>
      </dgm:t>
    </dgm:pt>
    <dgm:pt modelId="{3F87A7A6-F075-42EE-942C-948F70C8EBFB}">
      <dgm:prSet/>
      <dgm:spPr/>
      <dgm:t>
        <a:bodyPr/>
        <a:lstStyle/>
        <a:p>
          <a:r>
            <a:rPr lang="it-IT" dirty="0" smtClean="0"/>
            <a:t>Novembre</a:t>
          </a:r>
          <a:endParaRPr lang="it-IT" dirty="0"/>
        </a:p>
      </dgm:t>
    </dgm:pt>
    <dgm:pt modelId="{0BC7DE98-B3D2-443A-B41C-A4736F580409}" type="parTrans" cxnId="{2EB51107-86B1-4780-B7EC-EA0351BA92AD}">
      <dgm:prSet/>
      <dgm:spPr/>
      <dgm:t>
        <a:bodyPr/>
        <a:lstStyle/>
        <a:p>
          <a:endParaRPr lang="it-IT"/>
        </a:p>
      </dgm:t>
    </dgm:pt>
    <dgm:pt modelId="{0CD36023-FCB8-4841-939C-8E3E4CB5D3CD}" type="sibTrans" cxnId="{2EB51107-86B1-4780-B7EC-EA0351BA92AD}">
      <dgm:prSet/>
      <dgm:spPr/>
      <dgm:t>
        <a:bodyPr/>
        <a:lstStyle/>
        <a:p>
          <a:endParaRPr lang="it-IT"/>
        </a:p>
      </dgm:t>
    </dgm:pt>
    <dgm:pt modelId="{924D4D8B-3EB9-4D9A-950B-93450CBCCF2B}">
      <dgm:prSet/>
      <dgm:spPr/>
      <dgm:t>
        <a:bodyPr/>
        <a:lstStyle/>
        <a:p>
          <a:r>
            <a:rPr lang="it-IT" dirty="0" smtClean="0"/>
            <a:t>Inverno</a:t>
          </a:r>
          <a:endParaRPr lang="it-IT" dirty="0"/>
        </a:p>
      </dgm:t>
    </dgm:pt>
    <dgm:pt modelId="{C59FCAEA-4169-43F1-A2BA-7ACD8F3A7338}" type="parTrans" cxnId="{E887D095-479A-4F1D-B114-8E97EB460BF0}">
      <dgm:prSet/>
      <dgm:spPr/>
      <dgm:t>
        <a:bodyPr/>
        <a:lstStyle/>
        <a:p>
          <a:endParaRPr lang="it-IT"/>
        </a:p>
      </dgm:t>
    </dgm:pt>
    <dgm:pt modelId="{78D0D228-D0D6-4E2F-952A-148996FA816F}" type="sibTrans" cxnId="{E887D095-479A-4F1D-B114-8E97EB460BF0}">
      <dgm:prSet/>
      <dgm:spPr/>
      <dgm:t>
        <a:bodyPr/>
        <a:lstStyle/>
        <a:p>
          <a:endParaRPr lang="it-IT"/>
        </a:p>
      </dgm:t>
    </dgm:pt>
    <dgm:pt modelId="{A199DA7A-6B1B-44B9-9E6A-59E19A3A3F84}">
      <dgm:prSet/>
      <dgm:spPr/>
      <dgm:t>
        <a:bodyPr/>
        <a:lstStyle/>
        <a:p>
          <a:endParaRPr lang="it-IT"/>
        </a:p>
      </dgm:t>
    </dgm:pt>
    <dgm:pt modelId="{036EED68-2D32-4899-A3C4-FF06D46F83C9}" type="parTrans" cxnId="{535E5380-4025-49CB-A8EB-742FFAE6C9C7}">
      <dgm:prSet/>
      <dgm:spPr/>
      <dgm:t>
        <a:bodyPr/>
        <a:lstStyle/>
        <a:p>
          <a:endParaRPr lang="it-IT"/>
        </a:p>
      </dgm:t>
    </dgm:pt>
    <dgm:pt modelId="{CB4C9480-3969-43F6-933D-54C0DA5F92DB}" type="sibTrans" cxnId="{535E5380-4025-49CB-A8EB-742FFAE6C9C7}">
      <dgm:prSet/>
      <dgm:spPr/>
      <dgm:t>
        <a:bodyPr/>
        <a:lstStyle/>
        <a:p>
          <a:endParaRPr lang="it-IT"/>
        </a:p>
      </dgm:t>
    </dgm:pt>
    <dgm:pt modelId="{A8E57AAA-0E17-4C2C-97ED-6A4E91163EC9}" type="pres">
      <dgm:prSet presAssocID="{3E50CA76-39D7-4ED3-9970-3C4F9D9CDE3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9EB3A05C-FC50-4C82-B2BD-8DE27F279AFB}" type="pres">
      <dgm:prSet presAssocID="{12B4FEB4-4DF9-454A-AA19-822A56105ADB}" presName="composite" presStyleCnt="0"/>
      <dgm:spPr/>
    </dgm:pt>
    <dgm:pt modelId="{DE319D47-1A04-4C12-A940-4286B5D56B57}" type="pres">
      <dgm:prSet presAssocID="{12B4FEB4-4DF9-454A-AA19-822A56105ADB}" presName="bentUpArrow1" presStyleLbl="alignImgPlace1" presStyleIdx="0" presStyleCnt="3"/>
      <dgm:spPr/>
    </dgm:pt>
    <dgm:pt modelId="{FD958EF7-DF30-4D9A-BF09-1A763625BBF7}" type="pres">
      <dgm:prSet presAssocID="{12B4FEB4-4DF9-454A-AA19-822A56105AD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8195F9-5E2A-4DB3-966D-8733AD31B872}" type="pres">
      <dgm:prSet presAssocID="{12B4FEB4-4DF9-454A-AA19-822A56105ADB}" presName="ChildText" presStyleLbl="revTx" presStyleIdx="0" presStyleCnt="4" custScaleX="163883" custLinFactNeighborX="51155" custLinFactNeighborY="-81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8B61FA9-1E8A-48E5-B355-B5ECD790028B}" type="pres">
      <dgm:prSet presAssocID="{D7DD161F-2524-44AE-9C2C-6EA52180DE51}" presName="sibTrans" presStyleCnt="0"/>
      <dgm:spPr/>
    </dgm:pt>
    <dgm:pt modelId="{4BA22EC9-2362-4F41-900E-FD3554C2F0B5}" type="pres">
      <dgm:prSet presAssocID="{A775B44A-8918-41BE-89AA-971D266266FE}" presName="composite" presStyleCnt="0"/>
      <dgm:spPr/>
    </dgm:pt>
    <dgm:pt modelId="{56471A14-F05F-4756-AA63-E1447ADCFBA1}" type="pres">
      <dgm:prSet presAssocID="{A775B44A-8918-41BE-89AA-971D266266FE}" presName="bentUpArrow1" presStyleLbl="alignImgPlace1" presStyleIdx="1" presStyleCnt="3"/>
      <dgm:spPr/>
    </dgm:pt>
    <dgm:pt modelId="{B4250E76-D7A4-475D-81B6-1634CB5C2DFA}" type="pres">
      <dgm:prSet presAssocID="{A775B44A-8918-41BE-89AA-971D266266F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E9DF36-ABF6-443D-B254-250AAE3D6DC8}" type="pres">
      <dgm:prSet presAssocID="{A775B44A-8918-41BE-89AA-971D266266F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918413-76CB-4737-9FBC-B7180F00E44A}" type="pres">
      <dgm:prSet presAssocID="{DA83192B-8C70-4B3A-AF4F-2A85D66953CC}" presName="sibTrans" presStyleCnt="0"/>
      <dgm:spPr/>
    </dgm:pt>
    <dgm:pt modelId="{374A881B-E6B2-4A2D-9B75-418286A3815D}" type="pres">
      <dgm:prSet presAssocID="{F8FB9BA8-6D91-403C-A562-9EB9EDE6AFCB}" presName="composite" presStyleCnt="0"/>
      <dgm:spPr/>
    </dgm:pt>
    <dgm:pt modelId="{2E3368AD-2577-4B32-9476-90D7316EB022}" type="pres">
      <dgm:prSet presAssocID="{F8FB9BA8-6D91-403C-A562-9EB9EDE6AFCB}" presName="bentUpArrow1" presStyleLbl="alignImgPlace1" presStyleIdx="2" presStyleCnt="3"/>
      <dgm:spPr/>
    </dgm:pt>
    <dgm:pt modelId="{6222DF9C-EB27-4B9D-8B85-A96A77E68E96}" type="pres">
      <dgm:prSet presAssocID="{F8FB9BA8-6D91-403C-A562-9EB9EDE6AFC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30EAD5E-6917-4B06-8ACA-52672069AF6B}" type="pres">
      <dgm:prSet presAssocID="{F8FB9BA8-6D91-403C-A562-9EB9EDE6AFCB}" presName="ChildText" presStyleLbl="revTx" presStyleIdx="2" presStyleCnt="4" custScaleX="185164" custLinFactNeighborX="41627" custLinFactNeighborY="84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D35B39-E48C-4198-8DB4-170AB4B8D490}" type="pres">
      <dgm:prSet presAssocID="{36B25F1C-4FE6-4BE4-8B57-F875275AB55C}" presName="sibTrans" presStyleCnt="0"/>
      <dgm:spPr/>
    </dgm:pt>
    <dgm:pt modelId="{73E46858-442D-446F-948B-A8491E463499}" type="pres">
      <dgm:prSet presAssocID="{3F87A7A6-F075-42EE-942C-948F70C8EBFB}" presName="composite" presStyleCnt="0"/>
      <dgm:spPr/>
    </dgm:pt>
    <dgm:pt modelId="{D4BE7120-2314-4818-91E0-276512151ECC}" type="pres">
      <dgm:prSet presAssocID="{3F87A7A6-F075-42EE-942C-948F70C8EB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3A593C5-BE82-4196-AEB1-B437DC7F040E}" type="pres">
      <dgm:prSet presAssocID="{3F87A7A6-F075-42EE-942C-948F70C8EBFB}" presName="FinalChildText" presStyleLbl="revTx" presStyleIdx="3" presStyleCnt="4" custLinFactNeighborX="10071" custLinFactNeighborY="5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32ED580-B07B-482A-A4CF-776869CB64CD}" type="presOf" srcId="{935FC57A-6B4F-41BA-877C-D65A0C5D0761}" destId="{928195F9-5E2A-4DB3-966D-8733AD31B872}" srcOrd="0" destOrd="0" presId="urn:microsoft.com/office/officeart/2005/8/layout/StepDownProcess"/>
    <dgm:cxn modelId="{2EB51107-86B1-4780-B7EC-EA0351BA92AD}" srcId="{3E50CA76-39D7-4ED3-9970-3C4F9D9CDE32}" destId="{3F87A7A6-F075-42EE-942C-948F70C8EBFB}" srcOrd="3" destOrd="0" parTransId="{0BC7DE98-B3D2-443A-B41C-A4736F580409}" sibTransId="{0CD36023-FCB8-4841-939C-8E3E4CB5D3CD}"/>
    <dgm:cxn modelId="{414E3285-90CA-47E3-9754-B974784D403B}" type="presOf" srcId="{A199DA7A-6B1B-44B9-9E6A-59E19A3A3F84}" destId="{33A593C5-BE82-4196-AEB1-B437DC7F040E}" srcOrd="0" destOrd="1" presId="urn:microsoft.com/office/officeart/2005/8/layout/StepDownProcess"/>
    <dgm:cxn modelId="{27813023-F34F-4078-AEDC-A04E22169200}" type="presOf" srcId="{3E50CA76-39D7-4ED3-9970-3C4F9D9CDE32}" destId="{A8E57AAA-0E17-4C2C-97ED-6A4E91163EC9}" srcOrd="0" destOrd="0" presId="urn:microsoft.com/office/officeart/2005/8/layout/StepDownProcess"/>
    <dgm:cxn modelId="{6F88AA01-84C2-4349-81EA-35533B803490}" type="presOf" srcId="{3F87A7A6-F075-42EE-942C-948F70C8EBFB}" destId="{D4BE7120-2314-4818-91E0-276512151ECC}" srcOrd="0" destOrd="0" presId="urn:microsoft.com/office/officeart/2005/8/layout/StepDownProcess"/>
    <dgm:cxn modelId="{B7346F5F-F600-45D3-AAC7-B583B98B1C91}" srcId="{12B4FEB4-4DF9-454A-AA19-822A56105ADB}" destId="{1B5B4258-3DBE-4FF7-A1DE-D9D8F21BE762}" srcOrd="1" destOrd="0" parTransId="{59447859-AF82-4737-9744-9C2A20EDA549}" sibTransId="{72BED77C-CCFE-419B-AAE5-2BEFF598F61A}"/>
    <dgm:cxn modelId="{E9A8315B-4839-4877-8114-AB2ED83E526A}" type="presOf" srcId="{7E9B2AE6-27E0-4854-BB62-38C47DA0D7D8}" destId="{BBE9DF36-ABF6-443D-B254-250AAE3D6DC8}" srcOrd="0" destOrd="0" presId="urn:microsoft.com/office/officeart/2005/8/layout/StepDownProcess"/>
    <dgm:cxn modelId="{535E5380-4025-49CB-A8EB-742FFAE6C9C7}" srcId="{3F87A7A6-F075-42EE-942C-948F70C8EBFB}" destId="{A199DA7A-6B1B-44B9-9E6A-59E19A3A3F84}" srcOrd="1" destOrd="0" parTransId="{036EED68-2D32-4899-A3C4-FF06D46F83C9}" sibTransId="{CB4C9480-3969-43F6-933D-54C0DA5F92DB}"/>
    <dgm:cxn modelId="{7F4E3CAA-9422-4962-BFEB-EA99D9F431F9}" srcId="{3E50CA76-39D7-4ED3-9970-3C4F9D9CDE32}" destId="{12B4FEB4-4DF9-454A-AA19-822A56105ADB}" srcOrd="0" destOrd="0" parTransId="{DE1795D2-F4D0-41FF-9C63-BDF0046B55AE}" sibTransId="{D7DD161F-2524-44AE-9C2C-6EA52180DE51}"/>
    <dgm:cxn modelId="{99B47A84-1970-4146-8BB8-848638C0096D}" srcId="{3E50CA76-39D7-4ED3-9970-3C4F9D9CDE32}" destId="{A775B44A-8918-41BE-89AA-971D266266FE}" srcOrd="1" destOrd="0" parTransId="{571F5DE5-A6D4-4F35-97B8-4223DBA4EC65}" sibTransId="{DA83192B-8C70-4B3A-AF4F-2A85D66953CC}"/>
    <dgm:cxn modelId="{05315453-6128-4004-8EED-9737C47D4D0E}" type="presOf" srcId="{A775B44A-8918-41BE-89AA-971D266266FE}" destId="{B4250E76-D7A4-475D-81B6-1634CB5C2DFA}" srcOrd="0" destOrd="0" presId="urn:microsoft.com/office/officeart/2005/8/layout/StepDownProcess"/>
    <dgm:cxn modelId="{CB6B568F-66EA-4003-B173-BD63BC8C2990}" srcId="{3E50CA76-39D7-4ED3-9970-3C4F9D9CDE32}" destId="{F8FB9BA8-6D91-403C-A562-9EB9EDE6AFCB}" srcOrd="2" destOrd="0" parTransId="{F59C8179-8B1A-4EAB-886A-26CF0A8D16C5}" sibTransId="{36B25F1C-4FE6-4BE4-8B57-F875275AB55C}"/>
    <dgm:cxn modelId="{AFECD63D-552E-4C6B-9AF5-8B62C930A88C}" srcId="{12B4FEB4-4DF9-454A-AA19-822A56105ADB}" destId="{935FC57A-6B4F-41BA-877C-D65A0C5D0761}" srcOrd="0" destOrd="0" parTransId="{C8E31862-B03F-45D3-9917-52772C2C216F}" sibTransId="{AD3E3C66-FF9F-449F-8D74-198958B934BA}"/>
    <dgm:cxn modelId="{63565C4C-7A03-45FD-AC98-E1C1DA4555AC}" type="presOf" srcId="{924D4D8B-3EB9-4D9A-950B-93450CBCCF2B}" destId="{33A593C5-BE82-4196-AEB1-B437DC7F040E}" srcOrd="0" destOrd="0" presId="urn:microsoft.com/office/officeart/2005/8/layout/StepDownProcess"/>
    <dgm:cxn modelId="{7BF9490D-013B-4EE0-AD73-C5D88CDA3B1E}" type="presOf" srcId="{F8FB9BA8-6D91-403C-A562-9EB9EDE6AFCB}" destId="{6222DF9C-EB27-4B9D-8B85-A96A77E68E96}" srcOrd="0" destOrd="0" presId="urn:microsoft.com/office/officeart/2005/8/layout/StepDownProcess"/>
    <dgm:cxn modelId="{8E938347-0828-4ACF-B590-E6181B26E17E}" type="presOf" srcId="{12B4FEB4-4DF9-454A-AA19-822A56105ADB}" destId="{FD958EF7-DF30-4D9A-BF09-1A763625BBF7}" srcOrd="0" destOrd="0" presId="urn:microsoft.com/office/officeart/2005/8/layout/StepDownProcess"/>
    <dgm:cxn modelId="{1152F1A1-6B83-4FD9-9A74-D8A56182CCD1}" type="presOf" srcId="{0C24197A-5277-4046-BDB3-E450ED04778A}" destId="{630EAD5E-6917-4B06-8ACA-52672069AF6B}" srcOrd="0" destOrd="0" presId="urn:microsoft.com/office/officeart/2005/8/layout/StepDownProcess"/>
    <dgm:cxn modelId="{EC91D96A-BC93-49D0-B38E-E5C8D07C2022}" srcId="{F8FB9BA8-6D91-403C-A562-9EB9EDE6AFCB}" destId="{0C24197A-5277-4046-BDB3-E450ED04778A}" srcOrd="0" destOrd="0" parTransId="{3C1E3AF7-DFBB-4BB2-AC7D-7991A997B421}" sibTransId="{8E3972EC-32A2-4FF5-8FA1-3B7E90A4C34C}"/>
    <dgm:cxn modelId="{06A28576-73D0-46B1-AB2F-DBC77638FAAE}" type="presOf" srcId="{1B5B4258-3DBE-4FF7-A1DE-D9D8F21BE762}" destId="{928195F9-5E2A-4DB3-966D-8733AD31B872}" srcOrd="0" destOrd="1" presId="urn:microsoft.com/office/officeart/2005/8/layout/StepDownProcess"/>
    <dgm:cxn modelId="{E887D095-479A-4F1D-B114-8E97EB460BF0}" srcId="{3F87A7A6-F075-42EE-942C-948F70C8EBFB}" destId="{924D4D8B-3EB9-4D9A-950B-93450CBCCF2B}" srcOrd="0" destOrd="0" parTransId="{C59FCAEA-4169-43F1-A2BA-7ACD8F3A7338}" sibTransId="{78D0D228-D0D6-4E2F-952A-148996FA816F}"/>
    <dgm:cxn modelId="{01F9BDAE-A65E-4D03-BF57-959F29973BFD}" srcId="{A775B44A-8918-41BE-89AA-971D266266FE}" destId="{7E9B2AE6-27E0-4854-BB62-38C47DA0D7D8}" srcOrd="0" destOrd="0" parTransId="{96664DF3-27A9-429E-BC66-5F7C4B87CA70}" sibTransId="{5C18CBA3-B8C1-4614-B4CF-DAE212BCEA80}"/>
    <dgm:cxn modelId="{51525717-9C88-4D3E-AD45-4EEC886510DA}" type="presParOf" srcId="{A8E57AAA-0E17-4C2C-97ED-6A4E91163EC9}" destId="{9EB3A05C-FC50-4C82-B2BD-8DE27F279AFB}" srcOrd="0" destOrd="0" presId="urn:microsoft.com/office/officeart/2005/8/layout/StepDownProcess"/>
    <dgm:cxn modelId="{E9B39440-BB30-43ED-A5E5-C7EC2C38A0EE}" type="presParOf" srcId="{9EB3A05C-FC50-4C82-B2BD-8DE27F279AFB}" destId="{DE319D47-1A04-4C12-A940-4286B5D56B57}" srcOrd="0" destOrd="0" presId="urn:microsoft.com/office/officeart/2005/8/layout/StepDownProcess"/>
    <dgm:cxn modelId="{0CC9BB10-CCB3-47D7-8899-DBE7D56F72EE}" type="presParOf" srcId="{9EB3A05C-FC50-4C82-B2BD-8DE27F279AFB}" destId="{FD958EF7-DF30-4D9A-BF09-1A763625BBF7}" srcOrd="1" destOrd="0" presId="urn:microsoft.com/office/officeart/2005/8/layout/StepDownProcess"/>
    <dgm:cxn modelId="{EECBB668-3364-496D-834B-3961D6D1D5A8}" type="presParOf" srcId="{9EB3A05C-FC50-4C82-B2BD-8DE27F279AFB}" destId="{928195F9-5E2A-4DB3-966D-8733AD31B872}" srcOrd="2" destOrd="0" presId="urn:microsoft.com/office/officeart/2005/8/layout/StepDownProcess"/>
    <dgm:cxn modelId="{59981C05-37F6-4B26-A42B-D6E4656C72F0}" type="presParOf" srcId="{A8E57AAA-0E17-4C2C-97ED-6A4E91163EC9}" destId="{98B61FA9-1E8A-48E5-B355-B5ECD790028B}" srcOrd="1" destOrd="0" presId="urn:microsoft.com/office/officeart/2005/8/layout/StepDownProcess"/>
    <dgm:cxn modelId="{9271D213-B032-42E3-A415-7B88F1D15F18}" type="presParOf" srcId="{A8E57AAA-0E17-4C2C-97ED-6A4E91163EC9}" destId="{4BA22EC9-2362-4F41-900E-FD3554C2F0B5}" srcOrd="2" destOrd="0" presId="urn:microsoft.com/office/officeart/2005/8/layout/StepDownProcess"/>
    <dgm:cxn modelId="{3264BB5E-9DD3-48D1-903B-D50EAB51DAAB}" type="presParOf" srcId="{4BA22EC9-2362-4F41-900E-FD3554C2F0B5}" destId="{56471A14-F05F-4756-AA63-E1447ADCFBA1}" srcOrd="0" destOrd="0" presId="urn:microsoft.com/office/officeart/2005/8/layout/StepDownProcess"/>
    <dgm:cxn modelId="{ED2F212D-97BB-47B8-A400-B0877F2A7A5C}" type="presParOf" srcId="{4BA22EC9-2362-4F41-900E-FD3554C2F0B5}" destId="{B4250E76-D7A4-475D-81B6-1634CB5C2DFA}" srcOrd="1" destOrd="0" presId="urn:microsoft.com/office/officeart/2005/8/layout/StepDownProcess"/>
    <dgm:cxn modelId="{5ECBF09D-F34D-42CC-B2A8-8EA6B73571EF}" type="presParOf" srcId="{4BA22EC9-2362-4F41-900E-FD3554C2F0B5}" destId="{BBE9DF36-ABF6-443D-B254-250AAE3D6DC8}" srcOrd="2" destOrd="0" presId="urn:microsoft.com/office/officeart/2005/8/layout/StepDownProcess"/>
    <dgm:cxn modelId="{54EDD36A-55AA-4619-8755-64C43ACBE83E}" type="presParOf" srcId="{A8E57AAA-0E17-4C2C-97ED-6A4E91163EC9}" destId="{C9918413-76CB-4737-9FBC-B7180F00E44A}" srcOrd="3" destOrd="0" presId="urn:microsoft.com/office/officeart/2005/8/layout/StepDownProcess"/>
    <dgm:cxn modelId="{4C88DD8E-6BF1-4BAB-9E77-3152F7BD5295}" type="presParOf" srcId="{A8E57AAA-0E17-4C2C-97ED-6A4E91163EC9}" destId="{374A881B-E6B2-4A2D-9B75-418286A3815D}" srcOrd="4" destOrd="0" presId="urn:microsoft.com/office/officeart/2005/8/layout/StepDownProcess"/>
    <dgm:cxn modelId="{9BDC6C55-C53E-4EA0-AA43-ACB92A893196}" type="presParOf" srcId="{374A881B-E6B2-4A2D-9B75-418286A3815D}" destId="{2E3368AD-2577-4B32-9476-90D7316EB022}" srcOrd="0" destOrd="0" presId="urn:microsoft.com/office/officeart/2005/8/layout/StepDownProcess"/>
    <dgm:cxn modelId="{BEB39B2F-7CF4-4085-A1E7-FFBBF27EFE5B}" type="presParOf" srcId="{374A881B-E6B2-4A2D-9B75-418286A3815D}" destId="{6222DF9C-EB27-4B9D-8B85-A96A77E68E96}" srcOrd="1" destOrd="0" presId="urn:microsoft.com/office/officeart/2005/8/layout/StepDownProcess"/>
    <dgm:cxn modelId="{4E73526F-26DA-4B4F-BBBA-4E31AFC95BCB}" type="presParOf" srcId="{374A881B-E6B2-4A2D-9B75-418286A3815D}" destId="{630EAD5E-6917-4B06-8ACA-52672069AF6B}" srcOrd="2" destOrd="0" presId="urn:microsoft.com/office/officeart/2005/8/layout/StepDownProcess"/>
    <dgm:cxn modelId="{8343067A-1B49-4A78-9A1A-657ABA53ECF6}" type="presParOf" srcId="{A8E57AAA-0E17-4C2C-97ED-6A4E91163EC9}" destId="{14D35B39-E48C-4198-8DB4-170AB4B8D490}" srcOrd="5" destOrd="0" presId="urn:microsoft.com/office/officeart/2005/8/layout/StepDownProcess"/>
    <dgm:cxn modelId="{1A71AD3B-DB21-42C6-88BE-4ED10A8EFBC2}" type="presParOf" srcId="{A8E57AAA-0E17-4C2C-97ED-6A4E91163EC9}" destId="{73E46858-442D-446F-948B-A8491E463499}" srcOrd="6" destOrd="0" presId="urn:microsoft.com/office/officeart/2005/8/layout/StepDownProcess"/>
    <dgm:cxn modelId="{765D5C89-2993-4BBD-9F13-5F28C992974D}" type="presParOf" srcId="{73E46858-442D-446F-948B-A8491E463499}" destId="{D4BE7120-2314-4818-91E0-276512151ECC}" srcOrd="0" destOrd="0" presId="urn:microsoft.com/office/officeart/2005/8/layout/StepDownProcess"/>
    <dgm:cxn modelId="{B39FB847-0C99-4381-A514-13639C66B8CB}" type="presParOf" srcId="{73E46858-442D-446F-948B-A8491E463499}" destId="{33A593C5-BE82-4196-AEB1-B437DC7F040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D9355E-B19B-47EC-B9F1-74B69A9A6F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6B03863-E8F6-49EB-B4F4-E3C9CA00252A}">
      <dgm:prSet phldrT="[Testo]"/>
      <dgm:spPr/>
      <dgm:t>
        <a:bodyPr/>
        <a:lstStyle/>
        <a:p>
          <a:r>
            <a:rPr lang="it-IT" dirty="0" err="1" smtClean="0"/>
            <a:t>Prospect</a:t>
          </a:r>
          <a:endParaRPr lang="it-IT" dirty="0"/>
        </a:p>
      </dgm:t>
    </dgm:pt>
    <dgm:pt modelId="{FC4C8010-3729-4CC2-AFEC-99927AD9098E}" type="parTrans" cxnId="{BAF5382D-AC7E-4117-B2BC-75490D5C7E42}">
      <dgm:prSet/>
      <dgm:spPr/>
      <dgm:t>
        <a:bodyPr/>
        <a:lstStyle/>
        <a:p>
          <a:endParaRPr lang="it-IT"/>
        </a:p>
      </dgm:t>
    </dgm:pt>
    <dgm:pt modelId="{39CB00EB-27B5-42C6-90AE-E07843F42693}" type="sibTrans" cxnId="{BAF5382D-AC7E-4117-B2BC-75490D5C7E42}">
      <dgm:prSet/>
      <dgm:spPr/>
      <dgm:t>
        <a:bodyPr/>
        <a:lstStyle/>
        <a:p>
          <a:endParaRPr lang="it-IT"/>
        </a:p>
      </dgm:t>
    </dgm:pt>
    <dgm:pt modelId="{AAF1D1FA-D0C7-4BBC-8D4D-424233C7E5F6}">
      <dgm:prSet phldrT="[Testo]"/>
      <dgm:spPr/>
      <dgm:t>
        <a:bodyPr/>
        <a:lstStyle/>
        <a:p>
          <a:r>
            <a:rPr lang="it-IT" dirty="0" smtClean="0"/>
            <a:t>Come attiviamo i nostri utenti che rientrano nel contesto di </a:t>
          </a:r>
          <a:r>
            <a:rPr lang="it-IT" dirty="0" err="1" smtClean="0"/>
            <a:t>Deodor</a:t>
          </a:r>
          <a:r>
            <a:rPr lang="it-IT" dirty="0" smtClean="0"/>
            <a:t>?</a:t>
          </a:r>
          <a:endParaRPr lang="it-IT" dirty="0"/>
        </a:p>
      </dgm:t>
    </dgm:pt>
    <dgm:pt modelId="{4C3F85F4-E952-4513-B138-BDDDB8558E63}" type="parTrans" cxnId="{18E49E6A-8660-4F60-99E0-D08386338A67}">
      <dgm:prSet/>
      <dgm:spPr/>
      <dgm:t>
        <a:bodyPr/>
        <a:lstStyle/>
        <a:p>
          <a:endParaRPr lang="it-IT"/>
        </a:p>
      </dgm:t>
    </dgm:pt>
    <dgm:pt modelId="{1529F78A-C581-4384-8E7A-D29BA919D413}" type="sibTrans" cxnId="{18E49E6A-8660-4F60-99E0-D08386338A67}">
      <dgm:prSet/>
      <dgm:spPr/>
      <dgm:t>
        <a:bodyPr/>
        <a:lstStyle/>
        <a:p>
          <a:endParaRPr lang="it-IT"/>
        </a:p>
      </dgm:t>
    </dgm:pt>
    <dgm:pt modelId="{B94BC459-874D-4F7F-B460-D227BFE62E0A}">
      <dgm:prSet phldrT="[Testo]"/>
      <dgm:spPr/>
      <dgm:t>
        <a:bodyPr/>
        <a:lstStyle/>
        <a:p>
          <a:r>
            <a:rPr lang="it-IT" dirty="0" smtClean="0"/>
            <a:t>Lead</a:t>
          </a:r>
          <a:endParaRPr lang="it-IT" dirty="0"/>
        </a:p>
      </dgm:t>
    </dgm:pt>
    <dgm:pt modelId="{1992BFBC-3999-4222-AA9D-8A9770712E17}" type="parTrans" cxnId="{A1BBF0B1-9A42-4F7B-8B80-0A4ACCF40781}">
      <dgm:prSet/>
      <dgm:spPr/>
      <dgm:t>
        <a:bodyPr/>
        <a:lstStyle/>
        <a:p>
          <a:endParaRPr lang="it-IT"/>
        </a:p>
      </dgm:t>
    </dgm:pt>
    <dgm:pt modelId="{82F6498F-B7D4-46F9-91DB-FE08F7A10CD3}" type="sibTrans" cxnId="{A1BBF0B1-9A42-4F7B-8B80-0A4ACCF40781}">
      <dgm:prSet/>
      <dgm:spPr/>
      <dgm:t>
        <a:bodyPr/>
        <a:lstStyle/>
        <a:p>
          <a:endParaRPr lang="it-IT"/>
        </a:p>
      </dgm:t>
    </dgm:pt>
    <dgm:pt modelId="{4B950BB3-17E1-4C2F-9283-87C7AD1D373B}">
      <dgm:prSet phldrT="[Testo]"/>
      <dgm:spPr/>
      <dgm:t>
        <a:bodyPr/>
        <a:lstStyle/>
        <a:p>
          <a:r>
            <a:rPr lang="it-IT" dirty="0" smtClean="0"/>
            <a:t>Come attiviamo l’utente di cui disponiamo i dati personali ?</a:t>
          </a:r>
          <a:endParaRPr lang="it-IT" dirty="0"/>
        </a:p>
      </dgm:t>
    </dgm:pt>
    <dgm:pt modelId="{7803440B-5E6B-4D2E-BEE0-57DC5741FF39}" type="parTrans" cxnId="{8CC95252-ACCB-468B-8484-48B09FBB4DCA}">
      <dgm:prSet/>
      <dgm:spPr/>
      <dgm:t>
        <a:bodyPr/>
        <a:lstStyle/>
        <a:p>
          <a:endParaRPr lang="it-IT"/>
        </a:p>
      </dgm:t>
    </dgm:pt>
    <dgm:pt modelId="{86120B06-BA3A-4307-B612-D9A0E1236054}" type="sibTrans" cxnId="{8CC95252-ACCB-468B-8484-48B09FBB4DCA}">
      <dgm:prSet/>
      <dgm:spPr/>
      <dgm:t>
        <a:bodyPr/>
        <a:lstStyle/>
        <a:p>
          <a:endParaRPr lang="it-IT"/>
        </a:p>
      </dgm:t>
    </dgm:pt>
    <dgm:pt modelId="{3DF653A6-5E35-4F1D-A7BC-198640FBDA48}">
      <dgm:prSet phldrT="[Testo]"/>
      <dgm:spPr/>
      <dgm:t>
        <a:bodyPr/>
        <a:lstStyle/>
        <a:p>
          <a:r>
            <a:rPr lang="it-IT" dirty="0" smtClean="0"/>
            <a:t>Clienti </a:t>
          </a:r>
          <a:endParaRPr lang="it-IT" dirty="0"/>
        </a:p>
      </dgm:t>
    </dgm:pt>
    <dgm:pt modelId="{C01A52FC-5906-43E0-AB1A-0DC2720389FE}" type="parTrans" cxnId="{5C948D9E-75D5-465F-BE51-B9200A4C9CB5}">
      <dgm:prSet/>
      <dgm:spPr/>
      <dgm:t>
        <a:bodyPr/>
        <a:lstStyle/>
        <a:p>
          <a:endParaRPr lang="it-IT"/>
        </a:p>
      </dgm:t>
    </dgm:pt>
    <dgm:pt modelId="{8DA93E37-35E2-41D2-8BF0-BF3454D4FCE6}" type="sibTrans" cxnId="{5C948D9E-75D5-465F-BE51-B9200A4C9CB5}">
      <dgm:prSet/>
      <dgm:spPr/>
      <dgm:t>
        <a:bodyPr/>
        <a:lstStyle/>
        <a:p>
          <a:endParaRPr lang="it-IT"/>
        </a:p>
      </dgm:t>
    </dgm:pt>
    <dgm:pt modelId="{B19A8999-4AD7-4229-8A6C-A48DB084A9D8}">
      <dgm:prSet phldrT="[Testo]"/>
      <dgm:spPr/>
      <dgm:t>
        <a:bodyPr/>
        <a:lstStyle/>
        <a:p>
          <a:r>
            <a:rPr lang="it-IT" dirty="0" smtClean="0"/>
            <a:t>Come manteniamo i attivi i nostri clienti nella fase di sostegno ? </a:t>
          </a:r>
          <a:endParaRPr lang="it-IT" dirty="0"/>
        </a:p>
      </dgm:t>
    </dgm:pt>
    <dgm:pt modelId="{A06B6516-BE55-4A5C-9BCE-E5E4E7D89434}" type="parTrans" cxnId="{A4855A10-D874-4C52-935C-C16EB5DD0B55}">
      <dgm:prSet/>
      <dgm:spPr/>
      <dgm:t>
        <a:bodyPr/>
        <a:lstStyle/>
        <a:p>
          <a:endParaRPr lang="it-IT"/>
        </a:p>
      </dgm:t>
    </dgm:pt>
    <dgm:pt modelId="{63FE8279-191C-495E-A88C-F92F852F8163}" type="sibTrans" cxnId="{A4855A10-D874-4C52-935C-C16EB5DD0B55}">
      <dgm:prSet/>
      <dgm:spPr/>
      <dgm:t>
        <a:bodyPr/>
        <a:lstStyle/>
        <a:p>
          <a:endParaRPr lang="it-IT"/>
        </a:p>
      </dgm:t>
    </dgm:pt>
    <dgm:pt modelId="{7A2318B0-CDED-4AE6-8AC8-6D4D5E91CFCB}" type="pres">
      <dgm:prSet presAssocID="{E5D9355E-B19B-47EC-B9F1-74B69A9A6F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D489C03-A592-44B6-9166-6B36A38895EE}" type="pres">
      <dgm:prSet presAssocID="{76B03863-E8F6-49EB-B4F4-E3C9CA00252A}" presName="composite" presStyleCnt="0"/>
      <dgm:spPr/>
    </dgm:pt>
    <dgm:pt modelId="{EDE601A9-CA2D-41AF-9120-A903F1CEFF89}" type="pres">
      <dgm:prSet presAssocID="{76B03863-E8F6-49EB-B4F4-E3C9CA00252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B316C7-4E17-44B9-A735-10634A25ADF7}" type="pres">
      <dgm:prSet presAssocID="{76B03863-E8F6-49EB-B4F4-E3C9CA00252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B92DE8-E435-4752-AB71-33E72500A206}" type="pres">
      <dgm:prSet presAssocID="{39CB00EB-27B5-42C6-90AE-E07843F42693}" presName="sp" presStyleCnt="0"/>
      <dgm:spPr/>
    </dgm:pt>
    <dgm:pt modelId="{9D4C5DF6-2C5D-47D5-8BB0-97CE6406B278}" type="pres">
      <dgm:prSet presAssocID="{B94BC459-874D-4F7F-B460-D227BFE62E0A}" presName="composite" presStyleCnt="0"/>
      <dgm:spPr/>
    </dgm:pt>
    <dgm:pt modelId="{A0111FB4-8493-42A7-B9F9-F509236E49F7}" type="pres">
      <dgm:prSet presAssocID="{B94BC459-874D-4F7F-B460-D227BFE62E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19BCDCA-5EF9-47AC-BFB4-C4197FF758FF}" type="pres">
      <dgm:prSet presAssocID="{B94BC459-874D-4F7F-B460-D227BFE62E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3CF817-45FB-4394-81FE-A8149DDF9081}" type="pres">
      <dgm:prSet presAssocID="{82F6498F-B7D4-46F9-91DB-FE08F7A10CD3}" presName="sp" presStyleCnt="0"/>
      <dgm:spPr/>
    </dgm:pt>
    <dgm:pt modelId="{16835A4E-FF15-401A-96DD-1397ED6C8693}" type="pres">
      <dgm:prSet presAssocID="{3DF653A6-5E35-4F1D-A7BC-198640FBDA48}" presName="composite" presStyleCnt="0"/>
      <dgm:spPr/>
    </dgm:pt>
    <dgm:pt modelId="{F66FB295-C19D-4A89-A17D-FFF79FB3C748}" type="pres">
      <dgm:prSet presAssocID="{3DF653A6-5E35-4F1D-A7BC-198640FBDA4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DA9D979-8A87-4D71-AEBD-13CD9FD33726}" type="pres">
      <dgm:prSet presAssocID="{3DF653A6-5E35-4F1D-A7BC-198640FBDA4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855A10-D874-4C52-935C-C16EB5DD0B55}" srcId="{3DF653A6-5E35-4F1D-A7BC-198640FBDA48}" destId="{B19A8999-4AD7-4229-8A6C-A48DB084A9D8}" srcOrd="0" destOrd="0" parTransId="{A06B6516-BE55-4A5C-9BCE-E5E4E7D89434}" sibTransId="{63FE8279-191C-495E-A88C-F92F852F8163}"/>
    <dgm:cxn modelId="{A1D0EDF4-A21F-42D6-A32C-1F37A0B077F0}" type="presOf" srcId="{AAF1D1FA-D0C7-4BBC-8D4D-424233C7E5F6}" destId="{B9B316C7-4E17-44B9-A735-10634A25ADF7}" srcOrd="0" destOrd="0" presId="urn:microsoft.com/office/officeart/2005/8/layout/chevron2"/>
    <dgm:cxn modelId="{55A02F33-0BF1-40B6-BE7F-CDF21C40C07D}" type="presOf" srcId="{E5D9355E-B19B-47EC-B9F1-74B69A9A6FC4}" destId="{7A2318B0-CDED-4AE6-8AC8-6D4D5E91CFCB}" srcOrd="0" destOrd="0" presId="urn:microsoft.com/office/officeart/2005/8/layout/chevron2"/>
    <dgm:cxn modelId="{0D6981A1-AE00-4CBC-B617-00F01336AD61}" type="presOf" srcId="{4B950BB3-17E1-4C2F-9283-87C7AD1D373B}" destId="{D19BCDCA-5EF9-47AC-BFB4-C4197FF758FF}" srcOrd="0" destOrd="0" presId="urn:microsoft.com/office/officeart/2005/8/layout/chevron2"/>
    <dgm:cxn modelId="{C641396E-C65A-48C8-9245-F791602D2810}" type="presOf" srcId="{76B03863-E8F6-49EB-B4F4-E3C9CA00252A}" destId="{EDE601A9-CA2D-41AF-9120-A903F1CEFF89}" srcOrd="0" destOrd="0" presId="urn:microsoft.com/office/officeart/2005/8/layout/chevron2"/>
    <dgm:cxn modelId="{A1BBF0B1-9A42-4F7B-8B80-0A4ACCF40781}" srcId="{E5D9355E-B19B-47EC-B9F1-74B69A9A6FC4}" destId="{B94BC459-874D-4F7F-B460-D227BFE62E0A}" srcOrd="1" destOrd="0" parTransId="{1992BFBC-3999-4222-AA9D-8A9770712E17}" sibTransId="{82F6498F-B7D4-46F9-91DB-FE08F7A10CD3}"/>
    <dgm:cxn modelId="{BE0E9E53-E93E-44A6-AD34-87433B2E8E3D}" type="presOf" srcId="{3DF653A6-5E35-4F1D-A7BC-198640FBDA48}" destId="{F66FB295-C19D-4A89-A17D-FFF79FB3C748}" srcOrd="0" destOrd="0" presId="urn:microsoft.com/office/officeart/2005/8/layout/chevron2"/>
    <dgm:cxn modelId="{BAF5382D-AC7E-4117-B2BC-75490D5C7E42}" srcId="{E5D9355E-B19B-47EC-B9F1-74B69A9A6FC4}" destId="{76B03863-E8F6-49EB-B4F4-E3C9CA00252A}" srcOrd="0" destOrd="0" parTransId="{FC4C8010-3729-4CC2-AFEC-99927AD9098E}" sibTransId="{39CB00EB-27B5-42C6-90AE-E07843F42693}"/>
    <dgm:cxn modelId="{8CC95252-ACCB-468B-8484-48B09FBB4DCA}" srcId="{B94BC459-874D-4F7F-B460-D227BFE62E0A}" destId="{4B950BB3-17E1-4C2F-9283-87C7AD1D373B}" srcOrd="0" destOrd="0" parTransId="{7803440B-5E6B-4D2E-BEE0-57DC5741FF39}" sibTransId="{86120B06-BA3A-4307-B612-D9A0E1236054}"/>
    <dgm:cxn modelId="{11610403-2170-41E7-B2ED-00965ECD6BD1}" type="presOf" srcId="{B19A8999-4AD7-4229-8A6C-A48DB084A9D8}" destId="{DDA9D979-8A87-4D71-AEBD-13CD9FD33726}" srcOrd="0" destOrd="0" presId="urn:microsoft.com/office/officeart/2005/8/layout/chevron2"/>
    <dgm:cxn modelId="{5C948D9E-75D5-465F-BE51-B9200A4C9CB5}" srcId="{E5D9355E-B19B-47EC-B9F1-74B69A9A6FC4}" destId="{3DF653A6-5E35-4F1D-A7BC-198640FBDA48}" srcOrd="2" destOrd="0" parTransId="{C01A52FC-5906-43E0-AB1A-0DC2720389FE}" sibTransId="{8DA93E37-35E2-41D2-8BF0-BF3454D4FCE6}"/>
    <dgm:cxn modelId="{18E49E6A-8660-4F60-99E0-D08386338A67}" srcId="{76B03863-E8F6-49EB-B4F4-E3C9CA00252A}" destId="{AAF1D1FA-D0C7-4BBC-8D4D-424233C7E5F6}" srcOrd="0" destOrd="0" parTransId="{4C3F85F4-E952-4513-B138-BDDDB8558E63}" sibTransId="{1529F78A-C581-4384-8E7A-D29BA919D413}"/>
    <dgm:cxn modelId="{066910D6-D46A-4923-B58C-3F85D78E6986}" type="presOf" srcId="{B94BC459-874D-4F7F-B460-D227BFE62E0A}" destId="{A0111FB4-8493-42A7-B9F9-F509236E49F7}" srcOrd="0" destOrd="0" presId="urn:microsoft.com/office/officeart/2005/8/layout/chevron2"/>
    <dgm:cxn modelId="{F1747839-6B5A-4A32-A1ED-791E1043E5CF}" type="presParOf" srcId="{7A2318B0-CDED-4AE6-8AC8-6D4D5E91CFCB}" destId="{BD489C03-A592-44B6-9166-6B36A38895EE}" srcOrd="0" destOrd="0" presId="urn:microsoft.com/office/officeart/2005/8/layout/chevron2"/>
    <dgm:cxn modelId="{AE64697F-907F-486B-AA35-245EBA4635E8}" type="presParOf" srcId="{BD489C03-A592-44B6-9166-6B36A38895EE}" destId="{EDE601A9-CA2D-41AF-9120-A903F1CEFF89}" srcOrd="0" destOrd="0" presId="urn:microsoft.com/office/officeart/2005/8/layout/chevron2"/>
    <dgm:cxn modelId="{2341E00E-DC09-4C63-A839-FA57A9CCDDD8}" type="presParOf" srcId="{BD489C03-A592-44B6-9166-6B36A38895EE}" destId="{B9B316C7-4E17-44B9-A735-10634A25ADF7}" srcOrd="1" destOrd="0" presId="urn:microsoft.com/office/officeart/2005/8/layout/chevron2"/>
    <dgm:cxn modelId="{F6F6883E-A354-4830-907C-B74612FD136A}" type="presParOf" srcId="{7A2318B0-CDED-4AE6-8AC8-6D4D5E91CFCB}" destId="{29B92DE8-E435-4752-AB71-33E72500A206}" srcOrd="1" destOrd="0" presId="urn:microsoft.com/office/officeart/2005/8/layout/chevron2"/>
    <dgm:cxn modelId="{1F70D3E2-FE3F-4CBE-9C0E-77CA008828B2}" type="presParOf" srcId="{7A2318B0-CDED-4AE6-8AC8-6D4D5E91CFCB}" destId="{9D4C5DF6-2C5D-47D5-8BB0-97CE6406B278}" srcOrd="2" destOrd="0" presId="urn:microsoft.com/office/officeart/2005/8/layout/chevron2"/>
    <dgm:cxn modelId="{BE34137C-BF3E-4C74-8FA1-F4A800BD982E}" type="presParOf" srcId="{9D4C5DF6-2C5D-47D5-8BB0-97CE6406B278}" destId="{A0111FB4-8493-42A7-B9F9-F509236E49F7}" srcOrd="0" destOrd="0" presId="urn:microsoft.com/office/officeart/2005/8/layout/chevron2"/>
    <dgm:cxn modelId="{10142338-A51B-4AB4-AA38-B94C69CF87A1}" type="presParOf" srcId="{9D4C5DF6-2C5D-47D5-8BB0-97CE6406B278}" destId="{D19BCDCA-5EF9-47AC-BFB4-C4197FF758FF}" srcOrd="1" destOrd="0" presId="urn:microsoft.com/office/officeart/2005/8/layout/chevron2"/>
    <dgm:cxn modelId="{E48F52D3-C5DC-449B-BCEB-55988F452E64}" type="presParOf" srcId="{7A2318B0-CDED-4AE6-8AC8-6D4D5E91CFCB}" destId="{AC3CF817-45FB-4394-81FE-A8149DDF9081}" srcOrd="3" destOrd="0" presId="urn:microsoft.com/office/officeart/2005/8/layout/chevron2"/>
    <dgm:cxn modelId="{28021897-DF8F-4817-B123-68933B7B2809}" type="presParOf" srcId="{7A2318B0-CDED-4AE6-8AC8-6D4D5E91CFCB}" destId="{16835A4E-FF15-401A-96DD-1397ED6C8693}" srcOrd="4" destOrd="0" presId="urn:microsoft.com/office/officeart/2005/8/layout/chevron2"/>
    <dgm:cxn modelId="{3E99562F-BD44-413F-93D3-6CDD2D548750}" type="presParOf" srcId="{16835A4E-FF15-401A-96DD-1397ED6C8693}" destId="{F66FB295-C19D-4A89-A17D-FFF79FB3C748}" srcOrd="0" destOrd="0" presId="urn:microsoft.com/office/officeart/2005/8/layout/chevron2"/>
    <dgm:cxn modelId="{B25CE944-F272-4E0F-A64E-A1E83A09846C}" type="presParOf" srcId="{16835A4E-FF15-401A-96DD-1397ED6C8693}" destId="{DDA9D979-8A87-4D71-AEBD-13CD9FD337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4BE45-B6C4-4660-815B-54093323D4F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4C8475A-A8AE-4FB7-8877-743401009909}">
      <dgm:prSet phldrT="[Testo]"/>
      <dgm:spPr/>
      <dgm:t>
        <a:bodyPr/>
        <a:lstStyle/>
        <a:p>
          <a:r>
            <a:rPr lang="it-IT" dirty="0" smtClean="0"/>
            <a:t>1</a:t>
          </a:r>
          <a:endParaRPr lang="it-IT" dirty="0"/>
        </a:p>
      </dgm:t>
    </dgm:pt>
    <dgm:pt modelId="{125E33BA-5A00-4F51-B0EB-F591ED32D6DB}" type="parTrans" cxnId="{169411BA-6702-4A3F-A8D3-89F91180DE61}">
      <dgm:prSet/>
      <dgm:spPr/>
      <dgm:t>
        <a:bodyPr/>
        <a:lstStyle/>
        <a:p>
          <a:endParaRPr lang="it-IT"/>
        </a:p>
      </dgm:t>
    </dgm:pt>
    <dgm:pt modelId="{B7013465-47CF-4B0F-8BCB-66B53C711283}" type="sibTrans" cxnId="{169411BA-6702-4A3F-A8D3-89F91180DE61}">
      <dgm:prSet/>
      <dgm:spPr/>
      <dgm:t>
        <a:bodyPr/>
        <a:lstStyle/>
        <a:p>
          <a:endParaRPr lang="it-IT"/>
        </a:p>
      </dgm:t>
    </dgm:pt>
    <dgm:pt modelId="{82203CBB-66A4-48D9-8A15-CB92DDE4016B}">
      <dgm:prSet phldrT="[Testo]"/>
      <dgm:spPr/>
      <dgm:t>
        <a:bodyPr/>
        <a:lstStyle/>
        <a:p>
          <a:r>
            <a:rPr lang="it-IT" dirty="0" smtClean="0"/>
            <a:t>PIEMONTE</a:t>
          </a:r>
          <a:endParaRPr lang="it-IT" dirty="0"/>
        </a:p>
      </dgm:t>
    </dgm:pt>
    <dgm:pt modelId="{1F3F8123-6DDE-46A4-96E7-AB77A2E8795A}" type="parTrans" cxnId="{6B25A8F0-6A66-49E5-975F-D36AD71BEE71}">
      <dgm:prSet/>
      <dgm:spPr/>
      <dgm:t>
        <a:bodyPr/>
        <a:lstStyle/>
        <a:p>
          <a:endParaRPr lang="it-IT"/>
        </a:p>
      </dgm:t>
    </dgm:pt>
    <dgm:pt modelId="{DDB9A312-D6A1-4714-ABC9-B8E6CF8EE340}" type="sibTrans" cxnId="{6B25A8F0-6A66-49E5-975F-D36AD71BEE71}">
      <dgm:prSet/>
      <dgm:spPr/>
      <dgm:t>
        <a:bodyPr/>
        <a:lstStyle/>
        <a:p>
          <a:endParaRPr lang="it-IT"/>
        </a:p>
      </dgm:t>
    </dgm:pt>
    <dgm:pt modelId="{935E0CFF-B989-4151-AF92-A1EE68C33808}">
      <dgm:prSet phldrT="[Testo]"/>
      <dgm:spPr/>
      <dgm:t>
        <a:bodyPr/>
        <a:lstStyle/>
        <a:p>
          <a:r>
            <a:rPr lang="it-IT" dirty="0" smtClean="0"/>
            <a:t>4</a:t>
          </a:r>
          <a:endParaRPr lang="it-IT" dirty="0"/>
        </a:p>
      </dgm:t>
    </dgm:pt>
    <dgm:pt modelId="{9FD8FF2F-8031-4C0E-A953-85BF1498626B}" type="parTrans" cxnId="{58C9F56B-1CBD-4FAC-AEDD-28326896B375}">
      <dgm:prSet/>
      <dgm:spPr/>
      <dgm:t>
        <a:bodyPr/>
        <a:lstStyle/>
        <a:p>
          <a:endParaRPr lang="it-IT"/>
        </a:p>
      </dgm:t>
    </dgm:pt>
    <dgm:pt modelId="{1CE71C48-654C-414A-8B2D-1CA2F55D535D}" type="sibTrans" cxnId="{58C9F56B-1CBD-4FAC-AEDD-28326896B375}">
      <dgm:prSet/>
      <dgm:spPr/>
      <dgm:t>
        <a:bodyPr/>
        <a:lstStyle/>
        <a:p>
          <a:endParaRPr lang="it-IT"/>
        </a:p>
      </dgm:t>
    </dgm:pt>
    <dgm:pt modelId="{4359FE0F-703D-4CB9-ABCE-CB60C9F79B7E}">
      <dgm:prSet phldrT="[Testo]"/>
      <dgm:spPr/>
      <dgm:t>
        <a:bodyPr/>
        <a:lstStyle/>
        <a:p>
          <a:r>
            <a:rPr lang="it-IT" dirty="0" smtClean="0"/>
            <a:t>VENETO</a:t>
          </a:r>
          <a:endParaRPr lang="it-IT" dirty="0"/>
        </a:p>
      </dgm:t>
    </dgm:pt>
    <dgm:pt modelId="{E085FF91-4454-4E75-8275-B3A6DFCFBEB4}" type="parTrans" cxnId="{99BADB4E-4C72-4EFA-A597-6B523AF6F87E}">
      <dgm:prSet/>
      <dgm:spPr/>
      <dgm:t>
        <a:bodyPr/>
        <a:lstStyle/>
        <a:p>
          <a:endParaRPr lang="it-IT"/>
        </a:p>
      </dgm:t>
    </dgm:pt>
    <dgm:pt modelId="{63B26DB3-317E-489D-BD1C-7C0294B0E9E8}" type="sibTrans" cxnId="{99BADB4E-4C72-4EFA-A597-6B523AF6F87E}">
      <dgm:prSet/>
      <dgm:spPr/>
      <dgm:t>
        <a:bodyPr/>
        <a:lstStyle/>
        <a:p>
          <a:endParaRPr lang="it-IT"/>
        </a:p>
      </dgm:t>
    </dgm:pt>
    <dgm:pt modelId="{2F697EA8-B6A8-473F-8378-CA1C07DBC300}">
      <dgm:prSet phldrT="[Testo]"/>
      <dgm:spPr/>
      <dgm:t>
        <a:bodyPr/>
        <a:lstStyle/>
        <a:p>
          <a:r>
            <a:rPr lang="it-IT" dirty="0" smtClean="0"/>
            <a:t>5</a:t>
          </a:r>
          <a:endParaRPr lang="it-IT" dirty="0"/>
        </a:p>
      </dgm:t>
    </dgm:pt>
    <dgm:pt modelId="{D81AA675-D222-473F-8977-B8B12DA5FF8E}" type="parTrans" cxnId="{1E122424-7A4B-4B56-8CE1-A35547CD8303}">
      <dgm:prSet/>
      <dgm:spPr/>
      <dgm:t>
        <a:bodyPr/>
        <a:lstStyle/>
        <a:p>
          <a:endParaRPr lang="it-IT"/>
        </a:p>
      </dgm:t>
    </dgm:pt>
    <dgm:pt modelId="{8431BCEB-DBF0-499E-B080-31C937367CE5}" type="sibTrans" cxnId="{1E122424-7A4B-4B56-8CE1-A35547CD8303}">
      <dgm:prSet/>
      <dgm:spPr/>
      <dgm:t>
        <a:bodyPr/>
        <a:lstStyle/>
        <a:p>
          <a:endParaRPr lang="it-IT"/>
        </a:p>
      </dgm:t>
    </dgm:pt>
    <dgm:pt modelId="{35624DD8-6EA4-457A-B515-DEBEF75CA813}">
      <dgm:prSet phldrT="[Testo]"/>
      <dgm:spPr/>
      <dgm:t>
        <a:bodyPr/>
        <a:lstStyle/>
        <a:p>
          <a:r>
            <a:rPr lang="it-IT" dirty="0" smtClean="0"/>
            <a:t>LAZIO</a:t>
          </a:r>
          <a:endParaRPr lang="it-IT" dirty="0"/>
        </a:p>
      </dgm:t>
    </dgm:pt>
    <dgm:pt modelId="{A23B0D09-6622-4F0D-87AD-0698C32CF75F}" type="parTrans" cxnId="{4DBDB39B-7C71-4FBE-91E4-5A7F8AF82E01}">
      <dgm:prSet/>
      <dgm:spPr/>
      <dgm:t>
        <a:bodyPr/>
        <a:lstStyle/>
        <a:p>
          <a:endParaRPr lang="it-IT"/>
        </a:p>
      </dgm:t>
    </dgm:pt>
    <dgm:pt modelId="{ED1A1BEA-7F81-44BA-8E47-734D67EB6683}" type="sibTrans" cxnId="{4DBDB39B-7C71-4FBE-91E4-5A7F8AF82E01}">
      <dgm:prSet/>
      <dgm:spPr/>
      <dgm:t>
        <a:bodyPr/>
        <a:lstStyle/>
        <a:p>
          <a:endParaRPr lang="it-IT"/>
        </a:p>
      </dgm:t>
    </dgm:pt>
    <dgm:pt modelId="{6F3A98EB-3DBA-4516-86A3-842F3A098177}">
      <dgm:prSet/>
      <dgm:spPr/>
      <dgm:t>
        <a:bodyPr/>
        <a:lstStyle/>
        <a:p>
          <a:r>
            <a:rPr lang="it-IT" dirty="0" smtClean="0"/>
            <a:t>2</a:t>
          </a:r>
          <a:endParaRPr lang="it-IT" dirty="0"/>
        </a:p>
      </dgm:t>
    </dgm:pt>
    <dgm:pt modelId="{601FFC1D-AC34-44A1-B928-51A52EB7DC32}" type="parTrans" cxnId="{38D08173-7B56-4197-B34F-1F6C27F7873C}">
      <dgm:prSet/>
      <dgm:spPr/>
      <dgm:t>
        <a:bodyPr/>
        <a:lstStyle/>
        <a:p>
          <a:endParaRPr lang="it-IT"/>
        </a:p>
      </dgm:t>
    </dgm:pt>
    <dgm:pt modelId="{0E1BA41F-6462-4FD3-B8D4-B7AD40FA6243}" type="sibTrans" cxnId="{38D08173-7B56-4197-B34F-1F6C27F7873C}">
      <dgm:prSet/>
      <dgm:spPr/>
      <dgm:t>
        <a:bodyPr/>
        <a:lstStyle/>
        <a:p>
          <a:endParaRPr lang="it-IT"/>
        </a:p>
      </dgm:t>
    </dgm:pt>
    <dgm:pt modelId="{9BD0495D-55C1-4E5A-9769-6F581C1FAC0A}">
      <dgm:prSet/>
      <dgm:spPr/>
      <dgm:t>
        <a:bodyPr/>
        <a:lstStyle/>
        <a:p>
          <a:r>
            <a:rPr lang="it-IT" dirty="0" smtClean="0"/>
            <a:t>3</a:t>
          </a:r>
          <a:endParaRPr lang="it-IT" dirty="0"/>
        </a:p>
      </dgm:t>
    </dgm:pt>
    <dgm:pt modelId="{D65EA5A4-9D11-4360-B2AC-E465AF392D29}" type="parTrans" cxnId="{A5E53354-22DE-47B7-9F68-71F5BD068FE7}">
      <dgm:prSet/>
      <dgm:spPr/>
      <dgm:t>
        <a:bodyPr/>
        <a:lstStyle/>
        <a:p>
          <a:endParaRPr lang="it-IT"/>
        </a:p>
      </dgm:t>
    </dgm:pt>
    <dgm:pt modelId="{F23246C4-705F-4429-8614-13AE15DFD824}" type="sibTrans" cxnId="{A5E53354-22DE-47B7-9F68-71F5BD068FE7}">
      <dgm:prSet/>
      <dgm:spPr/>
      <dgm:t>
        <a:bodyPr/>
        <a:lstStyle/>
        <a:p>
          <a:endParaRPr lang="it-IT"/>
        </a:p>
      </dgm:t>
    </dgm:pt>
    <dgm:pt modelId="{51CB8172-FEB9-4765-93DE-D2AB0CBED2A9}">
      <dgm:prSet/>
      <dgm:spPr/>
      <dgm:t>
        <a:bodyPr/>
        <a:lstStyle/>
        <a:p>
          <a:r>
            <a:rPr lang="it-IT" dirty="0" smtClean="0"/>
            <a:t>CALABRIA</a:t>
          </a:r>
          <a:endParaRPr lang="it-IT" dirty="0"/>
        </a:p>
      </dgm:t>
    </dgm:pt>
    <dgm:pt modelId="{2D1E96F6-BA30-41E3-87C3-6AF12A1ECBAE}" type="parTrans" cxnId="{9DBDAA44-5ADD-48E3-815B-33700E308678}">
      <dgm:prSet/>
      <dgm:spPr/>
      <dgm:t>
        <a:bodyPr/>
        <a:lstStyle/>
        <a:p>
          <a:endParaRPr lang="it-IT"/>
        </a:p>
      </dgm:t>
    </dgm:pt>
    <dgm:pt modelId="{A69259C2-95DB-4D79-AAD8-D662FDF107F3}" type="sibTrans" cxnId="{9DBDAA44-5ADD-48E3-815B-33700E308678}">
      <dgm:prSet/>
      <dgm:spPr/>
      <dgm:t>
        <a:bodyPr/>
        <a:lstStyle/>
        <a:p>
          <a:endParaRPr lang="it-IT"/>
        </a:p>
      </dgm:t>
    </dgm:pt>
    <dgm:pt modelId="{BC9A257A-0CBC-4255-B242-F5A39CDBF92E}">
      <dgm:prSet/>
      <dgm:spPr/>
      <dgm:t>
        <a:bodyPr/>
        <a:lstStyle/>
        <a:p>
          <a:r>
            <a:rPr lang="it-IT" dirty="0" smtClean="0"/>
            <a:t>PUGLIA</a:t>
          </a:r>
          <a:endParaRPr lang="it-IT" dirty="0"/>
        </a:p>
      </dgm:t>
    </dgm:pt>
    <dgm:pt modelId="{D4048793-1D2D-400D-874E-ADF3C471AC68}" type="parTrans" cxnId="{BC3CA52D-ABA1-4C50-AE27-EF27576F0895}">
      <dgm:prSet/>
      <dgm:spPr/>
      <dgm:t>
        <a:bodyPr/>
        <a:lstStyle/>
        <a:p>
          <a:endParaRPr lang="it-IT"/>
        </a:p>
      </dgm:t>
    </dgm:pt>
    <dgm:pt modelId="{ED5857A4-7E11-4351-83C5-978D0D488597}" type="sibTrans" cxnId="{BC3CA52D-ABA1-4C50-AE27-EF27576F0895}">
      <dgm:prSet/>
      <dgm:spPr/>
      <dgm:t>
        <a:bodyPr/>
        <a:lstStyle/>
        <a:p>
          <a:endParaRPr lang="it-IT"/>
        </a:p>
      </dgm:t>
    </dgm:pt>
    <dgm:pt modelId="{4F183280-E9B9-4F32-9EC6-670051F72AC1}" type="pres">
      <dgm:prSet presAssocID="{A1F4BE45-B6C4-4660-815B-54093323D4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04BC9A6-73B1-4F36-89AA-DB0436F78C63}" type="pres">
      <dgm:prSet presAssocID="{B4C8475A-A8AE-4FB7-8877-743401009909}" presName="composite" presStyleCnt="0"/>
      <dgm:spPr/>
    </dgm:pt>
    <dgm:pt modelId="{B2918126-5172-486E-8B73-F79A4100F83B}" type="pres">
      <dgm:prSet presAssocID="{B4C8475A-A8AE-4FB7-8877-74340100990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18EAF4-0506-4E30-92D2-6377A6B954E2}" type="pres">
      <dgm:prSet presAssocID="{B4C8475A-A8AE-4FB7-8877-743401009909}" presName="descendantText" presStyleLbl="alignAcc1" presStyleIdx="0" presStyleCnt="5" custLinFactNeighborY="507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A5CBB93-46AD-4F2F-938A-DBBF46E2D2D7}" type="pres">
      <dgm:prSet presAssocID="{B7013465-47CF-4B0F-8BCB-66B53C711283}" presName="sp" presStyleCnt="0"/>
      <dgm:spPr/>
    </dgm:pt>
    <dgm:pt modelId="{3CA8531C-D87A-41A4-9E84-94B3534DE52A}" type="pres">
      <dgm:prSet presAssocID="{6F3A98EB-3DBA-4516-86A3-842F3A098177}" presName="composite" presStyleCnt="0"/>
      <dgm:spPr/>
    </dgm:pt>
    <dgm:pt modelId="{5811DED3-50A7-417D-84D1-F9B715416D25}" type="pres">
      <dgm:prSet presAssocID="{6F3A98EB-3DBA-4516-86A3-842F3A09817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080494-2C93-4356-B919-5AACDFA48295}" type="pres">
      <dgm:prSet presAssocID="{6F3A98EB-3DBA-4516-86A3-842F3A09817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467A602-3E99-4F03-84BE-1FA1D30BD8DF}" type="pres">
      <dgm:prSet presAssocID="{0E1BA41F-6462-4FD3-B8D4-B7AD40FA6243}" presName="sp" presStyleCnt="0"/>
      <dgm:spPr/>
    </dgm:pt>
    <dgm:pt modelId="{BD879133-74FB-4B9D-829A-8ED1191EF992}" type="pres">
      <dgm:prSet presAssocID="{9BD0495D-55C1-4E5A-9769-6F581C1FAC0A}" presName="composite" presStyleCnt="0"/>
      <dgm:spPr/>
    </dgm:pt>
    <dgm:pt modelId="{4A1FE15B-6BA0-40BD-AF85-24CEFDE7197D}" type="pres">
      <dgm:prSet presAssocID="{9BD0495D-55C1-4E5A-9769-6F581C1FAC0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79CB8F5-5DAC-4C91-81B7-6A1374E5DDF6}" type="pres">
      <dgm:prSet presAssocID="{9BD0495D-55C1-4E5A-9769-6F581C1FAC0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AB0C0AB-5161-497E-ABFB-EAF5C649B3C1}" type="pres">
      <dgm:prSet presAssocID="{F23246C4-705F-4429-8614-13AE15DFD824}" presName="sp" presStyleCnt="0"/>
      <dgm:spPr/>
    </dgm:pt>
    <dgm:pt modelId="{02CD4045-E881-42AD-A66B-03DF90443752}" type="pres">
      <dgm:prSet presAssocID="{935E0CFF-B989-4151-AF92-A1EE68C33808}" presName="composite" presStyleCnt="0"/>
      <dgm:spPr/>
    </dgm:pt>
    <dgm:pt modelId="{DF214556-BB85-4FB8-A473-45A28A05F1E1}" type="pres">
      <dgm:prSet presAssocID="{935E0CFF-B989-4151-AF92-A1EE68C33808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DB5E023-E0CD-4AB0-8F99-9DF799F42D92}" type="pres">
      <dgm:prSet presAssocID="{935E0CFF-B989-4151-AF92-A1EE68C3380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535C89-C868-4E88-9B79-F3B871898C1B}" type="pres">
      <dgm:prSet presAssocID="{1CE71C48-654C-414A-8B2D-1CA2F55D535D}" presName="sp" presStyleCnt="0"/>
      <dgm:spPr/>
    </dgm:pt>
    <dgm:pt modelId="{77AA5469-8153-40D1-8250-12F36386A9EA}" type="pres">
      <dgm:prSet presAssocID="{2F697EA8-B6A8-473F-8378-CA1C07DBC300}" presName="composite" presStyleCnt="0"/>
      <dgm:spPr/>
    </dgm:pt>
    <dgm:pt modelId="{5B73C718-9E0D-4318-8D13-161881E27F89}" type="pres">
      <dgm:prSet presAssocID="{2F697EA8-B6A8-473F-8378-CA1C07DBC30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CB7CFA-9FC9-4A70-91B7-594D145EC963}" type="pres">
      <dgm:prSet presAssocID="{2F697EA8-B6A8-473F-8378-CA1C07DBC30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EA839F2-4323-4AD4-91FE-7D98AE69655F}" type="presOf" srcId="{9BD0495D-55C1-4E5A-9769-6F581C1FAC0A}" destId="{4A1FE15B-6BA0-40BD-AF85-24CEFDE7197D}" srcOrd="0" destOrd="0" presId="urn:microsoft.com/office/officeart/2005/8/layout/chevron2"/>
    <dgm:cxn modelId="{9DBDAA44-5ADD-48E3-815B-33700E308678}" srcId="{6F3A98EB-3DBA-4516-86A3-842F3A098177}" destId="{51CB8172-FEB9-4765-93DE-D2AB0CBED2A9}" srcOrd="0" destOrd="0" parTransId="{2D1E96F6-BA30-41E3-87C3-6AF12A1ECBAE}" sibTransId="{A69259C2-95DB-4D79-AAD8-D662FDF107F3}"/>
    <dgm:cxn modelId="{A5E53354-22DE-47B7-9F68-71F5BD068FE7}" srcId="{A1F4BE45-B6C4-4660-815B-54093323D4F5}" destId="{9BD0495D-55C1-4E5A-9769-6F581C1FAC0A}" srcOrd="2" destOrd="0" parTransId="{D65EA5A4-9D11-4360-B2AC-E465AF392D29}" sibTransId="{F23246C4-705F-4429-8614-13AE15DFD824}"/>
    <dgm:cxn modelId="{39FF6725-2513-4677-B517-1D109A12D5A8}" type="presOf" srcId="{A1F4BE45-B6C4-4660-815B-54093323D4F5}" destId="{4F183280-E9B9-4F32-9EC6-670051F72AC1}" srcOrd="0" destOrd="0" presId="urn:microsoft.com/office/officeart/2005/8/layout/chevron2"/>
    <dgm:cxn modelId="{169411BA-6702-4A3F-A8D3-89F91180DE61}" srcId="{A1F4BE45-B6C4-4660-815B-54093323D4F5}" destId="{B4C8475A-A8AE-4FB7-8877-743401009909}" srcOrd="0" destOrd="0" parTransId="{125E33BA-5A00-4F51-B0EB-F591ED32D6DB}" sibTransId="{B7013465-47CF-4B0F-8BCB-66B53C711283}"/>
    <dgm:cxn modelId="{AB45DB4E-CF9C-4FDB-A20E-6E48346FA566}" type="presOf" srcId="{82203CBB-66A4-48D9-8A15-CB92DDE4016B}" destId="{2C18EAF4-0506-4E30-92D2-6377A6B954E2}" srcOrd="0" destOrd="0" presId="urn:microsoft.com/office/officeart/2005/8/layout/chevron2"/>
    <dgm:cxn modelId="{1E122424-7A4B-4B56-8CE1-A35547CD8303}" srcId="{A1F4BE45-B6C4-4660-815B-54093323D4F5}" destId="{2F697EA8-B6A8-473F-8378-CA1C07DBC300}" srcOrd="4" destOrd="0" parTransId="{D81AA675-D222-473F-8977-B8B12DA5FF8E}" sibTransId="{8431BCEB-DBF0-499E-B080-31C937367CE5}"/>
    <dgm:cxn modelId="{1920D377-58F1-4AAB-9048-2923CA49B3F6}" type="presOf" srcId="{2F697EA8-B6A8-473F-8378-CA1C07DBC300}" destId="{5B73C718-9E0D-4318-8D13-161881E27F89}" srcOrd="0" destOrd="0" presId="urn:microsoft.com/office/officeart/2005/8/layout/chevron2"/>
    <dgm:cxn modelId="{70CB99BB-0F3F-4E27-9993-B7FAB278A7E1}" type="presOf" srcId="{6F3A98EB-3DBA-4516-86A3-842F3A098177}" destId="{5811DED3-50A7-417D-84D1-F9B715416D25}" srcOrd="0" destOrd="0" presId="urn:microsoft.com/office/officeart/2005/8/layout/chevron2"/>
    <dgm:cxn modelId="{6B25A8F0-6A66-49E5-975F-D36AD71BEE71}" srcId="{B4C8475A-A8AE-4FB7-8877-743401009909}" destId="{82203CBB-66A4-48D9-8A15-CB92DDE4016B}" srcOrd="0" destOrd="0" parTransId="{1F3F8123-6DDE-46A4-96E7-AB77A2E8795A}" sibTransId="{DDB9A312-D6A1-4714-ABC9-B8E6CF8EE340}"/>
    <dgm:cxn modelId="{8171865A-A710-4110-9621-0285BDE1EBE8}" type="presOf" srcId="{B4C8475A-A8AE-4FB7-8877-743401009909}" destId="{B2918126-5172-486E-8B73-F79A4100F83B}" srcOrd="0" destOrd="0" presId="urn:microsoft.com/office/officeart/2005/8/layout/chevron2"/>
    <dgm:cxn modelId="{58C9F56B-1CBD-4FAC-AEDD-28326896B375}" srcId="{A1F4BE45-B6C4-4660-815B-54093323D4F5}" destId="{935E0CFF-B989-4151-AF92-A1EE68C33808}" srcOrd="3" destOrd="0" parTransId="{9FD8FF2F-8031-4C0E-A953-85BF1498626B}" sibTransId="{1CE71C48-654C-414A-8B2D-1CA2F55D535D}"/>
    <dgm:cxn modelId="{99BADB4E-4C72-4EFA-A597-6B523AF6F87E}" srcId="{935E0CFF-B989-4151-AF92-A1EE68C33808}" destId="{4359FE0F-703D-4CB9-ABCE-CB60C9F79B7E}" srcOrd="0" destOrd="0" parTransId="{E085FF91-4454-4E75-8275-B3A6DFCFBEB4}" sibTransId="{63B26DB3-317E-489D-BD1C-7C0294B0E9E8}"/>
    <dgm:cxn modelId="{4DBDB39B-7C71-4FBE-91E4-5A7F8AF82E01}" srcId="{2F697EA8-B6A8-473F-8378-CA1C07DBC300}" destId="{35624DD8-6EA4-457A-B515-DEBEF75CA813}" srcOrd="0" destOrd="0" parTransId="{A23B0D09-6622-4F0D-87AD-0698C32CF75F}" sibTransId="{ED1A1BEA-7F81-44BA-8E47-734D67EB6683}"/>
    <dgm:cxn modelId="{B8840A54-BFFE-4567-B0CF-49A767B0F852}" type="presOf" srcId="{4359FE0F-703D-4CB9-ABCE-CB60C9F79B7E}" destId="{7DB5E023-E0CD-4AB0-8F99-9DF799F42D92}" srcOrd="0" destOrd="0" presId="urn:microsoft.com/office/officeart/2005/8/layout/chevron2"/>
    <dgm:cxn modelId="{38D08173-7B56-4197-B34F-1F6C27F7873C}" srcId="{A1F4BE45-B6C4-4660-815B-54093323D4F5}" destId="{6F3A98EB-3DBA-4516-86A3-842F3A098177}" srcOrd="1" destOrd="0" parTransId="{601FFC1D-AC34-44A1-B928-51A52EB7DC32}" sibTransId="{0E1BA41F-6462-4FD3-B8D4-B7AD40FA6243}"/>
    <dgm:cxn modelId="{3627F2BA-E164-438F-B602-E304FD210E8A}" type="presOf" srcId="{51CB8172-FEB9-4765-93DE-D2AB0CBED2A9}" destId="{B0080494-2C93-4356-B919-5AACDFA48295}" srcOrd="0" destOrd="0" presId="urn:microsoft.com/office/officeart/2005/8/layout/chevron2"/>
    <dgm:cxn modelId="{8739EC6D-40B8-4032-9A65-67727B8694A7}" type="presOf" srcId="{BC9A257A-0CBC-4255-B242-F5A39CDBF92E}" destId="{979CB8F5-5DAC-4C91-81B7-6A1374E5DDF6}" srcOrd="0" destOrd="0" presId="urn:microsoft.com/office/officeart/2005/8/layout/chevron2"/>
    <dgm:cxn modelId="{4ECBC416-8AAB-4669-9E70-D8F1CA01F281}" type="presOf" srcId="{35624DD8-6EA4-457A-B515-DEBEF75CA813}" destId="{78CB7CFA-9FC9-4A70-91B7-594D145EC963}" srcOrd="0" destOrd="0" presId="urn:microsoft.com/office/officeart/2005/8/layout/chevron2"/>
    <dgm:cxn modelId="{B70FBE3C-4A50-4769-BD85-01BCA52606CD}" type="presOf" srcId="{935E0CFF-B989-4151-AF92-A1EE68C33808}" destId="{DF214556-BB85-4FB8-A473-45A28A05F1E1}" srcOrd="0" destOrd="0" presId="urn:microsoft.com/office/officeart/2005/8/layout/chevron2"/>
    <dgm:cxn modelId="{BC3CA52D-ABA1-4C50-AE27-EF27576F0895}" srcId="{9BD0495D-55C1-4E5A-9769-6F581C1FAC0A}" destId="{BC9A257A-0CBC-4255-B242-F5A39CDBF92E}" srcOrd="0" destOrd="0" parTransId="{D4048793-1D2D-400D-874E-ADF3C471AC68}" sibTransId="{ED5857A4-7E11-4351-83C5-978D0D488597}"/>
    <dgm:cxn modelId="{7654E23A-08CE-41A7-8C07-63A34595D18E}" type="presParOf" srcId="{4F183280-E9B9-4F32-9EC6-670051F72AC1}" destId="{104BC9A6-73B1-4F36-89AA-DB0436F78C63}" srcOrd="0" destOrd="0" presId="urn:microsoft.com/office/officeart/2005/8/layout/chevron2"/>
    <dgm:cxn modelId="{659CA57E-E1CA-4C62-AD48-6260C782DFFB}" type="presParOf" srcId="{104BC9A6-73B1-4F36-89AA-DB0436F78C63}" destId="{B2918126-5172-486E-8B73-F79A4100F83B}" srcOrd="0" destOrd="0" presId="urn:microsoft.com/office/officeart/2005/8/layout/chevron2"/>
    <dgm:cxn modelId="{CEEAF514-B313-4E72-80C8-F25F70B977EB}" type="presParOf" srcId="{104BC9A6-73B1-4F36-89AA-DB0436F78C63}" destId="{2C18EAF4-0506-4E30-92D2-6377A6B954E2}" srcOrd="1" destOrd="0" presId="urn:microsoft.com/office/officeart/2005/8/layout/chevron2"/>
    <dgm:cxn modelId="{B2DB3C76-64C2-45B8-A712-45B5EB528863}" type="presParOf" srcId="{4F183280-E9B9-4F32-9EC6-670051F72AC1}" destId="{AA5CBB93-46AD-4F2F-938A-DBBF46E2D2D7}" srcOrd="1" destOrd="0" presId="urn:microsoft.com/office/officeart/2005/8/layout/chevron2"/>
    <dgm:cxn modelId="{2833BED7-87CF-4BA5-88B0-4592E7E07A49}" type="presParOf" srcId="{4F183280-E9B9-4F32-9EC6-670051F72AC1}" destId="{3CA8531C-D87A-41A4-9E84-94B3534DE52A}" srcOrd="2" destOrd="0" presId="urn:microsoft.com/office/officeart/2005/8/layout/chevron2"/>
    <dgm:cxn modelId="{150B6333-E43D-40C3-B0B0-24F9EA7B658A}" type="presParOf" srcId="{3CA8531C-D87A-41A4-9E84-94B3534DE52A}" destId="{5811DED3-50A7-417D-84D1-F9B715416D25}" srcOrd="0" destOrd="0" presId="urn:microsoft.com/office/officeart/2005/8/layout/chevron2"/>
    <dgm:cxn modelId="{6812EA58-FFB6-42CB-A3DD-F0967ED3CC26}" type="presParOf" srcId="{3CA8531C-D87A-41A4-9E84-94B3534DE52A}" destId="{B0080494-2C93-4356-B919-5AACDFA48295}" srcOrd="1" destOrd="0" presId="urn:microsoft.com/office/officeart/2005/8/layout/chevron2"/>
    <dgm:cxn modelId="{121603FC-C275-4DF8-B28C-05C86310794D}" type="presParOf" srcId="{4F183280-E9B9-4F32-9EC6-670051F72AC1}" destId="{B467A602-3E99-4F03-84BE-1FA1D30BD8DF}" srcOrd="3" destOrd="0" presId="urn:microsoft.com/office/officeart/2005/8/layout/chevron2"/>
    <dgm:cxn modelId="{9A847D80-B243-4C38-8E00-DE65D02B5FD4}" type="presParOf" srcId="{4F183280-E9B9-4F32-9EC6-670051F72AC1}" destId="{BD879133-74FB-4B9D-829A-8ED1191EF992}" srcOrd="4" destOrd="0" presId="urn:microsoft.com/office/officeart/2005/8/layout/chevron2"/>
    <dgm:cxn modelId="{F228E300-828F-4A2E-AAFD-1662CAD050E2}" type="presParOf" srcId="{BD879133-74FB-4B9D-829A-8ED1191EF992}" destId="{4A1FE15B-6BA0-40BD-AF85-24CEFDE7197D}" srcOrd="0" destOrd="0" presId="urn:microsoft.com/office/officeart/2005/8/layout/chevron2"/>
    <dgm:cxn modelId="{77D713CB-B2BE-4FCD-83F9-06C6A0C28D18}" type="presParOf" srcId="{BD879133-74FB-4B9D-829A-8ED1191EF992}" destId="{979CB8F5-5DAC-4C91-81B7-6A1374E5DDF6}" srcOrd="1" destOrd="0" presId="urn:microsoft.com/office/officeart/2005/8/layout/chevron2"/>
    <dgm:cxn modelId="{59CBA4B2-E973-42BC-8615-B2FAD0CF6437}" type="presParOf" srcId="{4F183280-E9B9-4F32-9EC6-670051F72AC1}" destId="{1AB0C0AB-5161-497E-ABFB-EAF5C649B3C1}" srcOrd="5" destOrd="0" presId="urn:microsoft.com/office/officeart/2005/8/layout/chevron2"/>
    <dgm:cxn modelId="{BAFE2A12-252C-4E2B-A1AA-76AEACA36A1D}" type="presParOf" srcId="{4F183280-E9B9-4F32-9EC6-670051F72AC1}" destId="{02CD4045-E881-42AD-A66B-03DF90443752}" srcOrd="6" destOrd="0" presId="urn:microsoft.com/office/officeart/2005/8/layout/chevron2"/>
    <dgm:cxn modelId="{5C5CE2D7-E899-4A55-8570-5282A8914EEA}" type="presParOf" srcId="{02CD4045-E881-42AD-A66B-03DF90443752}" destId="{DF214556-BB85-4FB8-A473-45A28A05F1E1}" srcOrd="0" destOrd="0" presId="urn:microsoft.com/office/officeart/2005/8/layout/chevron2"/>
    <dgm:cxn modelId="{36EB8BD3-8CE4-4D0D-9B57-1F0D7965E154}" type="presParOf" srcId="{02CD4045-E881-42AD-A66B-03DF90443752}" destId="{7DB5E023-E0CD-4AB0-8F99-9DF799F42D92}" srcOrd="1" destOrd="0" presId="urn:microsoft.com/office/officeart/2005/8/layout/chevron2"/>
    <dgm:cxn modelId="{DB0428CA-2C74-44DE-836A-EA519CE7C16C}" type="presParOf" srcId="{4F183280-E9B9-4F32-9EC6-670051F72AC1}" destId="{23535C89-C868-4E88-9B79-F3B871898C1B}" srcOrd="7" destOrd="0" presId="urn:microsoft.com/office/officeart/2005/8/layout/chevron2"/>
    <dgm:cxn modelId="{7E421298-C6D8-4B2E-ABAE-3A35DE169DFE}" type="presParOf" srcId="{4F183280-E9B9-4F32-9EC6-670051F72AC1}" destId="{77AA5469-8153-40D1-8250-12F36386A9EA}" srcOrd="8" destOrd="0" presId="urn:microsoft.com/office/officeart/2005/8/layout/chevron2"/>
    <dgm:cxn modelId="{3051C6EB-C28E-43D5-AD68-E2465AFC9692}" type="presParOf" srcId="{77AA5469-8153-40D1-8250-12F36386A9EA}" destId="{5B73C718-9E0D-4318-8D13-161881E27F89}" srcOrd="0" destOrd="0" presId="urn:microsoft.com/office/officeart/2005/8/layout/chevron2"/>
    <dgm:cxn modelId="{EC910007-6F2A-41C2-8F32-6B67305EA2B3}" type="presParOf" srcId="{77AA5469-8153-40D1-8250-12F36386A9EA}" destId="{78CB7CFA-9FC9-4A70-91B7-594D145EC9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F1B1A2-FE07-4773-BC67-D99FBE6513E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9ED66A49-612F-4A83-8B38-635277BC5ECB}">
      <dgm:prSet phldrT="[Testo]"/>
      <dgm:spPr/>
      <dgm:t>
        <a:bodyPr/>
        <a:lstStyle/>
        <a:p>
          <a:r>
            <a:rPr lang="it-IT" dirty="0" smtClean="0"/>
            <a:t>Te la </a:t>
          </a:r>
          <a:r>
            <a:rPr lang="it-IT" dirty="0" err="1" smtClean="0"/>
            <a:t>consegnamo</a:t>
          </a:r>
          <a:r>
            <a:rPr lang="it-IT" dirty="0" smtClean="0"/>
            <a:t> in 48h</a:t>
          </a:r>
          <a:endParaRPr lang="it-IT" dirty="0"/>
        </a:p>
      </dgm:t>
    </dgm:pt>
    <dgm:pt modelId="{6704FDB1-656F-4496-A4EF-79ACDA1C3E71}" type="parTrans" cxnId="{FD20ECED-1562-41D7-A099-3CEC3919430A}">
      <dgm:prSet/>
      <dgm:spPr/>
      <dgm:t>
        <a:bodyPr/>
        <a:lstStyle/>
        <a:p>
          <a:endParaRPr lang="it-IT"/>
        </a:p>
      </dgm:t>
    </dgm:pt>
    <dgm:pt modelId="{751F12FC-889C-4B8B-8CCF-DF7F86EEEDA0}" type="sibTrans" cxnId="{FD20ECED-1562-41D7-A099-3CEC3919430A}">
      <dgm:prSet/>
      <dgm:spPr/>
      <dgm:t>
        <a:bodyPr/>
        <a:lstStyle/>
        <a:p>
          <a:endParaRPr lang="it-IT"/>
        </a:p>
      </dgm:t>
    </dgm:pt>
    <dgm:pt modelId="{2F42E281-08B5-4B31-ADE9-5D24323B7585}">
      <dgm:prSet phldrT="[Testo]"/>
      <dgm:spPr/>
      <dgm:t>
        <a:bodyPr/>
        <a:lstStyle/>
        <a:p>
          <a:r>
            <a:rPr lang="it-IT" dirty="0" smtClean="0"/>
            <a:t>Rispediscila una volta utilizzata</a:t>
          </a:r>
          <a:endParaRPr lang="it-IT" dirty="0"/>
        </a:p>
      </dgm:t>
    </dgm:pt>
    <dgm:pt modelId="{C63ABF40-42B0-4DD3-AEB6-494C7F2D644E}" type="parTrans" cxnId="{446E332E-2A68-4D0B-B911-48D9565EA948}">
      <dgm:prSet/>
      <dgm:spPr/>
      <dgm:t>
        <a:bodyPr/>
        <a:lstStyle/>
        <a:p>
          <a:endParaRPr lang="it-IT"/>
        </a:p>
      </dgm:t>
    </dgm:pt>
    <dgm:pt modelId="{257A3217-3775-4D26-9515-B848F33E6181}" type="sibTrans" cxnId="{446E332E-2A68-4D0B-B911-48D9565EA948}">
      <dgm:prSet/>
      <dgm:spPr/>
      <dgm:t>
        <a:bodyPr/>
        <a:lstStyle/>
        <a:p>
          <a:endParaRPr lang="it-IT"/>
        </a:p>
      </dgm:t>
    </dgm:pt>
    <dgm:pt modelId="{409775CE-A1D2-4E7C-90AB-AFB5CE1C8677}">
      <dgm:prSet phldrT="[Testo]"/>
      <dgm:spPr/>
      <dgm:t>
        <a:bodyPr/>
        <a:lstStyle/>
        <a:p>
          <a:r>
            <a:rPr lang="it-IT" dirty="0" smtClean="0"/>
            <a:t>Acquista la crema deodorante </a:t>
          </a:r>
          <a:endParaRPr lang="it-IT" dirty="0"/>
        </a:p>
      </dgm:t>
    </dgm:pt>
    <dgm:pt modelId="{60C0A5F7-E0E7-4FE6-B748-163975C11EC3}" type="parTrans" cxnId="{590A3183-5D72-4063-8486-1B026D0C73E4}">
      <dgm:prSet/>
      <dgm:spPr/>
      <dgm:t>
        <a:bodyPr/>
        <a:lstStyle/>
        <a:p>
          <a:endParaRPr lang="it-IT"/>
        </a:p>
      </dgm:t>
    </dgm:pt>
    <dgm:pt modelId="{A80A8ACB-F3DF-45B4-9E75-2D745E3A135D}" type="sibTrans" cxnId="{590A3183-5D72-4063-8486-1B026D0C73E4}">
      <dgm:prSet/>
      <dgm:spPr/>
      <dgm:t>
        <a:bodyPr/>
        <a:lstStyle/>
        <a:p>
          <a:endParaRPr lang="it-IT"/>
        </a:p>
      </dgm:t>
    </dgm:pt>
    <dgm:pt modelId="{C4E47BC6-8C74-4744-9244-86B337243F2F}">
      <dgm:prSet/>
      <dgm:spPr/>
      <dgm:t>
        <a:bodyPr/>
        <a:lstStyle/>
        <a:p>
          <a:r>
            <a:rPr lang="it-IT" dirty="0" smtClean="0"/>
            <a:t>Otterrai un sconto del 10% sul prossimo acquisto</a:t>
          </a:r>
          <a:endParaRPr lang="it-IT" dirty="0"/>
        </a:p>
      </dgm:t>
    </dgm:pt>
    <dgm:pt modelId="{08D9EBA2-F7B1-4E71-AB8C-C062EA0A3120}" type="parTrans" cxnId="{CCD1765A-511B-4BBB-ABF7-49731FCC1165}">
      <dgm:prSet/>
      <dgm:spPr/>
      <dgm:t>
        <a:bodyPr/>
        <a:lstStyle/>
        <a:p>
          <a:endParaRPr lang="it-IT"/>
        </a:p>
      </dgm:t>
    </dgm:pt>
    <dgm:pt modelId="{BC9D54BE-6469-4CB3-8579-7DAB946BF36A}" type="sibTrans" cxnId="{CCD1765A-511B-4BBB-ABF7-49731FCC1165}">
      <dgm:prSet/>
      <dgm:spPr/>
      <dgm:t>
        <a:bodyPr/>
        <a:lstStyle/>
        <a:p>
          <a:endParaRPr lang="it-IT"/>
        </a:p>
      </dgm:t>
    </dgm:pt>
    <dgm:pt modelId="{9FD4B53A-3154-47E5-88E4-E3F467141E37}" type="pres">
      <dgm:prSet presAssocID="{3EF1B1A2-FE07-4773-BC67-D99FBE6513E6}" presName="compositeShape" presStyleCnt="0">
        <dgm:presLayoutVars>
          <dgm:chMax val="7"/>
          <dgm:dir/>
          <dgm:resizeHandles val="exact"/>
        </dgm:presLayoutVars>
      </dgm:prSet>
      <dgm:spPr/>
    </dgm:pt>
    <dgm:pt modelId="{1D0EBC75-5855-4211-9739-14B1B5EA0490}" type="pres">
      <dgm:prSet presAssocID="{3EF1B1A2-FE07-4773-BC67-D99FBE6513E6}" presName="wedge1" presStyleLbl="node1" presStyleIdx="0" presStyleCnt="4"/>
      <dgm:spPr/>
      <dgm:t>
        <a:bodyPr/>
        <a:lstStyle/>
        <a:p>
          <a:endParaRPr lang="it-IT"/>
        </a:p>
      </dgm:t>
    </dgm:pt>
    <dgm:pt modelId="{8403D184-78CB-409D-B038-DD7162DE71D0}" type="pres">
      <dgm:prSet presAssocID="{3EF1B1A2-FE07-4773-BC67-D99FBE6513E6}" presName="dummy1a" presStyleCnt="0"/>
      <dgm:spPr/>
    </dgm:pt>
    <dgm:pt modelId="{4DC64A99-9D54-443E-BFCF-186D37A1C061}" type="pres">
      <dgm:prSet presAssocID="{3EF1B1A2-FE07-4773-BC67-D99FBE6513E6}" presName="dummy1b" presStyleCnt="0"/>
      <dgm:spPr/>
    </dgm:pt>
    <dgm:pt modelId="{BFFD63EE-965A-4C15-BCD3-E1EDBDA0DC0D}" type="pres">
      <dgm:prSet presAssocID="{3EF1B1A2-FE07-4773-BC67-D99FBE6513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5E11362-31ED-4A9F-A982-E43840634B5A}" type="pres">
      <dgm:prSet presAssocID="{3EF1B1A2-FE07-4773-BC67-D99FBE6513E6}" presName="wedge2" presStyleLbl="node1" presStyleIdx="1" presStyleCnt="4"/>
      <dgm:spPr/>
      <dgm:t>
        <a:bodyPr/>
        <a:lstStyle/>
        <a:p>
          <a:endParaRPr lang="it-IT"/>
        </a:p>
      </dgm:t>
    </dgm:pt>
    <dgm:pt modelId="{2AEA3493-ED7C-40CE-80EE-357C25A19882}" type="pres">
      <dgm:prSet presAssocID="{3EF1B1A2-FE07-4773-BC67-D99FBE6513E6}" presName="dummy2a" presStyleCnt="0"/>
      <dgm:spPr/>
    </dgm:pt>
    <dgm:pt modelId="{33F9DFCF-2125-4899-B15B-0B25C861E8B0}" type="pres">
      <dgm:prSet presAssocID="{3EF1B1A2-FE07-4773-BC67-D99FBE6513E6}" presName="dummy2b" presStyleCnt="0"/>
      <dgm:spPr/>
    </dgm:pt>
    <dgm:pt modelId="{58947C46-1DC9-41A2-853D-29E180C55849}" type="pres">
      <dgm:prSet presAssocID="{3EF1B1A2-FE07-4773-BC67-D99FBE6513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5089B60-54C9-43BA-91ED-2622F3BC45ED}" type="pres">
      <dgm:prSet presAssocID="{3EF1B1A2-FE07-4773-BC67-D99FBE6513E6}" presName="wedge3" presStyleLbl="node1" presStyleIdx="2" presStyleCnt="4"/>
      <dgm:spPr/>
      <dgm:t>
        <a:bodyPr/>
        <a:lstStyle/>
        <a:p>
          <a:endParaRPr lang="it-IT"/>
        </a:p>
      </dgm:t>
    </dgm:pt>
    <dgm:pt modelId="{53260E86-79EA-4FEF-8E37-1ACC3D8D8D3D}" type="pres">
      <dgm:prSet presAssocID="{3EF1B1A2-FE07-4773-BC67-D99FBE6513E6}" presName="dummy3a" presStyleCnt="0"/>
      <dgm:spPr/>
    </dgm:pt>
    <dgm:pt modelId="{B7AA5B3D-36B3-457E-83BF-FBF4BC34B944}" type="pres">
      <dgm:prSet presAssocID="{3EF1B1A2-FE07-4773-BC67-D99FBE6513E6}" presName="dummy3b" presStyleCnt="0"/>
      <dgm:spPr/>
    </dgm:pt>
    <dgm:pt modelId="{41926F3A-C08B-4BE7-891B-F4E89480EFF0}" type="pres">
      <dgm:prSet presAssocID="{3EF1B1A2-FE07-4773-BC67-D99FBE6513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C36318-DC28-49F6-BB16-A52E0A5FF0F1}" type="pres">
      <dgm:prSet presAssocID="{3EF1B1A2-FE07-4773-BC67-D99FBE6513E6}" presName="wedge4" presStyleLbl="node1" presStyleIdx="3" presStyleCnt="4"/>
      <dgm:spPr/>
      <dgm:t>
        <a:bodyPr/>
        <a:lstStyle/>
        <a:p>
          <a:endParaRPr lang="it-IT"/>
        </a:p>
      </dgm:t>
    </dgm:pt>
    <dgm:pt modelId="{F32819EF-51E0-4068-83EF-FFE4EFAA5A1F}" type="pres">
      <dgm:prSet presAssocID="{3EF1B1A2-FE07-4773-BC67-D99FBE6513E6}" presName="dummy4a" presStyleCnt="0"/>
      <dgm:spPr/>
    </dgm:pt>
    <dgm:pt modelId="{7054B3BC-8BA6-4A05-86C5-94EBB986652F}" type="pres">
      <dgm:prSet presAssocID="{3EF1B1A2-FE07-4773-BC67-D99FBE6513E6}" presName="dummy4b" presStyleCnt="0"/>
      <dgm:spPr/>
    </dgm:pt>
    <dgm:pt modelId="{C281D78C-FA0F-4DC8-A449-4D117D63EAF5}" type="pres">
      <dgm:prSet presAssocID="{3EF1B1A2-FE07-4773-BC67-D99FBE6513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2963B9-51F8-48BD-86E3-E85EFF6876D8}" type="pres">
      <dgm:prSet presAssocID="{751F12FC-889C-4B8B-8CCF-DF7F86EEEDA0}" presName="arrowWedge1" presStyleLbl="fgSibTrans2D1" presStyleIdx="0" presStyleCnt="4"/>
      <dgm:spPr/>
    </dgm:pt>
    <dgm:pt modelId="{792F58C6-4CF7-4532-B334-384AA27DACD7}" type="pres">
      <dgm:prSet presAssocID="{257A3217-3775-4D26-9515-B848F33E6181}" presName="arrowWedge2" presStyleLbl="fgSibTrans2D1" presStyleIdx="1" presStyleCnt="4"/>
      <dgm:spPr/>
    </dgm:pt>
    <dgm:pt modelId="{AA549C68-FDC1-4BDC-9B15-A58D1F0E91F8}" type="pres">
      <dgm:prSet presAssocID="{BC9D54BE-6469-4CB3-8579-7DAB946BF36A}" presName="arrowWedge3" presStyleLbl="fgSibTrans2D1" presStyleIdx="2" presStyleCnt="4"/>
      <dgm:spPr/>
    </dgm:pt>
    <dgm:pt modelId="{9D713477-1A22-438A-AB49-98BD41E49D53}" type="pres">
      <dgm:prSet presAssocID="{A80A8ACB-F3DF-45B4-9E75-2D745E3A135D}" presName="arrowWedge4" presStyleLbl="fgSibTrans2D1" presStyleIdx="3" presStyleCnt="4"/>
      <dgm:spPr/>
    </dgm:pt>
  </dgm:ptLst>
  <dgm:cxnLst>
    <dgm:cxn modelId="{CCD1765A-511B-4BBB-ABF7-49731FCC1165}" srcId="{3EF1B1A2-FE07-4773-BC67-D99FBE6513E6}" destId="{C4E47BC6-8C74-4744-9244-86B337243F2F}" srcOrd="2" destOrd="0" parTransId="{08D9EBA2-F7B1-4E71-AB8C-C062EA0A3120}" sibTransId="{BC9D54BE-6469-4CB3-8579-7DAB946BF36A}"/>
    <dgm:cxn modelId="{590A3183-5D72-4063-8486-1B026D0C73E4}" srcId="{3EF1B1A2-FE07-4773-BC67-D99FBE6513E6}" destId="{409775CE-A1D2-4E7C-90AB-AFB5CE1C8677}" srcOrd="3" destOrd="0" parTransId="{60C0A5F7-E0E7-4FE6-B748-163975C11EC3}" sibTransId="{A80A8ACB-F3DF-45B4-9E75-2D745E3A135D}"/>
    <dgm:cxn modelId="{163828AB-6179-4F00-8CE8-0F2ECF9A6E70}" type="presOf" srcId="{9ED66A49-612F-4A83-8B38-635277BC5ECB}" destId="{BFFD63EE-965A-4C15-BCD3-E1EDBDA0DC0D}" srcOrd="1" destOrd="0" presId="urn:microsoft.com/office/officeart/2005/8/layout/cycle8"/>
    <dgm:cxn modelId="{B9662781-619E-4F3B-83BD-3E527999F147}" type="presOf" srcId="{C4E47BC6-8C74-4744-9244-86B337243F2F}" destId="{41926F3A-C08B-4BE7-891B-F4E89480EFF0}" srcOrd="1" destOrd="0" presId="urn:microsoft.com/office/officeart/2005/8/layout/cycle8"/>
    <dgm:cxn modelId="{446E332E-2A68-4D0B-B911-48D9565EA948}" srcId="{3EF1B1A2-FE07-4773-BC67-D99FBE6513E6}" destId="{2F42E281-08B5-4B31-ADE9-5D24323B7585}" srcOrd="1" destOrd="0" parTransId="{C63ABF40-42B0-4DD3-AEB6-494C7F2D644E}" sibTransId="{257A3217-3775-4D26-9515-B848F33E6181}"/>
    <dgm:cxn modelId="{FEB7E636-F063-4FFB-9F03-F21A6027C776}" type="presOf" srcId="{409775CE-A1D2-4E7C-90AB-AFB5CE1C8677}" destId="{C281D78C-FA0F-4DC8-A449-4D117D63EAF5}" srcOrd="1" destOrd="0" presId="urn:microsoft.com/office/officeart/2005/8/layout/cycle8"/>
    <dgm:cxn modelId="{CAA5F908-DBC6-49CB-B4FE-D9AA70DAAA02}" type="presOf" srcId="{2F42E281-08B5-4B31-ADE9-5D24323B7585}" destId="{F5E11362-31ED-4A9F-A982-E43840634B5A}" srcOrd="0" destOrd="0" presId="urn:microsoft.com/office/officeart/2005/8/layout/cycle8"/>
    <dgm:cxn modelId="{F76DDA0F-5637-4A62-B5C0-E2180DACB0A5}" type="presOf" srcId="{409775CE-A1D2-4E7C-90AB-AFB5CE1C8677}" destId="{4FC36318-DC28-49F6-BB16-A52E0A5FF0F1}" srcOrd="0" destOrd="0" presId="urn:microsoft.com/office/officeart/2005/8/layout/cycle8"/>
    <dgm:cxn modelId="{C7B47E44-310A-4637-A091-C64D4280D4FF}" type="presOf" srcId="{C4E47BC6-8C74-4744-9244-86B337243F2F}" destId="{45089B60-54C9-43BA-91ED-2622F3BC45ED}" srcOrd="0" destOrd="0" presId="urn:microsoft.com/office/officeart/2005/8/layout/cycle8"/>
    <dgm:cxn modelId="{FD20ECED-1562-41D7-A099-3CEC3919430A}" srcId="{3EF1B1A2-FE07-4773-BC67-D99FBE6513E6}" destId="{9ED66A49-612F-4A83-8B38-635277BC5ECB}" srcOrd="0" destOrd="0" parTransId="{6704FDB1-656F-4496-A4EF-79ACDA1C3E71}" sibTransId="{751F12FC-889C-4B8B-8CCF-DF7F86EEEDA0}"/>
    <dgm:cxn modelId="{8AF014DA-9756-4785-AC5B-AE058A009909}" type="presOf" srcId="{2F42E281-08B5-4B31-ADE9-5D24323B7585}" destId="{58947C46-1DC9-41A2-853D-29E180C55849}" srcOrd="1" destOrd="0" presId="urn:microsoft.com/office/officeart/2005/8/layout/cycle8"/>
    <dgm:cxn modelId="{75347969-6409-4E38-9294-16B673A5ABA4}" type="presOf" srcId="{3EF1B1A2-FE07-4773-BC67-D99FBE6513E6}" destId="{9FD4B53A-3154-47E5-88E4-E3F467141E37}" srcOrd="0" destOrd="0" presId="urn:microsoft.com/office/officeart/2005/8/layout/cycle8"/>
    <dgm:cxn modelId="{227BE08D-0054-4D51-8897-4F5960AE522A}" type="presOf" srcId="{9ED66A49-612F-4A83-8B38-635277BC5ECB}" destId="{1D0EBC75-5855-4211-9739-14B1B5EA0490}" srcOrd="0" destOrd="0" presId="urn:microsoft.com/office/officeart/2005/8/layout/cycle8"/>
    <dgm:cxn modelId="{00E49981-405F-4292-A366-EC534751F76E}" type="presParOf" srcId="{9FD4B53A-3154-47E5-88E4-E3F467141E37}" destId="{1D0EBC75-5855-4211-9739-14B1B5EA0490}" srcOrd="0" destOrd="0" presId="urn:microsoft.com/office/officeart/2005/8/layout/cycle8"/>
    <dgm:cxn modelId="{B06D48C8-DFE3-4978-8BBD-6AAAD3B95143}" type="presParOf" srcId="{9FD4B53A-3154-47E5-88E4-E3F467141E37}" destId="{8403D184-78CB-409D-B038-DD7162DE71D0}" srcOrd="1" destOrd="0" presId="urn:microsoft.com/office/officeart/2005/8/layout/cycle8"/>
    <dgm:cxn modelId="{EB3B3069-B8DC-406D-AE1B-023DCBB444EF}" type="presParOf" srcId="{9FD4B53A-3154-47E5-88E4-E3F467141E37}" destId="{4DC64A99-9D54-443E-BFCF-186D37A1C061}" srcOrd="2" destOrd="0" presId="urn:microsoft.com/office/officeart/2005/8/layout/cycle8"/>
    <dgm:cxn modelId="{8EA9435A-1322-42CC-A3A9-2644E46B74E1}" type="presParOf" srcId="{9FD4B53A-3154-47E5-88E4-E3F467141E37}" destId="{BFFD63EE-965A-4C15-BCD3-E1EDBDA0DC0D}" srcOrd="3" destOrd="0" presId="urn:microsoft.com/office/officeart/2005/8/layout/cycle8"/>
    <dgm:cxn modelId="{9CA937BF-9163-4CAD-8810-CA086ACBB7E9}" type="presParOf" srcId="{9FD4B53A-3154-47E5-88E4-E3F467141E37}" destId="{F5E11362-31ED-4A9F-A982-E43840634B5A}" srcOrd="4" destOrd="0" presId="urn:microsoft.com/office/officeart/2005/8/layout/cycle8"/>
    <dgm:cxn modelId="{B867F37A-0B47-404C-9C63-7981DA30341D}" type="presParOf" srcId="{9FD4B53A-3154-47E5-88E4-E3F467141E37}" destId="{2AEA3493-ED7C-40CE-80EE-357C25A19882}" srcOrd="5" destOrd="0" presId="urn:microsoft.com/office/officeart/2005/8/layout/cycle8"/>
    <dgm:cxn modelId="{F8CB9325-D9AB-4157-93FA-315614BC8241}" type="presParOf" srcId="{9FD4B53A-3154-47E5-88E4-E3F467141E37}" destId="{33F9DFCF-2125-4899-B15B-0B25C861E8B0}" srcOrd="6" destOrd="0" presId="urn:microsoft.com/office/officeart/2005/8/layout/cycle8"/>
    <dgm:cxn modelId="{29C83FF0-80F2-4F07-B877-418081871D9E}" type="presParOf" srcId="{9FD4B53A-3154-47E5-88E4-E3F467141E37}" destId="{58947C46-1DC9-41A2-853D-29E180C55849}" srcOrd="7" destOrd="0" presId="urn:microsoft.com/office/officeart/2005/8/layout/cycle8"/>
    <dgm:cxn modelId="{D49A7FA6-4064-45B6-B395-1EE427A5457C}" type="presParOf" srcId="{9FD4B53A-3154-47E5-88E4-E3F467141E37}" destId="{45089B60-54C9-43BA-91ED-2622F3BC45ED}" srcOrd="8" destOrd="0" presId="urn:microsoft.com/office/officeart/2005/8/layout/cycle8"/>
    <dgm:cxn modelId="{ED12031B-50AB-49B1-92DA-45983F17AA95}" type="presParOf" srcId="{9FD4B53A-3154-47E5-88E4-E3F467141E37}" destId="{53260E86-79EA-4FEF-8E37-1ACC3D8D8D3D}" srcOrd="9" destOrd="0" presId="urn:microsoft.com/office/officeart/2005/8/layout/cycle8"/>
    <dgm:cxn modelId="{355CFA64-38E1-48F6-A044-8299FB4159D9}" type="presParOf" srcId="{9FD4B53A-3154-47E5-88E4-E3F467141E37}" destId="{B7AA5B3D-36B3-457E-83BF-FBF4BC34B944}" srcOrd="10" destOrd="0" presId="urn:microsoft.com/office/officeart/2005/8/layout/cycle8"/>
    <dgm:cxn modelId="{CC7F8673-C3BF-4BD5-A34F-42B99E0D17EF}" type="presParOf" srcId="{9FD4B53A-3154-47E5-88E4-E3F467141E37}" destId="{41926F3A-C08B-4BE7-891B-F4E89480EFF0}" srcOrd="11" destOrd="0" presId="urn:microsoft.com/office/officeart/2005/8/layout/cycle8"/>
    <dgm:cxn modelId="{26FF6723-806A-4E59-B95E-B7A6311C8000}" type="presParOf" srcId="{9FD4B53A-3154-47E5-88E4-E3F467141E37}" destId="{4FC36318-DC28-49F6-BB16-A52E0A5FF0F1}" srcOrd="12" destOrd="0" presId="urn:microsoft.com/office/officeart/2005/8/layout/cycle8"/>
    <dgm:cxn modelId="{0BFBFFFB-0BA7-42F2-8A88-07EF52ED614A}" type="presParOf" srcId="{9FD4B53A-3154-47E5-88E4-E3F467141E37}" destId="{F32819EF-51E0-4068-83EF-FFE4EFAA5A1F}" srcOrd="13" destOrd="0" presId="urn:microsoft.com/office/officeart/2005/8/layout/cycle8"/>
    <dgm:cxn modelId="{6559290D-60E8-4122-8607-421E2914F598}" type="presParOf" srcId="{9FD4B53A-3154-47E5-88E4-E3F467141E37}" destId="{7054B3BC-8BA6-4A05-86C5-94EBB986652F}" srcOrd="14" destOrd="0" presId="urn:microsoft.com/office/officeart/2005/8/layout/cycle8"/>
    <dgm:cxn modelId="{96B1D12A-78AD-4538-B564-A75B55F3A147}" type="presParOf" srcId="{9FD4B53A-3154-47E5-88E4-E3F467141E37}" destId="{C281D78C-FA0F-4DC8-A449-4D117D63EAF5}" srcOrd="15" destOrd="0" presId="urn:microsoft.com/office/officeart/2005/8/layout/cycle8"/>
    <dgm:cxn modelId="{93274F49-AAAD-4F05-A83A-11EC51660A58}" type="presParOf" srcId="{9FD4B53A-3154-47E5-88E4-E3F467141E37}" destId="{3D2963B9-51F8-48BD-86E3-E85EFF6876D8}" srcOrd="16" destOrd="0" presId="urn:microsoft.com/office/officeart/2005/8/layout/cycle8"/>
    <dgm:cxn modelId="{DD46EB0E-8C49-44D4-8934-C13CB2F3DB49}" type="presParOf" srcId="{9FD4B53A-3154-47E5-88E4-E3F467141E37}" destId="{792F58C6-4CF7-4532-B334-384AA27DACD7}" srcOrd="17" destOrd="0" presId="urn:microsoft.com/office/officeart/2005/8/layout/cycle8"/>
    <dgm:cxn modelId="{CB3F8232-3DBC-4F5B-BF29-17B6C25F5BBB}" type="presParOf" srcId="{9FD4B53A-3154-47E5-88E4-E3F467141E37}" destId="{AA549C68-FDC1-4BDC-9B15-A58D1F0E91F8}" srcOrd="18" destOrd="0" presId="urn:microsoft.com/office/officeart/2005/8/layout/cycle8"/>
    <dgm:cxn modelId="{A1354841-B8B5-4E76-B62F-A21F23AEA34D}" type="presParOf" srcId="{9FD4B53A-3154-47E5-88E4-E3F467141E37}" destId="{9D713477-1A22-438A-AB49-98BD41E49D5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77E0-FAA9-4588-BDC2-B2CE45C4819D}">
      <dsp:nvSpPr>
        <dsp:cNvPr id="0" name=""/>
        <dsp:cNvSpPr/>
      </dsp:nvSpPr>
      <dsp:spPr>
        <a:xfrm>
          <a:off x="4011328" y="235125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Raccolta dati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&amp;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Analisi</a:t>
          </a:r>
          <a:endParaRPr lang="it-IT" sz="1700" kern="1200" dirty="0"/>
        </a:p>
      </dsp:txBody>
      <dsp:txXfrm>
        <a:off x="4256848" y="2596775"/>
        <a:ext cx="1185477" cy="1185477"/>
      </dsp:txXfrm>
    </dsp:sp>
    <dsp:sp modelId="{F189ADD6-0B6A-4988-B02F-FD65852651C8}">
      <dsp:nvSpPr>
        <dsp:cNvPr id="0" name=""/>
        <dsp:cNvSpPr/>
      </dsp:nvSpPr>
      <dsp:spPr>
        <a:xfrm rot="16267467">
          <a:off x="4693538" y="1739004"/>
          <a:ext cx="357850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4746162" y="1906674"/>
        <a:ext cx="250495" cy="342009"/>
      </dsp:txXfrm>
    </dsp:sp>
    <dsp:sp modelId="{16F9A7E0-21BE-48F3-8CCB-973404FBC556}">
      <dsp:nvSpPr>
        <dsp:cNvPr id="0" name=""/>
        <dsp:cNvSpPr/>
      </dsp:nvSpPr>
      <dsp:spPr>
        <a:xfrm>
          <a:off x="4057479" y="0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Aumento della brand attracion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Aumento brand reputation</a:t>
          </a:r>
          <a:endParaRPr lang="it-IT" sz="1200" kern="1200" dirty="0"/>
        </a:p>
      </dsp:txBody>
      <dsp:txXfrm>
        <a:off x="4302999" y="245520"/>
        <a:ext cx="1185477" cy="1185477"/>
      </dsp:txXfrm>
    </dsp:sp>
    <dsp:sp modelId="{4465DDCB-2735-44A1-B722-642F17F431AB}">
      <dsp:nvSpPr>
        <dsp:cNvPr id="0" name=""/>
        <dsp:cNvSpPr/>
      </dsp:nvSpPr>
      <dsp:spPr>
        <a:xfrm>
          <a:off x="5835568" y="2904506"/>
          <a:ext cx="355875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5835568" y="3018509"/>
        <a:ext cx="249113" cy="342009"/>
      </dsp:txXfrm>
    </dsp:sp>
    <dsp:sp modelId="{0EAE6D84-40A9-4E8C-BD88-609EFC1A6A94}">
      <dsp:nvSpPr>
        <dsp:cNvPr id="0" name=""/>
        <dsp:cNvSpPr/>
      </dsp:nvSpPr>
      <dsp:spPr>
        <a:xfrm>
          <a:off x="6359309" y="235125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Copy per call to action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Copy testi di titolo e snippet</a:t>
          </a:r>
          <a:endParaRPr lang="it-IT" sz="1200" kern="1200" dirty="0"/>
        </a:p>
      </dsp:txBody>
      <dsp:txXfrm>
        <a:off x="6604829" y="2596775"/>
        <a:ext cx="1185477" cy="1185477"/>
      </dsp:txXfrm>
    </dsp:sp>
    <dsp:sp modelId="{8C370A5D-9677-405C-A991-E023D7936C58}">
      <dsp:nvSpPr>
        <dsp:cNvPr id="0" name=""/>
        <dsp:cNvSpPr/>
      </dsp:nvSpPr>
      <dsp:spPr>
        <a:xfrm rot="5400000">
          <a:off x="4671649" y="4068424"/>
          <a:ext cx="355875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4725030" y="4129046"/>
        <a:ext cx="249113" cy="342009"/>
      </dsp:txXfrm>
    </dsp:sp>
    <dsp:sp modelId="{B779C0B3-6884-42CF-8C89-493ED5371AC7}">
      <dsp:nvSpPr>
        <dsp:cNvPr id="0" name=""/>
        <dsp:cNvSpPr/>
      </dsp:nvSpPr>
      <dsp:spPr>
        <a:xfrm>
          <a:off x="4011328" y="469923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Aumento della fase di acquisto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Mantenimento fase di sostegno</a:t>
          </a:r>
          <a:endParaRPr lang="it-IT" sz="1200" kern="1200" dirty="0"/>
        </a:p>
      </dsp:txBody>
      <dsp:txXfrm>
        <a:off x="4256848" y="4944755"/>
        <a:ext cx="1185477" cy="1185477"/>
      </dsp:txXfrm>
    </dsp:sp>
    <dsp:sp modelId="{D9FE4911-2140-4A96-9682-D755841B01A0}">
      <dsp:nvSpPr>
        <dsp:cNvPr id="0" name=""/>
        <dsp:cNvSpPr/>
      </dsp:nvSpPr>
      <dsp:spPr>
        <a:xfrm rot="10800000">
          <a:off x="3507731" y="2904506"/>
          <a:ext cx="355875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 rot="10800000">
        <a:off x="3614493" y="3018509"/>
        <a:ext cx="249113" cy="342009"/>
      </dsp:txXfrm>
    </dsp:sp>
    <dsp:sp modelId="{049C4736-F357-46D4-AABA-EF20DA261041}">
      <dsp:nvSpPr>
        <dsp:cNvPr id="0" name=""/>
        <dsp:cNvSpPr/>
      </dsp:nvSpPr>
      <dsp:spPr>
        <a:xfrm>
          <a:off x="1663348" y="235125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Contenuti efficaci per i social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Contenuti efficaci per i moti di ricerca</a:t>
          </a:r>
          <a:endParaRPr lang="it-IT" sz="1200" kern="1200" dirty="0"/>
        </a:p>
      </dsp:txBody>
      <dsp:txXfrm>
        <a:off x="1908868" y="2596775"/>
        <a:ext cx="1185477" cy="1185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7099-9AAD-46CD-8335-8ABD06202673}">
      <dsp:nvSpPr>
        <dsp:cNvPr id="0" name=""/>
        <dsp:cNvSpPr/>
      </dsp:nvSpPr>
      <dsp:spPr>
        <a:xfrm>
          <a:off x="22206" y="0"/>
          <a:ext cx="4493623" cy="449362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DF9B-2BB4-4E03-A50B-46A3C4CACF85}">
      <dsp:nvSpPr>
        <dsp:cNvPr id="0" name=""/>
        <dsp:cNvSpPr/>
      </dsp:nvSpPr>
      <dsp:spPr>
        <a:xfrm>
          <a:off x="2269018" y="449801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Community di 100 persone</a:t>
          </a:r>
          <a:endParaRPr lang="it-IT" sz="2000" kern="1200" dirty="0"/>
        </a:p>
      </dsp:txBody>
      <dsp:txXfrm>
        <a:off x="2308006" y="488789"/>
        <a:ext cx="2842878" cy="720695"/>
      </dsp:txXfrm>
    </dsp:sp>
    <dsp:sp modelId="{FF4044A0-A1E2-4018-8CFA-4C618A627150}">
      <dsp:nvSpPr>
        <dsp:cNvPr id="0" name=""/>
        <dsp:cNvSpPr/>
      </dsp:nvSpPr>
      <dsp:spPr>
        <a:xfrm>
          <a:off x="2269018" y="1348306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Persone che si ricordano 60</a:t>
          </a:r>
          <a:endParaRPr lang="it-IT" sz="2000" kern="1200" dirty="0"/>
        </a:p>
      </dsp:txBody>
      <dsp:txXfrm>
        <a:off x="2308006" y="1387294"/>
        <a:ext cx="2842878" cy="720695"/>
      </dsp:txXfrm>
    </dsp:sp>
    <dsp:sp modelId="{5C41B921-C547-4866-81DF-F851FB817B47}">
      <dsp:nvSpPr>
        <dsp:cNvPr id="0" name=""/>
        <dsp:cNvSpPr/>
      </dsp:nvSpPr>
      <dsp:spPr>
        <a:xfrm>
          <a:off x="2269018" y="2246811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Persone che comprano 10</a:t>
          </a:r>
          <a:endParaRPr lang="it-IT" sz="2000" kern="1200" dirty="0"/>
        </a:p>
      </dsp:txBody>
      <dsp:txXfrm>
        <a:off x="2308006" y="2285799"/>
        <a:ext cx="2842878" cy="720695"/>
      </dsp:txXfrm>
    </dsp:sp>
    <dsp:sp modelId="{A3EA21AD-8DFA-413E-AE89-34543897105D}">
      <dsp:nvSpPr>
        <dsp:cNvPr id="0" name=""/>
        <dsp:cNvSpPr/>
      </dsp:nvSpPr>
      <dsp:spPr>
        <a:xfrm>
          <a:off x="2269018" y="3145316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Persone che </a:t>
          </a:r>
          <a:r>
            <a:rPr lang="it-IT" sz="2000" kern="1200" dirty="0" err="1" smtClean="0"/>
            <a:t>ri</a:t>
          </a:r>
          <a:r>
            <a:rPr lang="it-IT" sz="2000" kern="1200" dirty="0" smtClean="0"/>
            <a:t>-comprano 0</a:t>
          </a:r>
          <a:endParaRPr lang="it-IT" sz="2000" kern="1200" dirty="0"/>
        </a:p>
      </dsp:txBody>
      <dsp:txXfrm>
        <a:off x="2308006" y="3184304"/>
        <a:ext cx="2842878" cy="720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7099-9AAD-46CD-8335-8ABD06202673}">
      <dsp:nvSpPr>
        <dsp:cNvPr id="0" name=""/>
        <dsp:cNvSpPr/>
      </dsp:nvSpPr>
      <dsp:spPr>
        <a:xfrm>
          <a:off x="0" y="0"/>
          <a:ext cx="4493623" cy="449362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DF9B-2BB4-4E03-A50B-46A3C4CACF85}">
      <dsp:nvSpPr>
        <dsp:cNvPr id="0" name=""/>
        <dsp:cNvSpPr/>
      </dsp:nvSpPr>
      <dsp:spPr>
        <a:xfrm>
          <a:off x="2269018" y="449801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Aumentare la brand </a:t>
          </a:r>
          <a:r>
            <a:rPr lang="it-IT" sz="2000" kern="1200" dirty="0" err="1" smtClean="0"/>
            <a:t>attraction</a:t>
          </a:r>
          <a:endParaRPr lang="it-IT" sz="2000" kern="1200" dirty="0"/>
        </a:p>
      </dsp:txBody>
      <dsp:txXfrm>
        <a:off x="2308006" y="488789"/>
        <a:ext cx="2842878" cy="720695"/>
      </dsp:txXfrm>
    </dsp:sp>
    <dsp:sp modelId="{FF4044A0-A1E2-4018-8CFA-4C618A627150}">
      <dsp:nvSpPr>
        <dsp:cNvPr id="0" name=""/>
        <dsp:cNvSpPr/>
      </dsp:nvSpPr>
      <dsp:spPr>
        <a:xfrm>
          <a:off x="2269018" y="1348306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Brand </a:t>
          </a:r>
          <a:r>
            <a:rPr lang="it-IT" sz="2000" kern="1200" dirty="0" err="1" smtClean="0"/>
            <a:t>Reputaion</a:t>
          </a:r>
          <a:endParaRPr lang="it-IT" sz="2000" kern="1200" dirty="0"/>
        </a:p>
      </dsp:txBody>
      <dsp:txXfrm>
        <a:off x="2308006" y="1387294"/>
        <a:ext cx="2842878" cy="720695"/>
      </dsp:txXfrm>
    </dsp:sp>
    <dsp:sp modelId="{5C41B921-C547-4866-81DF-F851FB817B47}">
      <dsp:nvSpPr>
        <dsp:cNvPr id="0" name=""/>
        <dsp:cNvSpPr/>
      </dsp:nvSpPr>
      <dsp:spPr>
        <a:xfrm>
          <a:off x="2269018" y="2246811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Aumento del PAR – </a:t>
          </a:r>
          <a:r>
            <a:rPr lang="it-IT" sz="2000" kern="1200" dirty="0" err="1" smtClean="0"/>
            <a:t>Purchase</a:t>
          </a:r>
          <a:r>
            <a:rPr lang="it-IT" sz="2000" kern="1200" dirty="0" smtClean="0"/>
            <a:t> </a:t>
          </a:r>
          <a:r>
            <a:rPr lang="it-IT" sz="2000" kern="1200" dirty="0" err="1" smtClean="0"/>
            <a:t>action</a:t>
          </a:r>
          <a:r>
            <a:rPr lang="it-IT" sz="2000" kern="1200" dirty="0" smtClean="0"/>
            <a:t> ratio</a:t>
          </a:r>
          <a:endParaRPr lang="it-IT" sz="2000" kern="1200" dirty="0"/>
        </a:p>
      </dsp:txBody>
      <dsp:txXfrm>
        <a:off x="2308006" y="2285799"/>
        <a:ext cx="2842878" cy="720695"/>
      </dsp:txXfrm>
    </dsp:sp>
    <dsp:sp modelId="{A3EA21AD-8DFA-413E-AE89-34543897105D}">
      <dsp:nvSpPr>
        <dsp:cNvPr id="0" name=""/>
        <dsp:cNvSpPr/>
      </dsp:nvSpPr>
      <dsp:spPr>
        <a:xfrm>
          <a:off x="2269018" y="3145316"/>
          <a:ext cx="2920854" cy="7986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Aumento della CLV – </a:t>
          </a:r>
          <a:r>
            <a:rPr lang="it-IT" sz="2000" kern="1200" dirty="0" err="1" smtClean="0"/>
            <a:t>Costumer</a:t>
          </a:r>
          <a:r>
            <a:rPr lang="it-IT" sz="2000" kern="1200" dirty="0" smtClean="0"/>
            <a:t> Life Value</a:t>
          </a:r>
          <a:endParaRPr lang="it-IT" sz="2000" kern="1200" dirty="0"/>
        </a:p>
      </dsp:txBody>
      <dsp:txXfrm>
        <a:off x="2308006" y="3184304"/>
        <a:ext cx="2842878" cy="720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19D47-1A04-4C12-A940-4286B5D56B57}">
      <dsp:nvSpPr>
        <dsp:cNvPr id="0" name=""/>
        <dsp:cNvSpPr/>
      </dsp:nvSpPr>
      <dsp:spPr>
        <a:xfrm rot="5400000">
          <a:off x="171159" y="1744512"/>
          <a:ext cx="645599" cy="734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58EF7-DF30-4D9A-BF09-1A763625BBF7}">
      <dsp:nvSpPr>
        <dsp:cNvPr id="0" name=""/>
        <dsp:cNvSpPr/>
      </dsp:nvSpPr>
      <dsp:spPr>
        <a:xfrm>
          <a:off x="114" y="1028852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Marzo</a:t>
          </a:r>
          <a:endParaRPr lang="it-IT" sz="1300" kern="1200" dirty="0"/>
        </a:p>
      </dsp:txBody>
      <dsp:txXfrm>
        <a:off x="37257" y="1065995"/>
        <a:ext cx="1012523" cy="686445"/>
      </dsp:txXfrm>
    </dsp:sp>
    <dsp:sp modelId="{928195F9-5E2A-4DB3-966D-8733AD31B872}">
      <dsp:nvSpPr>
        <dsp:cNvPr id="0" name=""/>
        <dsp:cNvSpPr/>
      </dsp:nvSpPr>
      <dsp:spPr>
        <a:xfrm>
          <a:off x="1238795" y="1051472"/>
          <a:ext cx="1295399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Primavera</a:t>
          </a:r>
          <a:endParaRPr lang="it-IT" sz="1200" kern="1200" dirty="0"/>
        </a:p>
      </dsp:txBody>
      <dsp:txXfrm>
        <a:off x="1238795" y="1051472"/>
        <a:ext cx="1295399" cy="614856"/>
      </dsp:txXfrm>
    </dsp:sp>
    <dsp:sp modelId="{56471A14-F05F-4756-AA63-E1447ADCFBA1}">
      <dsp:nvSpPr>
        <dsp:cNvPr id="0" name=""/>
        <dsp:cNvSpPr/>
      </dsp:nvSpPr>
      <dsp:spPr>
        <a:xfrm rot="5400000">
          <a:off x="1193429" y="2599064"/>
          <a:ext cx="645599" cy="734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50E76-D7A4-475D-81B6-1634CB5C2DFA}">
      <dsp:nvSpPr>
        <dsp:cNvPr id="0" name=""/>
        <dsp:cNvSpPr/>
      </dsp:nvSpPr>
      <dsp:spPr>
        <a:xfrm>
          <a:off x="1022385" y="1883404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Luglio</a:t>
          </a:r>
          <a:endParaRPr lang="it-IT" sz="1300" kern="1200" dirty="0"/>
        </a:p>
      </dsp:txBody>
      <dsp:txXfrm>
        <a:off x="1059528" y="1920547"/>
        <a:ext cx="1012523" cy="686445"/>
      </dsp:txXfrm>
    </dsp:sp>
    <dsp:sp modelId="{BBE9DF36-ABF6-443D-B254-250AAE3D6DC8}">
      <dsp:nvSpPr>
        <dsp:cNvPr id="0" name=""/>
        <dsp:cNvSpPr/>
      </dsp:nvSpPr>
      <dsp:spPr>
        <a:xfrm>
          <a:off x="2109194" y="1955957"/>
          <a:ext cx="790441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Estate</a:t>
          </a:r>
          <a:endParaRPr lang="it-IT" sz="1200" kern="1200" dirty="0"/>
        </a:p>
      </dsp:txBody>
      <dsp:txXfrm>
        <a:off x="2109194" y="1955957"/>
        <a:ext cx="790441" cy="614856"/>
      </dsp:txXfrm>
    </dsp:sp>
    <dsp:sp modelId="{2E3368AD-2577-4B32-9476-90D7316EB022}">
      <dsp:nvSpPr>
        <dsp:cNvPr id="0" name=""/>
        <dsp:cNvSpPr/>
      </dsp:nvSpPr>
      <dsp:spPr>
        <a:xfrm rot="5400000">
          <a:off x="2215700" y="3453616"/>
          <a:ext cx="645599" cy="734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2DF9C-EB27-4B9D-8B85-A96A77E68E96}">
      <dsp:nvSpPr>
        <dsp:cNvPr id="0" name=""/>
        <dsp:cNvSpPr/>
      </dsp:nvSpPr>
      <dsp:spPr>
        <a:xfrm>
          <a:off x="2044655" y="2737956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Settembre</a:t>
          </a:r>
          <a:endParaRPr lang="it-IT" sz="1300" kern="1200" dirty="0"/>
        </a:p>
      </dsp:txBody>
      <dsp:txXfrm>
        <a:off x="2081798" y="2775099"/>
        <a:ext cx="1012523" cy="686445"/>
      </dsp:txXfrm>
    </dsp:sp>
    <dsp:sp modelId="{630EAD5E-6917-4B06-8ACA-52672069AF6B}">
      <dsp:nvSpPr>
        <dsp:cNvPr id="0" name=""/>
        <dsp:cNvSpPr/>
      </dsp:nvSpPr>
      <dsp:spPr>
        <a:xfrm>
          <a:off x="3123916" y="2862766"/>
          <a:ext cx="1463613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Autunno</a:t>
          </a:r>
          <a:endParaRPr lang="it-IT" sz="1200" kern="1200" dirty="0"/>
        </a:p>
      </dsp:txBody>
      <dsp:txXfrm>
        <a:off x="3123916" y="2862766"/>
        <a:ext cx="1463613" cy="614856"/>
      </dsp:txXfrm>
    </dsp:sp>
    <dsp:sp modelId="{D4BE7120-2314-4818-91E0-276512151ECC}">
      <dsp:nvSpPr>
        <dsp:cNvPr id="0" name=""/>
        <dsp:cNvSpPr/>
      </dsp:nvSpPr>
      <dsp:spPr>
        <a:xfrm>
          <a:off x="3066926" y="3592509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Novembre</a:t>
          </a:r>
          <a:endParaRPr lang="it-IT" sz="1300" kern="1200" dirty="0"/>
        </a:p>
      </dsp:txBody>
      <dsp:txXfrm>
        <a:off x="3104069" y="3629652"/>
        <a:ext cx="1012523" cy="686445"/>
      </dsp:txXfrm>
    </dsp:sp>
    <dsp:sp modelId="{33A593C5-BE82-4196-AEB1-B437DC7F040E}">
      <dsp:nvSpPr>
        <dsp:cNvPr id="0" name=""/>
        <dsp:cNvSpPr/>
      </dsp:nvSpPr>
      <dsp:spPr>
        <a:xfrm>
          <a:off x="4153850" y="3696905"/>
          <a:ext cx="790441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Inverno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200" kern="1200"/>
        </a:p>
      </dsp:txBody>
      <dsp:txXfrm>
        <a:off x="4153850" y="3696905"/>
        <a:ext cx="790441" cy="6148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601A9-CA2D-41AF-9120-A903F1CEFF89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Prospect</a:t>
          </a:r>
          <a:endParaRPr lang="it-IT" sz="2400" kern="1200" dirty="0"/>
        </a:p>
      </dsp:txBody>
      <dsp:txXfrm rot="-5400000">
        <a:off x="1" y="679096"/>
        <a:ext cx="1352020" cy="579438"/>
      </dsp:txXfrm>
    </dsp:sp>
    <dsp:sp modelId="{B9B316C7-4E17-44B9-A735-10634A25ADF7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900" kern="1200" dirty="0" smtClean="0"/>
            <a:t>Come attiviamo i nostri utenti che rientrano nel contesto di </a:t>
          </a:r>
          <a:r>
            <a:rPr lang="it-IT" sz="2900" kern="1200" dirty="0" err="1" smtClean="0"/>
            <a:t>Deodor</a:t>
          </a:r>
          <a:r>
            <a:rPr lang="it-IT" sz="2900" kern="1200" dirty="0" smtClean="0"/>
            <a:t>?</a:t>
          </a:r>
          <a:endParaRPr lang="it-IT" sz="2900" kern="1200" dirty="0"/>
        </a:p>
      </dsp:txBody>
      <dsp:txXfrm rot="-5400000">
        <a:off x="1352020" y="64373"/>
        <a:ext cx="6714693" cy="1132875"/>
      </dsp:txXfrm>
    </dsp:sp>
    <dsp:sp modelId="{A0111FB4-8493-42A7-B9F9-F509236E49F7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Lead</a:t>
          </a:r>
          <a:endParaRPr lang="it-IT" sz="2400" kern="1200" dirty="0"/>
        </a:p>
      </dsp:txBody>
      <dsp:txXfrm rot="-5400000">
        <a:off x="1" y="2419614"/>
        <a:ext cx="1352020" cy="579438"/>
      </dsp:txXfrm>
    </dsp:sp>
    <dsp:sp modelId="{D19BCDCA-5EF9-47AC-BFB4-C4197FF758FF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900" kern="1200" dirty="0" smtClean="0"/>
            <a:t>Come attiviamo l’utente di cui disponiamo i dati personali ?</a:t>
          </a:r>
          <a:endParaRPr lang="it-IT" sz="2900" kern="1200" dirty="0"/>
        </a:p>
      </dsp:txBody>
      <dsp:txXfrm rot="-5400000">
        <a:off x="1352020" y="1804891"/>
        <a:ext cx="6714693" cy="1132875"/>
      </dsp:txXfrm>
    </dsp:sp>
    <dsp:sp modelId="{F66FB295-C19D-4A89-A17D-FFF79FB3C748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Clienti </a:t>
          </a:r>
          <a:endParaRPr lang="it-IT" sz="2400" kern="1200" dirty="0"/>
        </a:p>
      </dsp:txBody>
      <dsp:txXfrm rot="-5400000">
        <a:off x="1" y="4160131"/>
        <a:ext cx="1352020" cy="579438"/>
      </dsp:txXfrm>
    </dsp:sp>
    <dsp:sp modelId="{DDA9D979-8A87-4D71-AEBD-13CD9FD3372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900" kern="1200" dirty="0" smtClean="0"/>
            <a:t>Come manteniamo i attivi i nostri clienti nella fase di sostegno ? </a:t>
          </a:r>
          <a:endParaRPr lang="it-IT" sz="29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8126-5172-486E-8B73-F79A4100F83B}">
      <dsp:nvSpPr>
        <dsp:cNvPr id="0" name=""/>
        <dsp:cNvSpPr/>
      </dsp:nvSpPr>
      <dsp:spPr>
        <a:xfrm rot="5400000">
          <a:off x="-134791" y="136197"/>
          <a:ext cx="898608" cy="6290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1</a:t>
          </a:r>
          <a:endParaRPr lang="it-IT" sz="1700" kern="1200" dirty="0"/>
        </a:p>
      </dsp:txBody>
      <dsp:txXfrm rot="-5400000">
        <a:off x="1" y="315919"/>
        <a:ext cx="629025" cy="269583"/>
      </dsp:txXfrm>
    </dsp:sp>
    <dsp:sp modelId="{2C18EAF4-0506-4E30-92D2-6377A6B954E2}">
      <dsp:nvSpPr>
        <dsp:cNvPr id="0" name=""/>
        <dsp:cNvSpPr/>
      </dsp:nvSpPr>
      <dsp:spPr>
        <a:xfrm rot="5400000">
          <a:off x="1648790" y="-988709"/>
          <a:ext cx="584095" cy="2623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PIEMONTE</a:t>
          </a:r>
          <a:endParaRPr lang="it-IT" sz="2300" kern="1200" dirty="0"/>
        </a:p>
      </dsp:txBody>
      <dsp:txXfrm rot="-5400000">
        <a:off x="629026" y="59568"/>
        <a:ext cx="2595112" cy="527069"/>
      </dsp:txXfrm>
    </dsp:sp>
    <dsp:sp modelId="{5811DED3-50A7-417D-84D1-F9B715416D25}">
      <dsp:nvSpPr>
        <dsp:cNvPr id="0" name=""/>
        <dsp:cNvSpPr/>
      </dsp:nvSpPr>
      <dsp:spPr>
        <a:xfrm rot="5400000">
          <a:off x="-134791" y="911479"/>
          <a:ext cx="898608" cy="6290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2</a:t>
          </a:r>
          <a:endParaRPr lang="it-IT" sz="1700" kern="1200" dirty="0"/>
        </a:p>
      </dsp:txBody>
      <dsp:txXfrm rot="-5400000">
        <a:off x="1" y="1091201"/>
        <a:ext cx="629025" cy="269583"/>
      </dsp:txXfrm>
    </dsp:sp>
    <dsp:sp modelId="{B0080494-2C93-4356-B919-5AACDFA48295}">
      <dsp:nvSpPr>
        <dsp:cNvPr id="0" name=""/>
        <dsp:cNvSpPr/>
      </dsp:nvSpPr>
      <dsp:spPr>
        <a:xfrm rot="5400000">
          <a:off x="1648790" y="-243076"/>
          <a:ext cx="584095" cy="2623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CALABRIA</a:t>
          </a:r>
          <a:endParaRPr lang="it-IT" sz="2300" kern="1200" dirty="0"/>
        </a:p>
      </dsp:txBody>
      <dsp:txXfrm rot="-5400000">
        <a:off x="629026" y="805201"/>
        <a:ext cx="2595112" cy="527069"/>
      </dsp:txXfrm>
    </dsp:sp>
    <dsp:sp modelId="{4A1FE15B-6BA0-40BD-AF85-24CEFDE7197D}">
      <dsp:nvSpPr>
        <dsp:cNvPr id="0" name=""/>
        <dsp:cNvSpPr/>
      </dsp:nvSpPr>
      <dsp:spPr>
        <a:xfrm rot="5400000">
          <a:off x="-134791" y="1686761"/>
          <a:ext cx="898608" cy="6290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3</a:t>
          </a:r>
          <a:endParaRPr lang="it-IT" sz="1700" kern="1200" dirty="0"/>
        </a:p>
      </dsp:txBody>
      <dsp:txXfrm rot="-5400000">
        <a:off x="1" y="1866483"/>
        <a:ext cx="629025" cy="269583"/>
      </dsp:txXfrm>
    </dsp:sp>
    <dsp:sp modelId="{979CB8F5-5DAC-4C91-81B7-6A1374E5DDF6}">
      <dsp:nvSpPr>
        <dsp:cNvPr id="0" name=""/>
        <dsp:cNvSpPr/>
      </dsp:nvSpPr>
      <dsp:spPr>
        <a:xfrm rot="5400000">
          <a:off x="1648790" y="532204"/>
          <a:ext cx="584095" cy="2623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PUGLIA</a:t>
          </a:r>
          <a:endParaRPr lang="it-IT" sz="2300" kern="1200" dirty="0"/>
        </a:p>
      </dsp:txBody>
      <dsp:txXfrm rot="-5400000">
        <a:off x="629026" y="1580482"/>
        <a:ext cx="2595112" cy="527069"/>
      </dsp:txXfrm>
    </dsp:sp>
    <dsp:sp modelId="{DF214556-BB85-4FB8-A473-45A28A05F1E1}">
      <dsp:nvSpPr>
        <dsp:cNvPr id="0" name=""/>
        <dsp:cNvSpPr/>
      </dsp:nvSpPr>
      <dsp:spPr>
        <a:xfrm rot="5400000">
          <a:off x="-134791" y="2462042"/>
          <a:ext cx="898608" cy="6290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4</a:t>
          </a:r>
          <a:endParaRPr lang="it-IT" sz="1700" kern="1200" dirty="0"/>
        </a:p>
      </dsp:txBody>
      <dsp:txXfrm rot="-5400000">
        <a:off x="1" y="2641764"/>
        <a:ext cx="629025" cy="269583"/>
      </dsp:txXfrm>
    </dsp:sp>
    <dsp:sp modelId="{7DB5E023-E0CD-4AB0-8F99-9DF799F42D92}">
      <dsp:nvSpPr>
        <dsp:cNvPr id="0" name=""/>
        <dsp:cNvSpPr/>
      </dsp:nvSpPr>
      <dsp:spPr>
        <a:xfrm rot="5400000">
          <a:off x="1648790" y="1307486"/>
          <a:ext cx="584095" cy="2623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VENETO</a:t>
          </a:r>
          <a:endParaRPr lang="it-IT" sz="2300" kern="1200" dirty="0"/>
        </a:p>
      </dsp:txBody>
      <dsp:txXfrm rot="-5400000">
        <a:off x="629026" y="2355764"/>
        <a:ext cx="2595112" cy="527069"/>
      </dsp:txXfrm>
    </dsp:sp>
    <dsp:sp modelId="{5B73C718-9E0D-4318-8D13-161881E27F89}">
      <dsp:nvSpPr>
        <dsp:cNvPr id="0" name=""/>
        <dsp:cNvSpPr/>
      </dsp:nvSpPr>
      <dsp:spPr>
        <a:xfrm rot="5400000">
          <a:off x="-134791" y="3237324"/>
          <a:ext cx="898608" cy="6290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5</a:t>
          </a:r>
          <a:endParaRPr lang="it-IT" sz="1700" kern="1200" dirty="0"/>
        </a:p>
      </dsp:txBody>
      <dsp:txXfrm rot="-5400000">
        <a:off x="1" y="3417046"/>
        <a:ext cx="629025" cy="269583"/>
      </dsp:txXfrm>
    </dsp:sp>
    <dsp:sp modelId="{78CB7CFA-9FC9-4A70-91B7-594D145EC963}">
      <dsp:nvSpPr>
        <dsp:cNvPr id="0" name=""/>
        <dsp:cNvSpPr/>
      </dsp:nvSpPr>
      <dsp:spPr>
        <a:xfrm rot="5400000">
          <a:off x="1648790" y="2082768"/>
          <a:ext cx="584095" cy="2623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LAZIO</a:t>
          </a:r>
          <a:endParaRPr lang="it-IT" sz="2300" kern="1200" dirty="0"/>
        </a:p>
      </dsp:txBody>
      <dsp:txXfrm rot="-5400000">
        <a:off x="629026" y="3131046"/>
        <a:ext cx="2595112" cy="527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EBC75-5855-4211-9739-14B1B5EA0490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Te la </a:t>
          </a:r>
          <a:r>
            <a:rPr lang="it-IT" sz="1700" kern="1200" dirty="0" err="1" smtClean="0"/>
            <a:t>consegnamo</a:t>
          </a:r>
          <a:r>
            <a:rPr lang="it-IT" sz="1700" kern="1200" dirty="0" smtClean="0"/>
            <a:t> in 48h</a:t>
          </a:r>
          <a:endParaRPr lang="it-IT" sz="1700" kern="1200" dirty="0"/>
        </a:p>
      </dsp:txBody>
      <dsp:txXfrm>
        <a:off x="4262746" y="1282480"/>
        <a:ext cx="1679786" cy="1246293"/>
      </dsp:txXfrm>
    </dsp:sp>
    <dsp:sp modelId="{F5E11362-31ED-4A9F-A982-E43840634B5A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Rispediscila una volta utilizzata</a:t>
          </a:r>
          <a:endParaRPr lang="it-IT" sz="1700" kern="1200" dirty="0"/>
        </a:p>
      </dsp:txBody>
      <dsp:txXfrm>
        <a:off x="4262746" y="2853893"/>
        <a:ext cx="1679786" cy="1246293"/>
      </dsp:txXfrm>
    </dsp:sp>
    <dsp:sp modelId="{45089B60-54C9-43BA-91ED-2622F3BC45ED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Otterrai un sconto del 10% sul prossimo acquisto</a:t>
          </a:r>
          <a:endParaRPr lang="it-IT" sz="1700" kern="1200" dirty="0"/>
        </a:p>
      </dsp:txBody>
      <dsp:txXfrm>
        <a:off x="2149466" y="2853893"/>
        <a:ext cx="1679786" cy="1246293"/>
      </dsp:txXfrm>
    </dsp:sp>
    <dsp:sp modelId="{4FC36318-DC28-49F6-BB16-A52E0A5FF0F1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Acquista la crema deodorante </a:t>
          </a:r>
          <a:endParaRPr lang="it-IT" sz="1700" kern="1200" dirty="0"/>
        </a:p>
      </dsp:txBody>
      <dsp:txXfrm>
        <a:off x="2149466" y="1282480"/>
        <a:ext cx="1679786" cy="1246293"/>
      </dsp:txXfrm>
    </dsp:sp>
    <dsp:sp modelId="{3D2963B9-51F8-48BD-86E3-E85EFF6876D8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F58C6-4CF7-4532-B334-384AA27DACD7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49C68-FDC1-4BDC-9B15-A58D1F0E91F8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3477-1A22-438A-AB49-98BD41E49D53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088259" y="953589"/>
            <a:ext cx="8825658" cy="989152"/>
          </a:xfrm>
        </p:spPr>
        <p:txBody>
          <a:bodyPr/>
          <a:lstStyle/>
          <a:p>
            <a:pPr algn="ctr"/>
            <a:r>
              <a:rPr lang="es-ES" dirty="0" smtClean="0">
                <a:latin typeface="Bauhaus 93" panose="04030905020B02020C02" pitchFamily="82" charset="0"/>
              </a:rPr>
              <a:t>DEODOR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90921" y="2290395"/>
            <a:ext cx="6581880" cy="1863594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LA NUOVA </a:t>
            </a:r>
            <a:r>
              <a:rPr lang="es-ES" sz="2400" dirty="0"/>
              <a:t>CREMA DEODORANTE </a:t>
            </a:r>
            <a:r>
              <a:rPr lang="es-ES" sz="2400" dirty="0" smtClean="0"/>
              <a:t>Dal </a:t>
            </a:r>
            <a:r>
              <a:rPr lang="es-ES" sz="2400" dirty="0"/>
              <a:t>profumo </a:t>
            </a:r>
            <a:r>
              <a:rPr lang="es-ES" sz="2400" dirty="0" smtClean="0"/>
              <a:t>delicato </a:t>
            </a:r>
            <a:r>
              <a:rPr lang="es-ES" sz="2400" dirty="0"/>
              <a:t>per pelli </a:t>
            </a:r>
            <a:r>
              <a:rPr lang="es-ES" sz="2400" dirty="0" smtClean="0"/>
              <a:t>sensibili, Senza </a:t>
            </a:r>
            <a:r>
              <a:rPr lang="es-ES" sz="2400" dirty="0"/>
              <a:t>l’utilizzo di alcool </a:t>
            </a:r>
            <a:r>
              <a:rPr lang="es-ES" sz="2400" dirty="0" smtClean="0"/>
              <a:t>E Privo </a:t>
            </a:r>
            <a:r>
              <a:rPr lang="es-ES" sz="2400" dirty="0"/>
              <a:t>di agenti chimici dannosi per la pelle</a:t>
            </a:r>
          </a:p>
          <a:p>
            <a:pPr algn="ctr"/>
            <a:endParaRPr lang="es-ES" sz="24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80" y="740958"/>
            <a:ext cx="2870205" cy="482679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00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3" y="1182908"/>
            <a:ext cx="5257391" cy="204691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13" y="3677635"/>
            <a:ext cx="5257391" cy="2167798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648024" y="365760"/>
            <a:ext cx="276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FASE 2 - LEAD</a:t>
            </a:r>
            <a:endParaRPr lang="es-E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805749" y="1397726"/>
            <a:ext cx="408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 INCREMENTARE IL NOSTRO DATABASE ANDREMO A FARE UNA RACCOLTA DATI CLIENTI TRAMITE FORUM DI SCAMBIO E NEWSLETTER </a:t>
            </a:r>
            <a:endParaRPr lang="es-E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805748" y="2983111"/>
            <a:ext cx="4088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Nome</a:t>
            </a:r>
          </a:p>
          <a:p>
            <a:r>
              <a:rPr lang="es-ES" dirty="0" smtClean="0"/>
              <a:t>Cognome </a:t>
            </a:r>
          </a:p>
          <a:p>
            <a:r>
              <a:rPr lang="es-ES" dirty="0" smtClean="0"/>
              <a:t>Data di Nascita</a:t>
            </a:r>
          </a:p>
          <a:p>
            <a:r>
              <a:rPr lang="es-ES" dirty="0" smtClean="0"/>
              <a:t>Stato</a:t>
            </a:r>
          </a:p>
          <a:p>
            <a:r>
              <a:rPr lang="es-ES" dirty="0" smtClean="0"/>
              <a:t>Regione</a:t>
            </a:r>
          </a:p>
          <a:p>
            <a:r>
              <a:rPr lang="es-ES" dirty="0" smtClean="0"/>
              <a:t>Provincia </a:t>
            </a:r>
          </a:p>
          <a:p>
            <a:r>
              <a:rPr lang="es-ES" dirty="0" smtClean="0"/>
              <a:t>Luogo di Nascita</a:t>
            </a:r>
          </a:p>
          <a:p>
            <a:r>
              <a:rPr lang="es-ES" dirty="0" smtClean="0"/>
              <a:t>Luogo di Residenza</a:t>
            </a:r>
          </a:p>
          <a:p>
            <a:r>
              <a:rPr lang="es-ES" dirty="0" smtClean="0"/>
              <a:t>Codicd Postale</a:t>
            </a:r>
          </a:p>
          <a:p>
            <a:r>
              <a:rPr lang="es-ES" dirty="0" smtClean="0"/>
              <a:t>E-mail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44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48024" y="365760"/>
            <a:ext cx="276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FASE 3 - CLIENTI</a:t>
            </a:r>
            <a:endParaRPr lang="es-E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05617" y="933909"/>
            <a:ext cx="32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Clienti da </a:t>
            </a:r>
            <a:r>
              <a:rPr lang="es-ES" dirty="0" smtClean="0"/>
              <a:t>0-1 </a:t>
            </a:r>
            <a:r>
              <a:rPr lang="es-ES" dirty="0" smtClean="0"/>
              <a:t>acquisto</a:t>
            </a:r>
            <a:endParaRPr lang="es-E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828242" y="933909"/>
            <a:ext cx="32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Clienti da </a:t>
            </a:r>
            <a:r>
              <a:rPr lang="es-ES" dirty="0" smtClean="0"/>
              <a:t>2+ acquisti</a:t>
            </a:r>
            <a:endParaRPr lang="es-ES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5799909" y="1319349"/>
            <a:ext cx="39188" cy="462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8" y="1858327"/>
            <a:ext cx="2266950" cy="33242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15" y="1858326"/>
            <a:ext cx="2266950" cy="332422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756260" y="1858326"/>
            <a:ext cx="2991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Ad ogni lancio trimestrale del prodotto ai clienti che hanno effettuato da 0-1 acquisto andremo a presentare il prodotto, descrivendone la storia la qualita’ e le funzionalita’; dove sara’ possibile acquistarlo e in che modalita’. </a:t>
            </a:r>
            <a:endParaRPr lang="es-ES" sz="1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656320" y="1858326"/>
            <a:ext cx="29913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Ad ogni lancio trimestrale del prodotto ai clienti che hanno effettuato da 2+ acquisti andremo a presentare il prodotto, descrivendone la storia la qualita’ e le funzionalita’; dove sara’ possibile acquistarlo e in che modalita’. </a:t>
            </a:r>
          </a:p>
          <a:p>
            <a:endParaRPr lang="es-ES" sz="1400" dirty="0"/>
          </a:p>
          <a:p>
            <a:r>
              <a:rPr lang="es-ES" sz="1400" dirty="0" smtClean="0"/>
              <a:t>Gli verra’ riservata la promozione di lancio due settimane prima rispetto agli altri utenti; gli verra’ garantia una spedizione gratuita sul primo acquisto; gli verra’ garantito un codice promozione del 20% se porta un amico all’aqcuisto;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119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/>
          <p:cNvGraphicFramePr/>
          <p:nvPr>
            <p:extLst/>
          </p:nvPr>
        </p:nvGraphicFramePr>
        <p:xfrm>
          <a:off x="1012368" y="187237"/>
          <a:ext cx="9699175" cy="637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9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8953" y="988294"/>
            <a:ext cx="9404723" cy="1167076"/>
          </a:xfrm>
        </p:spPr>
        <p:txBody>
          <a:bodyPr/>
          <a:lstStyle/>
          <a:p>
            <a:pPr algn="ctr"/>
            <a:r>
              <a:rPr lang="es-E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NOSTRA COMMUNITY</a:t>
            </a:r>
            <a:endParaRPr lang="es-ES" dirty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191288087"/>
              </p:ext>
            </p:extLst>
          </p:nvPr>
        </p:nvGraphicFramePr>
        <p:xfrm>
          <a:off x="0" y="1410790"/>
          <a:ext cx="5212080" cy="449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2917184308"/>
              </p:ext>
            </p:extLst>
          </p:nvPr>
        </p:nvGraphicFramePr>
        <p:xfrm>
          <a:off x="6679474" y="1410790"/>
          <a:ext cx="5212080" cy="449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Freccia a destra 10"/>
          <p:cNvSpPr/>
          <p:nvPr/>
        </p:nvSpPr>
        <p:spPr>
          <a:xfrm>
            <a:off x="5355771" y="3487783"/>
            <a:ext cx="2116182" cy="62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72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/>
          </p:nvPr>
        </p:nvGraphicFramePr>
        <p:xfrm>
          <a:off x="414449" y="1235993"/>
          <a:ext cx="6013268" cy="407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1449977" y="5293564"/>
            <a:ext cx="478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Google trends – ricerca delle keywords su ultimi 5 anni </a:t>
            </a:r>
            <a:endParaRPr lang="es-ES" dirty="0"/>
          </a:p>
        </p:txBody>
      </p:sp>
      <p:graphicFrame>
        <p:nvGraphicFramePr>
          <p:cNvPr id="15" name="Diagramma 14"/>
          <p:cNvGraphicFramePr/>
          <p:nvPr>
            <p:extLst/>
          </p:nvPr>
        </p:nvGraphicFramePr>
        <p:xfrm>
          <a:off x="6985363" y="449691"/>
          <a:ext cx="4944292" cy="5382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reccia a destra 1"/>
          <p:cNvSpPr/>
          <p:nvPr/>
        </p:nvSpPr>
        <p:spPr>
          <a:xfrm>
            <a:off x="7089866" y="6387737"/>
            <a:ext cx="2041071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NOTA </a:t>
            </a:r>
            <a:endParaRPr lang="es-ES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249947" y="589662"/>
            <a:ext cx="9404723" cy="1167076"/>
          </a:xfrm>
        </p:spPr>
        <p:txBody>
          <a:bodyPr/>
          <a:lstStyle/>
          <a:p>
            <a:pPr algn="ctr"/>
            <a:r>
              <a:rPr lang="es-E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NOSTRA STRATEGIA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5971140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9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498206355"/>
              </p:ext>
            </p:extLst>
          </p:nvPr>
        </p:nvGraphicFramePr>
        <p:xfrm>
          <a:off x="509451" y="1835332"/>
          <a:ext cx="3252651" cy="400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305" y="211201"/>
            <a:ext cx="3563030" cy="12301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3305" y="1494399"/>
            <a:ext cx="3563030" cy="131778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3304" y="2850071"/>
            <a:ext cx="3563031" cy="127356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304" y="4180458"/>
            <a:ext cx="3577296" cy="11511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569" y="5388431"/>
            <a:ext cx="3563031" cy="1311447"/>
          </a:xfrm>
          <a:prstGeom prst="rect">
            <a:avLst/>
          </a:prstGeom>
        </p:spPr>
      </p:pic>
      <p:sp>
        <p:nvSpPr>
          <p:cNvPr id="2" name="Freccia a destra 1"/>
          <p:cNvSpPr/>
          <p:nvPr/>
        </p:nvSpPr>
        <p:spPr>
          <a:xfrm rot="18912153">
            <a:off x="3645321" y="1435674"/>
            <a:ext cx="1580799" cy="320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reccia a destra 9"/>
          <p:cNvSpPr/>
          <p:nvPr/>
        </p:nvSpPr>
        <p:spPr>
          <a:xfrm rot="19509234">
            <a:off x="3735770" y="2385444"/>
            <a:ext cx="1399902" cy="320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reccia a destra 10"/>
          <p:cNvSpPr/>
          <p:nvPr/>
        </p:nvSpPr>
        <p:spPr>
          <a:xfrm rot="21343218">
            <a:off x="3918798" y="3537318"/>
            <a:ext cx="1186068" cy="320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reccia a destra 11"/>
          <p:cNvSpPr/>
          <p:nvPr/>
        </p:nvSpPr>
        <p:spPr>
          <a:xfrm rot="1386459">
            <a:off x="3851802" y="4466686"/>
            <a:ext cx="1186068" cy="320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reccia a destra 12"/>
          <p:cNvSpPr/>
          <p:nvPr/>
        </p:nvSpPr>
        <p:spPr>
          <a:xfrm rot="2223718">
            <a:off x="3800014" y="5460533"/>
            <a:ext cx="1390155" cy="320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asellaDiTesto 13"/>
          <p:cNvSpPr txBox="1"/>
          <p:nvPr/>
        </p:nvSpPr>
        <p:spPr>
          <a:xfrm>
            <a:off x="0" y="5801747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Google trends – Regioni in cui si presentano i picchi di ricerca negli ultimi 90 giorni</a:t>
            </a:r>
            <a:endParaRPr lang="es-E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25232" y="293813"/>
            <a:ext cx="33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FASE 1 – PROSPECT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79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315097" y="288744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b="1" dirty="0"/>
              <a:t>Crema deodorante </a:t>
            </a:r>
            <a:r>
              <a:rPr lang="it-IT" dirty="0"/>
              <a:t>naturale di alta qualità da </a:t>
            </a:r>
            <a:r>
              <a:rPr lang="it-IT" b="1" dirty="0"/>
              <a:t>75 ml</a:t>
            </a:r>
            <a:r>
              <a:rPr lang="it-IT" dirty="0"/>
              <a:t>, </a:t>
            </a:r>
            <a:r>
              <a:rPr lang="it-IT" b="1" dirty="0"/>
              <a:t>prodotta in Italia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pPr algn="ctr"/>
            <a:r>
              <a:rPr lang="it-IT" b="1" dirty="0"/>
              <a:t>Senza alluminio</a:t>
            </a:r>
            <a:r>
              <a:rPr lang="it-IT" dirty="0"/>
              <a:t>, conservanti e alcool.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</a:t>
            </a:r>
            <a:r>
              <a:rPr lang="it-IT" b="1" dirty="0"/>
              <a:t>Nutre</a:t>
            </a:r>
            <a:r>
              <a:rPr lang="it-IT" dirty="0"/>
              <a:t> la pelle grazie al burro di cacao e all'olio di mandorla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Neutralizza immediatamente anche gli </a:t>
            </a:r>
            <a:r>
              <a:rPr lang="it-IT" b="1" dirty="0"/>
              <a:t>odori corporei </a:t>
            </a:r>
            <a:r>
              <a:rPr lang="it-IT" b="1" dirty="0" smtClean="0"/>
              <a:t>resistenti</a:t>
            </a:r>
            <a:endParaRPr lang="it-IT" b="1" dirty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Iscriviti alla newsletter per ricevere un </a:t>
            </a:r>
            <a:r>
              <a:rPr lang="it-IT" b="1" dirty="0" smtClean="0"/>
              <a:t>codice sconto</a:t>
            </a:r>
            <a:r>
              <a:rPr lang="it-IT" dirty="0" smtClean="0"/>
              <a:t> per te o un tuo amico</a:t>
            </a:r>
          </a:p>
          <a:p>
            <a:pPr algn="ctr"/>
            <a:r>
              <a:rPr lang="it-IT" dirty="0" smtClean="0"/>
              <a:t>www.dedorcremanaturale.it</a:t>
            </a:r>
          </a:p>
          <a:p>
            <a:pPr algn="ctr"/>
            <a:endParaRPr lang="it-IT" dirty="0"/>
          </a:p>
          <a:p>
            <a:pPr algn="ctr"/>
            <a:r>
              <a:rPr lang="es-ES" dirty="0"/>
              <a:t>#profumo  986k</a:t>
            </a:r>
          </a:p>
          <a:p>
            <a:pPr algn="ctr"/>
            <a:r>
              <a:rPr lang="es-ES" dirty="0"/>
              <a:t>#deodorante 713k</a:t>
            </a:r>
          </a:p>
          <a:p>
            <a:pPr algn="ctr"/>
            <a:r>
              <a:rPr lang="es-ES" dirty="0"/>
              <a:t>#biologico 644k</a:t>
            </a:r>
          </a:p>
          <a:p>
            <a:pPr algn="ctr"/>
            <a:r>
              <a:rPr lang="es-ES" dirty="0"/>
              <a:t>#curadelcorpo 304k</a:t>
            </a:r>
          </a:p>
          <a:p>
            <a:pPr algn="ctr"/>
            <a:r>
              <a:rPr lang="es-ES" dirty="0"/>
              <a:t>#naturelle 282k</a:t>
            </a:r>
          </a:p>
          <a:p>
            <a:pPr algn="ctr"/>
            <a:r>
              <a:rPr lang="es-ES" dirty="0"/>
              <a:t>#deodorante naturale 220k</a:t>
            </a:r>
          </a:p>
          <a:p>
            <a:pPr algn="ctr"/>
            <a:r>
              <a:rPr lang="es-ES" dirty="0"/>
              <a:t>#cosmeticinaturali 176k</a:t>
            </a:r>
          </a:p>
          <a:p>
            <a:pPr algn="ctr"/>
            <a:r>
              <a:rPr lang="es-ES" dirty="0"/>
              <a:t>#curadellapelle 160k</a:t>
            </a:r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pic>
        <p:nvPicPr>
          <p:cNvPr id="5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0" y="166255"/>
            <a:ext cx="3350000" cy="6590814"/>
          </a:xfrm>
        </p:spPr>
      </p:pic>
    </p:spTree>
    <p:extLst>
      <p:ext uri="{BB962C8B-B14F-4D97-AF65-F5344CB8AC3E}">
        <p14:creationId xmlns:p14="http://schemas.microsoft.com/office/powerpoint/2010/main" val="19668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5" y="2104590"/>
            <a:ext cx="1962150" cy="20669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89289" y="4243862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COSA DICONO DI NOI</a:t>
            </a:r>
            <a:endParaRPr lang="es-E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39" y="2104590"/>
            <a:ext cx="2036824" cy="20669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935352" y="4290167"/>
            <a:ext cx="172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IDEE REGALO</a:t>
            </a:r>
            <a:endParaRPr lang="es-E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06" y="2104590"/>
            <a:ext cx="2133960" cy="206692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8378206" y="4281054"/>
            <a:ext cx="216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 NOSTRI FORMATI DA VIAGGIO</a:t>
            </a:r>
            <a:endParaRPr lang="es-E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976254" y="651164"/>
            <a:ext cx="498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STORIE IN EVIDENZA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7543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79177" y="1751993"/>
            <a:ext cx="4689566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287692" y="6309360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6525494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575491" y="719666"/>
            <a:ext cx="29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Promozione dei servizi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3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506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Bauhaus 93</vt:lpstr>
      <vt:lpstr>Century Gothic</vt:lpstr>
      <vt:lpstr>Wingdings 3</vt:lpstr>
      <vt:lpstr>Ione</vt:lpstr>
      <vt:lpstr>DEODOR </vt:lpstr>
      <vt:lpstr>Presentazione standard di PowerPoint</vt:lpstr>
      <vt:lpstr>LA NOSTRA COMMUNITY</vt:lpstr>
      <vt:lpstr>LA NOSTRA STRATEGIA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17</cp:revision>
  <dcterms:created xsi:type="dcterms:W3CDTF">2023-06-27T17:38:08Z</dcterms:created>
  <dcterms:modified xsi:type="dcterms:W3CDTF">2023-07-03T07:37:34Z</dcterms:modified>
</cp:coreProperties>
</file>