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como" initials="G" lastIdx="5" clrIdx="0">
    <p:extLst>
      <p:ext uri="{19B8F6BF-5375-455C-9EA6-DF929625EA0E}">
        <p15:presenceInfo xmlns:p15="http://schemas.microsoft.com/office/powerpoint/2012/main" userId="Giac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9.6588577126447722E-2"/>
          <c:y val="0.10646155718454063"/>
          <c:w val="0.90341142287355225"/>
          <c:h val="0.626397458835630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Search Volume (Normalized 0-100)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Foglio1!$A$2:$A$262</c:f>
              <c:numCache>
                <c:formatCode>m/d/yyyy</c:formatCode>
                <c:ptCount val="10"/>
                <c:pt idx="0">
                  <c:v>43548</c:v>
                </c:pt>
                <c:pt idx="1">
                  <c:v>43660</c:v>
                </c:pt>
                <c:pt idx="2">
                  <c:v>43709</c:v>
                </c:pt>
                <c:pt idx="3">
                  <c:v>43765</c:v>
                </c:pt>
                <c:pt idx="4">
                  <c:v>44031</c:v>
                </c:pt>
                <c:pt idx="5">
                  <c:v>44150</c:v>
                </c:pt>
                <c:pt idx="6">
                  <c:v>44248</c:v>
                </c:pt>
                <c:pt idx="7">
                  <c:v>44535</c:v>
                </c:pt>
                <c:pt idx="8">
                  <c:v>44759</c:v>
                </c:pt>
                <c:pt idx="9">
                  <c:v>45095</c:v>
                </c:pt>
              </c:numCache>
            </c:numRef>
          </c:cat>
          <c:val>
            <c:numRef>
              <c:f>Foglio1!$B$2:$B$262</c:f>
              <c:numCache>
                <c:formatCode>General</c:formatCode>
                <c:ptCount val="10"/>
                <c:pt idx="0">
                  <c:v>100</c:v>
                </c:pt>
                <c:pt idx="1">
                  <c:v>60</c:v>
                </c:pt>
                <c:pt idx="2">
                  <c:v>100</c:v>
                </c:pt>
                <c:pt idx="3">
                  <c:v>84</c:v>
                </c:pt>
                <c:pt idx="4">
                  <c:v>58</c:v>
                </c:pt>
                <c:pt idx="5">
                  <c:v>62</c:v>
                </c:pt>
                <c:pt idx="6">
                  <c:v>60</c:v>
                </c:pt>
                <c:pt idx="7">
                  <c:v>100</c:v>
                </c:pt>
                <c:pt idx="8">
                  <c:v>99</c:v>
                </c:pt>
                <c:pt idx="9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B8-427F-8803-3871E992F74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Search Volume (Absolute)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Foglio1!$A$2:$A$262</c:f>
              <c:numCache>
                <c:formatCode>m/d/yyyy</c:formatCode>
                <c:ptCount val="10"/>
                <c:pt idx="0">
                  <c:v>43548</c:v>
                </c:pt>
                <c:pt idx="1">
                  <c:v>43660</c:v>
                </c:pt>
                <c:pt idx="2">
                  <c:v>43709</c:v>
                </c:pt>
                <c:pt idx="3">
                  <c:v>43765</c:v>
                </c:pt>
                <c:pt idx="4">
                  <c:v>44031</c:v>
                </c:pt>
                <c:pt idx="5">
                  <c:v>44150</c:v>
                </c:pt>
                <c:pt idx="6">
                  <c:v>44248</c:v>
                </c:pt>
                <c:pt idx="7">
                  <c:v>44535</c:v>
                </c:pt>
                <c:pt idx="8">
                  <c:v>44759</c:v>
                </c:pt>
                <c:pt idx="9">
                  <c:v>45095</c:v>
                </c:pt>
              </c:numCache>
            </c:numRef>
          </c:cat>
          <c:val>
            <c:numRef>
              <c:f>Foglio1!$C$2:$C$262</c:f>
              <c:numCache>
                <c:formatCode>General</c:formatCode>
                <c:ptCount val="10"/>
                <c:pt idx="0">
                  <c:v>933</c:v>
                </c:pt>
                <c:pt idx="1">
                  <c:v>560</c:v>
                </c:pt>
                <c:pt idx="2">
                  <c:v>933</c:v>
                </c:pt>
                <c:pt idx="3">
                  <c:v>784</c:v>
                </c:pt>
                <c:pt idx="4">
                  <c:v>541</c:v>
                </c:pt>
                <c:pt idx="5">
                  <c:v>578</c:v>
                </c:pt>
                <c:pt idx="6">
                  <c:v>560</c:v>
                </c:pt>
                <c:pt idx="7">
                  <c:v>933</c:v>
                </c:pt>
                <c:pt idx="8">
                  <c:v>924</c:v>
                </c:pt>
                <c:pt idx="9">
                  <c:v>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B8-427F-8803-3871E992F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548752"/>
        <c:axId val="656543760"/>
      </c:barChart>
      <c:dateAx>
        <c:axId val="6565487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6543760"/>
        <c:crosses val="autoZero"/>
        <c:auto val="1"/>
        <c:lblOffset val="100"/>
        <c:baseTimeUnit val="months"/>
      </c:dateAx>
      <c:valAx>
        <c:axId val="65654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654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5T10:30:20.817" idx="1">
    <p:pos x="5777" y="4049"/>
    <p:text>Su una base di 5 anni, i periodi con i valori di ricerca piu’ alti carrispondo ai mesi di: Marzo-Luglio-Settembre-Novembre. Questi sono i periodi dove andremo ad aumentare le nostre vendite perche’ e’ il periodo caldo per promuovere il prodotto.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5T10:39:33.200" idx="2">
    <p:pos x="5761" y="4034"/>
    <p:text>Dalla ricerca su google trends, con arco temporale degli ultimi 90 giorni, riusciamo a identificare quelle che sono le regioni a piu' alto impatto di rierca. Identifichiamo influencer piu' ricercati per ogni di queste regioni e creiamo contenuti in uscita nei periodi piu' caldi visti nella slide precedenti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5T11:51:46.699" idx="5">
    <p:pos x="5771" y="4033"/>
    <p:text>Con gli strumenti di ricerca e analisi andiamo a individuare le keywords piu' ricercate negli ultimi 90 giorni per creare il copy del testo per il post di instagram, lo stesso per gli hastag piu' utilizzati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40D89-9388-41B0-BE61-4940D114511E}" type="doc">
      <dgm:prSet loTypeId="urn:microsoft.com/office/officeart/2005/8/layout/radial5" loCatId="cycle" qsTypeId="urn:microsoft.com/office/officeart/2005/8/quickstyle/3d2" qsCatId="3D" csTypeId="urn:microsoft.com/office/officeart/2005/8/colors/accent4_1" csCatId="accent4" phldr="1"/>
      <dgm:spPr>
        <a:scene3d>
          <a:camera prst="obliqueBottomRight"/>
          <a:lightRig rig="threePt" dir="t"/>
        </a:scene3d>
      </dgm:spPr>
      <dgm:t>
        <a:bodyPr/>
        <a:lstStyle/>
        <a:p>
          <a:endParaRPr lang="it-IT"/>
        </a:p>
      </dgm:t>
    </dgm:pt>
    <dgm:pt modelId="{8ADA7925-AF3B-413C-B874-6D0087EB439D}">
      <dgm:prSet phldrT="[Testo]"/>
      <dgm:spPr/>
      <dgm:t>
        <a:bodyPr/>
        <a:lstStyle/>
        <a:p>
          <a:r>
            <a:rPr lang="es-ES" dirty="0" smtClean="0"/>
            <a:t>Raccolta dati</a:t>
          </a:r>
        </a:p>
        <a:p>
          <a:r>
            <a:rPr lang="es-ES" dirty="0" smtClean="0"/>
            <a:t>&amp;</a:t>
          </a:r>
        </a:p>
        <a:p>
          <a:r>
            <a:rPr lang="es-ES" dirty="0" smtClean="0"/>
            <a:t>Analisi</a:t>
          </a:r>
          <a:endParaRPr lang="it-IT" dirty="0"/>
        </a:p>
      </dgm:t>
    </dgm:pt>
    <dgm:pt modelId="{E1752BC3-8D3D-43C1-ACB1-C3DDDC1EDB23}" type="parTrans" cxnId="{51102231-0DC8-4E78-906B-987EE67AD205}">
      <dgm:prSet/>
      <dgm:spPr/>
      <dgm:t>
        <a:bodyPr/>
        <a:lstStyle/>
        <a:p>
          <a:endParaRPr lang="it-IT"/>
        </a:p>
      </dgm:t>
    </dgm:pt>
    <dgm:pt modelId="{DCBE9EE9-5CA2-4F62-91CC-65FE8F46E8C5}" type="sibTrans" cxnId="{51102231-0DC8-4E78-906B-987EE67AD205}">
      <dgm:prSet/>
      <dgm:spPr/>
      <dgm:t>
        <a:bodyPr/>
        <a:lstStyle/>
        <a:p>
          <a:endParaRPr lang="it-IT"/>
        </a:p>
      </dgm:t>
    </dgm:pt>
    <dgm:pt modelId="{79C5A9C9-8CFD-42E2-8396-10224FDA9E75}">
      <dgm:prSet phldrT="[Testo]"/>
      <dgm:spPr/>
      <dgm:t>
        <a:bodyPr/>
        <a:lstStyle/>
        <a:p>
          <a:r>
            <a:rPr lang="es-ES" dirty="0" smtClean="0"/>
            <a:t>Aumento della brand attracion </a:t>
          </a:r>
        </a:p>
        <a:p>
          <a:r>
            <a:rPr lang="es-ES" dirty="0" smtClean="0"/>
            <a:t>Aumento brand reputation</a:t>
          </a:r>
          <a:endParaRPr lang="it-IT" dirty="0"/>
        </a:p>
      </dgm:t>
    </dgm:pt>
    <dgm:pt modelId="{7FCC9DB3-5539-487A-B684-271DF30E3986}" type="parTrans" cxnId="{6B8400D4-8995-460E-878E-9A9822F7D6CA}">
      <dgm:prSet/>
      <dgm:spPr/>
      <dgm:t>
        <a:bodyPr/>
        <a:lstStyle/>
        <a:p>
          <a:endParaRPr lang="it-IT"/>
        </a:p>
      </dgm:t>
    </dgm:pt>
    <dgm:pt modelId="{A68B680E-1B49-4F38-9087-7B78D24221AE}" type="sibTrans" cxnId="{6B8400D4-8995-460E-878E-9A9822F7D6CA}">
      <dgm:prSet/>
      <dgm:spPr/>
      <dgm:t>
        <a:bodyPr/>
        <a:lstStyle/>
        <a:p>
          <a:endParaRPr lang="it-IT"/>
        </a:p>
      </dgm:t>
    </dgm:pt>
    <dgm:pt modelId="{38E7F973-8279-469D-86DC-117620476697}">
      <dgm:prSet phldrT="[Testo]"/>
      <dgm:spPr/>
      <dgm:t>
        <a:bodyPr/>
        <a:lstStyle/>
        <a:p>
          <a:r>
            <a:rPr lang="es-ES" dirty="0" smtClean="0"/>
            <a:t>Copy per call to action </a:t>
          </a:r>
        </a:p>
        <a:p>
          <a:r>
            <a:rPr lang="es-ES" dirty="0" smtClean="0"/>
            <a:t>Copy testi di titolo e snippet</a:t>
          </a:r>
          <a:endParaRPr lang="it-IT" dirty="0"/>
        </a:p>
      </dgm:t>
    </dgm:pt>
    <dgm:pt modelId="{D6D0D9E2-6921-4F2C-8A38-EE1C90AF5676}" type="parTrans" cxnId="{AE1A322F-34A3-4242-8E4E-3FC88E6004EF}">
      <dgm:prSet/>
      <dgm:spPr/>
      <dgm:t>
        <a:bodyPr/>
        <a:lstStyle/>
        <a:p>
          <a:endParaRPr lang="it-IT"/>
        </a:p>
      </dgm:t>
    </dgm:pt>
    <dgm:pt modelId="{6E9B146D-6FEE-4ED9-A20E-4F9E47CE263E}" type="sibTrans" cxnId="{AE1A322F-34A3-4242-8E4E-3FC88E6004EF}">
      <dgm:prSet/>
      <dgm:spPr/>
      <dgm:t>
        <a:bodyPr/>
        <a:lstStyle/>
        <a:p>
          <a:endParaRPr lang="it-IT"/>
        </a:p>
      </dgm:t>
    </dgm:pt>
    <dgm:pt modelId="{3D88AE82-3E7F-4AB4-9F1E-416590A49AAF}">
      <dgm:prSet phldrT="[Testo]"/>
      <dgm:spPr/>
      <dgm:t>
        <a:bodyPr/>
        <a:lstStyle/>
        <a:p>
          <a:r>
            <a:rPr lang="es-ES" dirty="0" smtClean="0"/>
            <a:t>Aumento della fase di acquisto</a:t>
          </a:r>
        </a:p>
        <a:p>
          <a:r>
            <a:rPr lang="es-ES" dirty="0" smtClean="0"/>
            <a:t>Mantenimento fase di sostegno</a:t>
          </a:r>
          <a:endParaRPr lang="it-IT" dirty="0"/>
        </a:p>
      </dgm:t>
    </dgm:pt>
    <dgm:pt modelId="{7118A173-382D-4A79-AD38-B5FC56C499C6}" type="parTrans" cxnId="{E6CF3792-FDFD-44B3-9267-ABEFA195D418}">
      <dgm:prSet/>
      <dgm:spPr/>
      <dgm:t>
        <a:bodyPr/>
        <a:lstStyle/>
        <a:p>
          <a:endParaRPr lang="it-IT"/>
        </a:p>
      </dgm:t>
    </dgm:pt>
    <dgm:pt modelId="{E8E6C5F9-6E93-4AB1-A14D-89C94C68A60A}" type="sibTrans" cxnId="{E6CF3792-FDFD-44B3-9267-ABEFA195D418}">
      <dgm:prSet/>
      <dgm:spPr/>
      <dgm:t>
        <a:bodyPr/>
        <a:lstStyle/>
        <a:p>
          <a:endParaRPr lang="it-IT"/>
        </a:p>
      </dgm:t>
    </dgm:pt>
    <dgm:pt modelId="{36539DB6-3E6C-4ED2-92A4-314EE48D6606}">
      <dgm:prSet phldrT="[Testo]"/>
      <dgm:spPr/>
      <dgm:t>
        <a:bodyPr/>
        <a:lstStyle/>
        <a:p>
          <a:r>
            <a:rPr lang="es-ES" dirty="0" smtClean="0"/>
            <a:t>Contenuti efficaci per i social</a:t>
          </a:r>
        </a:p>
        <a:p>
          <a:r>
            <a:rPr lang="es-ES" dirty="0" smtClean="0"/>
            <a:t>Contenuti efficaci per i moti di ricerca</a:t>
          </a:r>
          <a:endParaRPr lang="it-IT" dirty="0"/>
        </a:p>
      </dgm:t>
    </dgm:pt>
    <dgm:pt modelId="{02E8FFB6-863B-4229-899F-49606F4A96DC}" type="parTrans" cxnId="{013F0A17-BEF7-4631-B1F7-354748E33049}">
      <dgm:prSet/>
      <dgm:spPr/>
      <dgm:t>
        <a:bodyPr/>
        <a:lstStyle/>
        <a:p>
          <a:endParaRPr lang="it-IT"/>
        </a:p>
      </dgm:t>
    </dgm:pt>
    <dgm:pt modelId="{07253B6D-0EDB-4BC8-9BA9-E27948E129B4}" type="sibTrans" cxnId="{013F0A17-BEF7-4631-B1F7-354748E33049}">
      <dgm:prSet/>
      <dgm:spPr/>
      <dgm:t>
        <a:bodyPr/>
        <a:lstStyle/>
        <a:p>
          <a:endParaRPr lang="it-IT"/>
        </a:p>
      </dgm:t>
    </dgm:pt>
    <dgm:pt modelId="{E9F62CE6-8285-48A2-B576-9CA27D985819}" type="pres">
      <dgm:prSet presAssocID="{61540D89-9388-41B0-BE61-4940D114511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D8377E0-FAA9-4588-BDC2-B2CE45C4819D}" type="pres">
      <dgm:prSet presAssocID="{8ADA7925-AF3B-413C-B874-6D0087EB439D}" presName="centerShape" presStyleLbl="node0" presStyleIdx="0" presStyleCnt="1"/>
      <dgm:spPr/>
      <dgm:t>
        <a:bodyPr/>
        <a:lstStyle/>
        <a:p>
          <a:endParaRPr lang="it-IT"/>
        </a:p>
      </dgm:t>
    </dgm:pt>
    <dgm:pt modelId="{F189ADD6-0B6A-4988-B02F-FD65852651C8}" type="pres">
      <dgm:prSet presAssocID="{7FCC9DB3-5539-487A-B684-271DF30E3986}" presName="parTrans" presStyleLbl="sibTrans2D1" presStyleIdx="0" presStyleCnt="4"/>
      <dgm:spPr/>
      <dgm:t>
        <a:bodyPr/>
        <a:lstStyle/>
        <a:p>
          <a:endParaRPr lang="it-IT"/>
        </a:p>
      </dgm:t>
    </dgm:pt>
    <dgm:pt modelId="{EE096CA3-C50D-4E93-AEB2-7760BC12B29A}" type="pres">
      <dgm:prSet presAssocID="{7FCC9DB3-5539-487A-B684-271DF30E3986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16F9A7E0-21BE-48F3-8CCB-973404FBC556}" type="pres">
      <dgm:prSet presAssocID="{79C5A9C9-8CFD-42E2-8396-10224FDA9E75}" presName="node" presStyleLbl="node1" presStyleIdx="0" presStyleCnt="4" custRadScaleRad="100674" custRadScaleInc="248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465DDCB-2735-44A1-B722-642F17F431AB}" type="pres">
      <dgm:prSet presAssocID="{D6D0D9E2-6921-4F2C-8A38-EE1C90AF5676}" presName="parTrans" presStyleLbl="sibTrans2D1" presStyleIdx="1" presStyleCnt="4"/>
      <dgm:spPr/>
      <dgm:t>
        <a:bodyPr/>
        <a:lstStyle/>
        <a:p>
          <a:endParaRPr lang="it-IT"/>
        </a:p>
      </dgm:t>
    </dgm:pt>
    <dgm:pt modelId="{35F0BCFA-5056-4B83-8D69-B17C14522F1D}" type="pres">
      <dgm:prSet presAssocID="{D6D0D9E2-6921-4F2C-8A38-EE1C90AF5676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0EAE6D84-40A9-4E8C-BD88-609EFC1A6A94}" type="pres">
      <dgm:prSet presAssocID="{38E7F973-8279-469D-86DC-11762047669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C370A5D-9677-405C-A991-E023D7936C58}" type="pres">
      <dgm:prSet presAssocID="{7118A173-382D-4A79-AD38-B5FC56C499C6}" presName="parTrans" presStyleLbl="sibTrans2D1" presStyleIdx="2" presStyleCnt="4"/>
      <dgm:spPr/>
      <dgm:t>
        <a:bodyPr/>
        <a:lstStyle/>
        <a:p>
          <a:endParaRPr lang="it-IT"/>
        </a:p>
      </dgm:t>
    </dgm:pt>
    <dgm:pt modelId="{E3EBC7DE-4C8E-42FF-821C-80D735BB595A}" type="pres">
      <dgm:prSet presAssocID="{7118A173-382D-4A79-AD38-B5FC56C499C6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B779C0B3-6884-42CF-8C89-493ED5371AC7}" type="pres">
      <dgm:prSet presAssocID="{3D88AE82-3E7F-4AB4-9F1E-416590A49AA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9FE4911-2140-4A96-9682-D755841B01A0}" type="pres">
      <dgm:prSet presAssocID="{02E8FFB6-863B-4229-899F-49606F4A96DC}" presName="parTrans" presStyleLbl="sibTrans2D1" presStyleIdx="3" presStyleCnt="4"/>
      <dgm:spPr/>
      <dgm:t>
        <a:bodyPr/>
        <a:lstStyle/>
        <a:p>
          <a:endParaRPr lang="it-IT"/>
        </a:p>
      </dgm:t>
    </dgm:pt>
    <dgm:pt modelId="{1E49B85F-8B3C-47EB-A243-355B547E17E3}" type="pres">
      <dgm:prSet presAssocID="{02E8FFB6-863B-4229-899F-49606F4A96DC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049C4736-F357-46D4-AABA-EF20DA261041}" type="pres">
      <dgm:prSet presAssocID="{36539DB6-3E6C-4ED2-92A4-314EE48D660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83BB9C3-AEDE-4FEF-BC36-BEA9B687D3E7}" type="presOf" srcId="{7FCC9DB3-5539-487A-B684-271DF30E3986}" destId="{F189ADD6-0B6A-4988-B02F-FD65852651C8}" srcOrd="0" destOrd="0" presId="urn:microsoft.com/office/officeart/2005/8/layout/radial5"/>
    <dgm:cxn modelId="{1B501922-63FB-40BF-92FB-4E37E9ABC8DE}" type="presOf" srcId="{7118A173-382D-4A79-AD38-B5FC56C499C6}" destId="{8C370A5D-9677-405C-A991-E023D7936C58}" srcOrd="0" destOrd="0" presId="urn:microsoft.com/office/officeart/2005/8/layout/radial5"/>
    <dgm:cxn modelId="{8264EE01-77D2-4B08-9B5F-98230CD09230}" type="presOf" srcId="{36539DB6-3E6C-4ED2-92A4-314EE48D6606}" destId="{049C4736-F357-46D4-AABA-EF20DA261041}" srcOrd="0" destOrd="0" presId="urn:microsoft.com/office/officeart/2005/8/layout/radial5"/>
    <dgm:cxn modelId="{42245BB8-A515-474A-B03A-CC4FE9FA57EB}" type="presOf" srcId="{7118A173-382D-4A79-AD38-B5FC56C499C6}" destId="{E3EBC7DE-4C8E-42FF-821C-80D735BB595A}" srcOrd="1" destOrd="0" presId="urn:microsoft.com/office/officeart/2005/8/layout/radial5"/>
    <dgm:cxn modelId="{06685FD7-1A44-467D-A4D6-6EE89F903033}" type="presOf" srcId="{79C5A9C9-8CFD-42E2-8396-10224FDA9E75}" destId="{16F9A7E0-21BE-48F3-8CCB-973404FBC556}" srcOrd="0" destOrd="0" presId="urn:microsoft.com/office/officeart/2005/8/layout/radial5"/>
    <dgm:cxn modelId="{5D97D817-B45D-4A63-8629-40524BA9EEC6}" type="presOf" srcId="{02E8FFB6-863B-4229-899F-49606F4A96DC}" destId="{1E49B85F-8B3C-47EB-A243-355B547E17E3}" srcOrd="1" destOrd="0" presId="urn:microsoft.com/office/officeart/2005/8/layout/radial5"/>
    <dgm:cxn modelId="{E6CF3792-FDFD-44B3-9267-ABEFA195D418}" srcId="{8ADA7925-AF3B-413C-B874-6D0087EB439D}" destId="{3D88AE82-3E7F-4AB4-9F1E-416590A49AAF}" srcOrd="2" destOrd="0" parTransId="{7118A173-382D-4A79-AD38-B5FC56C499C6}" sibTransId="{E8E6C5F9-6E93-4AB1-A14D-89C94C68A60A}"/>
    <dgm:cxn modelId="{6B8400D4-8995-460E-878E-9A9822F7D6CA}" srcId="{8ADA7925-AF3B-413C-B874-6D0087EB439D}" destId="{79C5A9C9-8CFD-42E2-8396-10224FDA9E75}" srcOrd="0" destOrd="0" parTransId="{7FCC9DB3-5539-487A-B684-271DF30E3986}" sibTransId="{A68B680E-1B49-4F38-9087-7B78D24221AE}"/>
    <dgm:cxn modelId="{1A572D88-0320-48C7-B87C-FECF89752C4B}" type="presOf" srcId="{D6D0D9E2-6921-4F2C-8A38-EE1C90AF5676}" destId="{35F0BCFA-5056-4B83-8D69-B17C14522F1D}" srcOrd="1" destOrd="0" presId="urn:microsoft.com/office/officeart/2005/8/layout/radial5"/>
    <dgm:cxn modelId="{D0E33CA0-C447-424E-AF8B-F5ED55D2DF42}" type="presOf" srcId="{8ADA7925-AF3B-413C-B874-6D0087EB439D}" destId="{7D8377E0-FAA9-4588-BDC2-B2CE45C4819D}" srcOrd="0" destOrd="0" presId="urn:microsoft.com/office/officeart/2005/8/layout/radial5"/>
    <dgm:cxn modelId="{84D894CC-8B9E-4E70-83CA-AF6CC119F813}" type="presOf" srcId="{3D88AE82-3E7F-4AB4-9F1E-416590A49AAF}" destId="{B779C0B3-6884-42CF-8C89-493ED5371AC7}" srcOrd="0" destOrd="0" presId="urn:microsoft.com/office/officeart/2005/8/layout/radial5"/>
    <dgm:cxn modelId="{B3A3A96E-F8F2-4647-BE0E-C035B30A5A01}" type="presOf" srcId="{7FCC9DB3-5539-487A-B684-271DF30E3986}" destId="{EE096CA3-C50D-4E93-AEB2-7760BC12B29A}" srcOrd="1" destOrd="0" presId="urn:microsoft.com/office/officeart/2005/8/layout/radial5"/>
    <dgm:cxn modelId="{0C9AF19E-C2C4-4111-B257-7F3A04797087}" type="presOf" srcId="{D6D0D9E2-6921-4F2C-8A38-EE1C90AF5676}" destId="{4465DDCB-2735-44A1-B722-642F17F431AB}" srcOrd="0" destOrd="0" presId="urn:microsoft.com/office/officeart/2005/8/layout/radial5"/>
    <dgm:cxn modelId="{299FA4DA-26B3-44BB-9C5A-F39727E51A31}" type="presOf" srcId="{02E8FFB6-863B-4229-899F-49606F4A96DC}" destId="{D9FE4911-2140-4A96-9682-D755841B01A0}" srcOrd="0" destOrd="0" presId="urn:microsoft.com/office/officeart/2005/8/layout/radial5"/>
    <dgm:cxn modelId="{F007F401-DAC3-4112-9EE0-477039748AD1}" type="presOf" srcId="{61540D89-9388-41B0-BE61-4940D114511E}" destId="{E9F62CE6-8285-48A2-B576-9CA27D985819}" srcOrd="0" destOrd="0" presId="urn:microsoft.com/office/officeart/2005/8/layout/radial5"/>
    <dgm:cxn modelId="{013F0A17-BEF7-4631-B1F7-354748E33049}" srcId="{8ADA7925-AF3B-413C-B874-6D0087EB439D}" destId="{36539DB6-3E6C-4ED2-92A4-314EE48D6606}" srcOrd="3" destOrd="0" parTransId="{02E8FFB6-863B-4229-899F-49606F4A96DC}" sibTransId="{07253B6D-0EDB-4BC8-9BA9-E27948E129B4}"/>
    <dgm:cxn modelId="{AE1A322F-34A3-4242-8E4E-3FC88E6004EF}" srcId="{8ADA7925-AF3B-413C-B874-6D0087EB439D}" destId="{38E7F973-8279-469D-86DC-117620476697}" srcOrd="1" destOrd="0" parTransId="{D6D0D9E2-6921-4F2C-8A38-EE1C90AF5676}" sibTransId="{6E9B146D-6FEE-4ED9-A20E-4F9E47CE263E}"/>
    <dgm:cxn modelId="{5B2AF58E-7968-4DDC-B72E-DE38C9F22EC2}" type="presOf" srcId="{38E7F973-8279-469D-86DC-117620476697}" destId="{0EAE6D84-40A9-4E8C-BD88-609EFC1A6A94}" srcOrd="0" destOrd="0" presId="urn:microsoft.com/office/officeart/2005/8/layout/radial5"/>
    <dgm:cxn modelId="{51102231-0DC8-4E78-906B-987EE67AD205}" srcId="{61540D89-9388-41B0-BE61-4940D114511E}" destId="{8ADA7925-AF3B-413C-B874-6D0087EB439D}" srcOrd="0" destOrd="0" parTransId="{E1752BC3-8D3D-43C1-ACB1-C3DDDC1EDB23}" sibTransId="{DCBE9EE9-5CA2-4F62-91CC-65FE8F46E8C5}"/>
    <dgm:cxn modelId="{E63369E6-C105-4CA4-AEA7-0A4EDB0974B2}" type="presParOf" srcId="{E9F62CE6-8285-48A2-B576-9CA27D985819}" destId="{7D8377E0-FAA9-4588-BDC2-B2CE45C4819D}" srcOrd="0" destOrd="0" presId="urn:microsoft.com/office/officeart/2005/8/layout/radial5"/>
    <dgm:cxn modelId="{D9F79730-36A4-4F79-9C52-6E30CAD49802}" type="presParOf" srcId="{E9F62CE6-8285-48A2-B576-9CA27D985819}" destId="{F189ADD6-0B6A-4988-B02F-FD65852651C8}" srcOrd="1" destOrd="0" presId="urn:microsoft.com/office/officeart/2005/8/layout/radial5"/>
    <dgm:cxn modelId="{5698FF1C-34B8-476C-952E-40A2388C17BF}" type="presParOf" srcId="{F189ADD6-0B6A-4988-B02F-FD65852651C8}" destId="{EE096CA3-C50D-4E93-AEB2-7760BC12B29A}" srcOrd="0" destOrd="0" presId="urn:microsoft.com/office/officeart/2005/8/layout/radial5"/>
    <dgm:cxn modelId="{1EDFADB5-2C2B-41F3-B30B-9C8DAA086D83}" type="presParOf" srcId="{E9F62CE6-8285-48A2-B576-9CA27D985819}" destId="{16F9A7E0-21BE-48F3-8CCB-973404FBC556}" srcOrd="2" destOrd="0" presId="urn:microsoft.com/office/officeart/2005/8/layout/radial5"/>
    <dgm:cxn modelId="{E87BC553-CD56-4474-BE28-7C85F81F414B}" type="presParOf" srcId="{E9F62CE6-8285-48A2-B576-9CA27D985819}" destId="{4465DDCB-2735-44A1-B722-642F17F431AB}" srcOrd="3" destOrd="0" presId="urn:microsoft.com/office/officeart/2005/8/layout/radial5"/>
    <dgm:cxn modelId="{CE1B2DFF-48CA-4EA5-A2A3-6670BAA2B20D}" type="presParOf" srcId="{4465DDCB-2735-44A1-B722-642F17F431AB}" destId="{35F0BCFA-5056-4B83-8D69-B17C14522F1D}" srcOrd="0" destOrd="0" presId="urn:microsoft.com/office/officeart/2005/8/layout/radial5"/>
    <dgm:cxn modelId="{C7A1A2BC-1778-4728-80AE-588A0C20D361}" type="presParOf" srcId="{E9F62CE6-8285-48A2-B576-9CA27D985819}" destId="{0EAE6D84-40A9-4E8C-BD88-609EFC1A6A94}" srcOrd="4" destOrd="0" presId="urn:microsoft.com/office/officeart/2005/8/layout/radial5"/>
    <dgm:cxn modelId="{913C201B-9E76-49B6-AC36-520127DF2821}" type="presParOf" srcId="{E9F62CE6-8285-48A2-B576-9CA27D985819}" destId="{8C370A5D-9677-405C-A991-E023D7936C58}" srcOrd="5" destOrd="0" presId="urn:microsoft.com/office/officeart/2005/8/layout/radial5"/>
    <dgm:cxn modelId="{3EA62129-627A-4917-9A26-90A162DD43D7}" type="presParOf" srcId="{8C370A5D-9677-405C-A991-E023D7936C58}" destId="{E3EBC7DE-4C8E-42FF-821C-80D735BB595A}" srcOrd="0" destOrd="0" presId="urn:microsoft.com/office/officeart/2005/8/layout/radial5"/>
    <dgm:cxn modelId="{88C72C53-5092-42A2-9DDF-94D24ACA2360}" type="presParOf" srcId="{E9F62CE6-8285-48A2-B576-9CA27D985819}" destId="{B779C0B3-6884-42CF-8C89-493ED5371AC7}" srcOrd="6" destOrd="0" presId="urn:microsoft.com/office/officeart/2005/8/layout/radial5"/>
    <dgm:cxn modelId="{62097787-B1A0-4D0B-AEC0-9FFFD1AA6B14}" type="presParOf" srcId="{E9F62CE6-8285-48A2-B576-9CA27D985819}" destId="{D9FE4911-2140-4A96-9682-D755841B01A0}" srcOrd="7" destOrd="0" presId="urn:microsoft.com/office/officeart/2005/8/layout/radial5"/>
    <dgm:cxn modelId="{7A3247E7-BC66-4459-A191-309DF8496554}" type="presParOf" srcId="{D9FE4911-2140-4A96-9682-D755841B01A0}" destId="{1E49B85F-8B3C-47EB-A243-355B547E17E3}" srcOrd="0" destOrd="0" presId="urn:microsoft.com/office/officeart/2005/8/layout/radial5"/>
    <dgm:cxn modelId="{E17FEB85-2A83-4188-A0B8-6232669D59D6}" type="presParOf" srcId="{E9F62CE6-8285-48A2-B576-9CA27D985819}" destId="{049C4736-F357-46D4-AABA-EF20DA261041}" srcOrd="8" destOrd="0" presId="urn:microsoft.com/office/officeart/2005/8/layout/radial5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50CA76-39D7-4ED3-9970-3C4F9D9CDE3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12B4FEB4-4DF9-454A-AA19-822A56105ADB}">
      <dgm:prSet phldrT="[Testo]"/>
      <dgm:spPr/>
      <dgm:t>
        <a:bodyPr/>
        <a:lstStyle/>
        <a:p>
          <a:r>
            <a:rPr lang="it-IT" dirty="0" smtClean="0"/>
            <a:t>Marzo</a:t>
          </a:r>
          <a:endParaRPr lang="it-IT" dirty="0"/>
        </a:p>
      </dgm:t>
    </dgm:pt>
    <dgm:pt modelId="{DE1795D2-F4D0-41FF-9C63-BDF0046B55AE}" type="parTrans" cxnId="{7F4E3CAA-9422-4962-BFEB-EA99D9F431F9}">
      <dgm:prSet/>
      <dgm:spPr/>
      <dgm:t>
        <a:bodyPr/>
        <a:lstStyle/>
        <a:p>
          <a:endParaRPr lang="it-IT"/>
        </a:p>
      </dgm:t>
    </dgm:pt>
    <dgm:pt modelId="{D7DD161F-2524-44AE-9C2C-6EA52180DE51}" type="sibTrans" cxnId="{7F4E3CAA-9422-4962-BFEB-EA99D9F431F9}">
      <dgm:prSet/>
      <dgm:spPr/>
      <dgm:t>
        <a:bodyPr/>
        <a:lstStyle/>
        <a:p>
          <a:endParaRPr lang="it-IT"/>
        </a:p>
      </dgm:t>
    </dgm:pt>
    <dgm:pt modelId="{1B5B4258-3DBE-4FF7-A1DE-D9D8F21BE762}">
      <dgm:prSet phldrT="[Testo]" custT="1"/>
      <dgm:spPr/>
      <dgm:t>
        <a:bodyPr/>
        <a:lstStyle/>
        <a:p>
          <a:r>
            <a:rPr lang="it-IT" sz="1200" dirty="0" smtClean="0"/>
            <a:t>Primavera</a:t>
          </a:r>
          <a:endParaRPr lang="it-IT" sz="1200" dirty="0"/>
        </a:p>
      </dgm:t>
    </dgm:pt>
    <dgm:pt modelId="{59447859-AF82-4737-9744-9C2A20EDA549}" type="parTrans" cxnId="{B7346F5F-F600-45D3-AAC7-B583B98B1C91}">
      <dgm:prSet/>
      <dgm:spPr/>
      <dgm:t>
        <a:bodyPr/>
        <a:lstStyle/>
        <a:p>
          <a:endParaRPr lang="it-IT"/>
        </a:p>
      </dgm:t>
    </dgm:pt>
    <dgm:pt modelId="{72BED77C-CCFE-419B-AAE5-2BEFF598F61A}" type="sibTrans" cxnId="{B7346F5F-F600-45D3-AAC7-B583B98B1C91}">
      <dgm:prSet/>
      <dgm:spPr/>
      <dgm:t>
        <a:bodyPr/>
        <a:lstStyle/>
        <a:p>
          <a:endParaRPr lang="it-IT"/>
        </a:p>
      </dgm:t>
    </dgm:pt>
    <dgm:pt modelId="{A775B44A-8918-41BE-89AA-971D266266FE}">
      <dgm:prSet phldrT="[Testo]"/>
      <dgm:spPr/>
      <dgm:t>
        <a:bodyPr/>
        <a:lstStyle/>
        <a:p>
          <a:r>
            <a:rPr lang="it-IT" dirty="0" smtClean="0"/>
            <a:t>Luglio</a:t>
          </a:r>
          <a:endParaRPr lang="it-IT" dirty="0"/>
        </a:p>
      </dgm:t>
    </dgm:pt>
    <dgm:pt modelId="{571F5DE5-A6D4-4F35-97B8-4223DBA4EC65}" type="parTrans" cxnId="{99B47A84-1970-4146-8BB8-848638C0096D}">
      <dgm:prSet/>
      <dgm:spPr/>
      <dgm:t>
        <a:bodyPr/>
        <a:lstStyle/>
        <a:p>
          <a:endParaRPr lang="it-IT"/>
        </a:p>
      </dgm:t>
    </dgm:pt>
    <dgm:pt modelId="{DA83192B-8C70-4B3A-AF4F-2A85D66953CC}" type="sibTrans" cxnId="{99B47A84-1970-4146-8BB8-848638C0096D}">
      <dgm:prSet/>
      <dgm:spPr/>
      <dgm:t>
        <a:bodyPr/>
        <a:lstStyle/>
        <a:p>
          <a:endParaRPr lang="it-IT"/>
        </a:p>
      </dgm:t>
    </dgm:pt>
    <dgm:pt modelId="{7E9B2AE6-27E0-4854-BB62-38C47DA0D7D8}">
      <dgm:prSet phldrT="[Testo]" custT="1"/>
      <dgm:spPr/>
      <dgm:t>
        <a:bodyPr/>
        <a:lstStyle/>
        <a:p>
          <a:r>
            <a:rPr lang="it-IT" sz="1200" dirty="0" smtClean="0"/>
            <a:t>Estate</a:t>
          </a:r>
          <a:endParaRPr lang="it-IT" sz="1200" dirty="0"/>
        </a:p>
      </dgm:t>
    </dgm:pt>
    <dgm:pt modelId="{96664DF3-27A9-429E-BC66-5F7C4B87CA70}" type="parTrans" cxnId="{01F9BDAE-A65E-4D03-BF57-959F29973BFD}">
      <dgm:prSet/>
      <dgm:spPr/>
      <dgm:t>
        <a:bodyPr/>
        <a:lstStyle/>
        <a:p>
          <a:endParaRPr lang="it-IT"/>
        </a:p>
      </dgm:t>
    </dgm:pt>
    <dgm:pt modelId="{5C18CBA3-B8C1-4614-B4CF-DAE212BCEA80}" type="sibTrans" cxnId="{01F9BDAE-A65E-4D03-BF57-959F29973BFD}">
      <dgm:prSet/>
      <dgm:spPr/>
      <dgm:t>
        <a:bodyPr/>
        <a:lstStyle/>
        <a:p>
          <a:endParaRPr lang="it-IT"/>
        </a:p>
      </dgm:t>
    </dgm:pt>
    <dgm:pt modelId="{F8FB9BA8-6D91-403C-A562-9EB9EDE6AFCB}">
      <dgm:prSet phldrT="[Testo]"/>
      <dgm:spPr/>
      <dgm:t>
        <a:bodyPr/>
        <a:lstStyle/>
        <a:p>
          <a:r>
            <a:rPr lang="it-IT" dirty="0" smtClean="0"/>
            <a:t>Settembre</a:t>
          </a:r>
          <a:endParaRPr lang="it-IT" dirty="0"/>
        </a:p>
      </dgm:t>
    </dgm:pt>
    <dgm:pt modelId="{F59C8179-8B1A-4EAB-886A-26CF0A8D16C5}" type="parTrans" cxnId="{CB6B568F-66EA-4003-B173-BD63BC8C2990}">
      <dgm:prSet/>
      <dgm:spPr/>
      <dgm:t>
        <a:bodyPr/>
        <a:lstStyle/>
        <a:p>
          <a:endParaRPr lang="it-IT"/>
        </a:p>
      </dgm:t>
    </dgm:pt>
    <dgm:pt modelId="{36B25F1C-4FE6-4BE4-8B57-F875275AB55C}" type="sibTrans" cxnId="{CB6B568F-66EA-4003-B173-BD63BC8C2990}">
      <dgm:prSet/>
      <dgm:spPr/>
      <dgm:t>
        <a:bodyPr/>
        <a:lstStyle/>
        <a:p>
          <a:endParaRPr lang="it-IT"/>
        </a:p>
      </dgm:t>
    </dgm:pt>
    <dgm:pt modelId="{0C24197A-5277-4046-BDB3-E450ED04778A}">
      <dgm:prSet phldrT="[Testo]" custT="1"/>
      <dgm:spPr/>
      <dgm:t>
        <a:bodyPr/>
        <a:lstStyle/>
        <a:p>
          <a:r>
            <a:rPr lang="it-IT" sz="1200" dirty="0" smtClean="0"/>
            <a:t>Autunno</a:t>
          </a:r>
          <a:endParaRPr lang="it-IT" sz="1200" dirty="0"/>
        </a:p>
      </dgm:t>
    </dgm:pt>
    <dgm:pt modelId="{3C1E3AF7-DFBB-4BB2-AC7D-7991A997B421}" type="parTrans" cxnId="{EC91D96A-BC93-49D0-B38E-E5C8D07C2022}">
      <dgm:prSet/>
      <dgm:spPr/>
      <dgm:t>
        <a:bodyPr/>
        <a:lstStyle/>
        <a:p>
          <a:endParaRPr lang="it-IT"/>
        </a:p>
      </dgm:t>
    </dgm:pt>
    <dgm:pt modelId="{8E3972EC-32A2-4FF5-8FA1-3B7E90A4C34C}" type="sibTrans" cxnId="{EC91D96A-BC93-49D0-B38E-E5C8D07C2022}">
      <dgm:prSet/>
      <dgm:spPr/>
      <dgm:t>
        <a:bodyPr/>
        <a:lstStyle/>
        <a:p>
          <a:endParaRPr lang="it-IT"/>
        </a:p>
      </dgm:t>
    </dgm:pt>
    <dgm:pt modelId="{935FC57A-6B4F-41BA-877C-D65A0C5D0761}">
      <dgm:prSet phldrT="[Testo]"/>
      <dgm:spPr/>
      <dgm:t>
        <a:bodyPr/>
        <a:lstStyle/>
        <a:p>
          <a:endParaRPr lang="it-IT" sz="1000" dirty="0"/>
        </a:p>
      </dgm:t>
    </dgm:pt>
    <dgm:pt modelId="{C8E31862-B03F-45D3-9917-52772C2C216F}" type="parTrans" cxnId="{AFECD63D-552E-4C6B-9AF5-8B62C930A88C}">
      <dgm:prSet/>
      <dgm:spPr/>
      <dgm:t>
        <a:bodyPr/>
        <a:lstStyle/>
        <a:p>
          <a:endParaRPr lang="it-IT"/>
        </a:p>
      </dgm:t>
    </dgm:pt>
    <dgm:pt modelId="{AD3E3C66-FF9F-449F-8D74-198958B934BA}" type="sibTrans" cxnId="{AFECD63D-552E-4C6B-9AF5-8B62C930A88C}">
      <dgm:prSet/>
      <dgm:spPr/>
      <dgm:t>
        <a:bodyPr/>
        <a:lstStyle/>
        <a:p>
          <a:endParaRPr lang="it-IT"/>
        </a:p>
      </dgm:t>
    </dgm:pt>
    <dgm:pt modelId="{3F87A7A6-F075-42EE-942C-948F70C8EBFB}">
      <dgm:prSet/>
      <dgm:spPr/>
      <dgm:t>
        <a:bodyPr/>
        <a:lstStyle/>
        <a:p>
          <a:r>
            <a:rPr lang="it-IT" dirty="0" smtClean="0"/>
            <a:t>Novembre</a:t>
          </a:r>
          <a:endParaRPr lang="it-IT" dirty="0"/>
        </a:p>
      </dgm:t>
    </dgm:pt>
    <dgm:pt modelId="{0BC7DE98-B3D2-443A-B41C-A4736F580409}" type="parTrans" cxnId="{2EB51107-86B1-4780-B7EC-EA0351BA92AD}">
      <dgm:prSet/>
      <dgm:spPr/>
      <dgm:t>
        <a:bodyPr/>
        <a:lstStyle/>
        <a:p>
          <a:endParaRPr lang="it-IT"/>
        </a:p>
      </dgm:t>
    </dgm:pt>
    <dgm:pt modelId="{0CD36023-FCB8-4841-939C-8E3E4CB5D3CD}" type="sibTrans" cxnId="{2EB51107-86B1-4780-B7EC-EA0351BA92AD}">
      <dgm:prSet/>
      <dgm:spPr/>
      <dgm:t>
        <a:bodyPr/>
        <a:lstStyle/>
        <a:p>
          <a:endParaRPr lang="it-IT"/>
        </a:p>
      </dgm:t>
    </dgm:pt>
    <dgm:pt modelId="{924D4D8B-3EB9-4D9A-950B-93450CBCCF2B}">
      <dgm:prSet/>
      <dgm:spPr/>
      <dgm:t>
        <a:bodyPr/>
        <a:lstStyle/>
        <a:p>
          <a:r>
            <a:rPr lang="it-IT" dirty="0" smtClean="0"/>
            <a:t>Inverno</a:t>
          </a:r>
          <a:endParaRPr lang="it-IT" dirty="0"/>
        </a:p>
      </dgm:t>
    </dgm:pt>
    <dgm:pt modelId="{C59FCAEA-4169-43F1-A2BA-7ACD8F3A7338}" type="parTrans" cxnId="{E887D095-479A-4F1D-B114-8E97EB460BF0}">
      <dgm:prSet/>
      <dgm:spPr/>
      <dgm:t>
        <a:bodyPr/>
        <a:lstStyle/>
        <a:p>
          <a:endParaRPr lang="it-IT"/>
        </a:p>
      </dgm:t>
    </dgm:pt>
    <dgm:pt modelId="{78D0D228-D0D6-4E2F-952A-148996FA816F}" type="sibTrans" cxnId="{E887D095-479A-4F1D-B114-8E97EB460BF0}">
      <dgm:prSet/>
      <dgm:spPr/>
      <dgm:t>
        <a:bodyPr/>
        <a:lstStyle/>
        <a:p>
          <a:endParaRPr lang="it-IT"/>
        </a:p>
      </dgm:t>
    </dgm:pt>
    <dgm:pt modelId="{A199DA7A-6B1B-44B9-9E6A-59E19A3A3F84}">
      <dgm:prSet/>
      <dgm:spPr/>
      <dgm:t>
        <a:bodyPr/>
        <a:lstStyle/>
        <a:p>
          <a:endParaRPr lang="it-IT"/>
        </a:p>
      </dgm:t>
    </dgm:pt>
    <dgm:pt modelId="{036EED68-2D32-4899-A3C4-FF06D46F83C9}" type="parTrans" cxnId="{535E5380-4025-49CB-A8EB-742FFAE6C9C7}">
      <dgm:prSet/>
      <dgm:spPr/>
      <dgm:t>
        <a:bodyPr/>
        <a:lstStyle/>
        <a:p>
          <a:endParaRPr lang="it-IT"/>
        </a:p>
      </dgm:t>
    </dgm:pt>
    <dgm:pt modelId="{CB4C9480-3969-43F6-933D-54C0DA5F92DB}" type="sibTrans" cxnId="{535E5380-4025-49CB-A8EB-742FFAE6C9C7}">
      <dgm:prSet/>
      <dgm:spPr/>
      <dgm:t>
        <a:bodyPr/>
        <a:lstStyle/>
        <a:p>
          <a:endParaRPr lang="it-IT"/>
        </a:p>
      </dgm:t>
    </dgm:pt>
    <dgm:pt modelId="{A8E57AAA-0E17-4C2C-97ED-6A4E91163EC9}" type="pres">
      <dgm:prSet presAssocID="{3E50CA76-39D7-4ED3-9970-3C4F9D9CDE3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9EB3A05C-FC50-4C82-B2BD-8DE27F279AFB}" type="pres">
      <dgm:prSet presAssocID="{12B4FEB4-4DF9-454A-AA19-822A56105ADB}" presName="composite" presStyleCnt="0"/>
      <dgm:spPr/>
    </dgm:pt>
    <dgm:pt modelId="{DE319D47-1A04-4C12-A940-4286B5D56B57}" type="pres">
      <dgm:prSet presAssocID="{12B4FEB4-4DF9-454A-AA19-822A56105ADB}" presName="bentUpArrow1" presStyleLbl="alignImgPlace1" presStyleIdx="0" presStyleCnt="3"/>
      <dgm:spPr/>
    </dgm:pt>
    <dgm:pt modelId="{FD958EF7-DF30-4D9A-BF09-1A763625BBF7}" type="pres">
      <dgm:prSet presAssocID="{12B4FEB4-4DF9-454A-AA19-822A56105AD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28195F9-5E2A-4DB3-966D-8733AD31B872}" type="pres">
      <dgm:prSet presAssocID="{12B4FEB4-4DF9-454A-AA19-822A56105ADB}" presName="ChildText" presStyleLbl="revTx" presStyleIdx="0" presStyleCnt="4" custScaleX="163883" custLinFactNeighborX="51155" custLinFactNeighborY="-81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8B61FA9-1E8A-48E5-B355-B5ECD790028B}" type="pres">
      <dgm:prSet presAssocID="{D7DD161F-2524-44AE-9C2C-6EA52180DE51}" presName="sibTrans" presStyleCnt="0"/>
      <dgm:spPr/>
    </dgm:pt>
    <dgm:pt modelId="{4BA22EC9-2362-4F41-900E-FD3554C2F0B5}" type="pres">
      <dgm:prSet presAssocID="{A775B44A-8918-41BE-89AA-971D266266FE}" presName="composite" presStyleCnt="0"/>
      <dgm:spPr/>
    </dgm:pt>
    <dgm:pt modelId="{56471A14-F05F-4756-AA63-E1447ADCFBA1}" type="pres">
      <dgm:prSet presAssocID="{A775B44A-8918-41BE-89AA-971D266266FE}" presName="bentUpArrow1" presStyleLbl="alignImgPlace1" presStyleIdx="1" presStyleCnt="3"/>
      <dgm:spPr/>
    </dgm:pt>
    <dgm:pt modelId="{B4250E76-D7A4-475D-81B6-1634CB5C2DFA}" type="pres">
      <dgm:prSet presAssocID="{A775B44A-8918-41BE-89AA-971D266266F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E9DF36-ABF6-443D-B254-250AAE3D6DC8}" type="pres">
      <dgm:prSet presAssocID="{A775B44A-8918-41BE-89AA-971D266266FE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918413-76CB-4737-9FBC-B7180F00E44A}" type="pres">
      <dgm:prSet presAssocID="{DA83192B-8C70-4B3A-AF4F-2A85D66953CC}" presName="sibTrans" presStyleCnt="0"/>
      <dgm:spPr/>
    </dgm:pt>
    <dgm:pt modelId="{374A881B-E6B2-4A2D-9B75-418286A3815D}" type="pres">
      <dgm:prSet presAssocID="{F8FB9BA8-6D91-403C-A562-9EB9EDE6AFCB}" presName="composite" presStyleCnt="0"/>
      <dgm:spPr/>
    </dgm:pt>
    <dgm:pt modelId="{2E3368AD-2577-4B32-9476-90D7316EB022}" type="pres">
      <dgm:prSet presAssocID="{F8FB9BA8-6D91-403C-A562-9EB9EDE6AFCB}" presName="bentUpArrow1" presStyleLbl="alignImgPlace1" presStyleIdx="2" presStyleCnt="3"/>
      <dgm:spPr/>
    </dgm:pt>
    <dgm:pt modelId="{6222DF9C-EB27-4B9D-8B85-A96A77E68E96}" type="pres">
      <dgm:prSet presAssocID="{F8FB9BA8-6D91-403C-A562-9EB9EDE6AFC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30EAD5E-6917-4B06-8ACA-52672069AF6B}" type="pres">
      <dgm:prSet presAssocID="{F8FB9BA8-6D91-403C-A562-9EB9EDE6AFCB}" presName="ChildText" presStyleLbl="revTx" presStyleIdx="2" presStyleCnt="4" custScaleX="185164" custLinFactNeighborX="41627" custLinFactNeighborY="84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4D35B39-E48C-4198-8DB4-170AB4B8D490}" type="pres">
      <dgm:prSet presAssocID="{36B25F1C-4FE6-4BE4-8B57-F875275AB55C}" presName="sibTrans" presStyleCnt="0"/>
      <dgm:spPr/>
    </dgm:pt>
    <dgm:pt modelId="{73E46858-442D-446F-948B-A8491E463499}" type="pres">
      <dgm:prSet presAssocID="{3F87A7A6-F075-42EE-942C-948F70C8EBFB}" presName="composite" presStyleCnt="0"/>
      <dgm:spPr/>
    </dgm:pt>
    <dgm:pt modelId="{D4BE7120-2314-4818-91E0-276512151ECC}" type="pres">
      <dgm:prSet presAssocID="{3F87A7A6-F075-42EE-942C-948F70C8EBF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3A593C5-BE82-4196-AEB1-B437DC7F040E}" type="pres">
      <dgm:prSet presAssocID="{3F87A7A6-F075-42EE-942C-948F70C8EBFB}" presName="FinalChildText" presStyleLbl="revTx" presStyleIdx="3" presStyleCnt="4" custLinFactNeighborX="10071" custLinFactNeighborY="5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32ED580-B07B-482A-A4CF-776869CB64CD}" type="presOf" srcId="{935FC57A-6B4F-41BA-877C-D65A0C5D0761}" destId="{928195F9-5E2A-4DB3-966D-8733AD31B872}" srcOrd="0" destOrd="0" presId="urn:microsoft.com/office/officeart/2005/8/layout/StepDownProcess"/>
    <dgm:cxn modelId="{2EB51107-86B1-4780-B7EC-EA0351BA92AD}" srcId="{3E50CA76-39D7-4ED3-9970-3C4F9D9CDE32}" destId="{3F87A7A6-F075-42EE-942C-948F70C8EBFB}" srcOrd="3" destOrd="0" parTransId="{0BC7DE98-B3D2-443A-B41C-A4736F580409}" sibTransId="{0CD36023-FCB8-4841-939C-8E3E4CB5D3CD}"/>
    <dgm:cxn modelId="{414E3285-90CA-47E3-9754-B974784D403B}" type="presOf" srcId="{A199DA7A-6B1B-44B9-9E6A-59E19A3A3F84}" destId="{33A593C5-BE82-4196-AEB1-B437DC7F040E}" srcOrd="0" destOrd="1" presId="urn:microsoft.com/office/officeart/2005/8/layout/StepDownProcess"/>
    <dgm:cxn modelId="{27813023-F34F-4078-AEDC-A04E22169200}" type="presOf" srcId="{3E50CA76-39D7-4ED3-9970-3C4F9D9CDE32}" destId="{A8E57AAA-0E17-4C2C-97ED-6A4E91163EC9}" srcOrd="0" destOrd="0" presId="urn:microsoft.com/office/officeart/2005/8/layout/StepDownProcess"/>
    <dgm:cxn modelId="{6F88AA01-84C2-4349-81EA-35533B803490}" type="presOf" srcId="{3F87A7A6-F075-42EE-942C-948F70C8EBFB}" destId="{D4BE7120-2314-4818-91E0-276512151ECC}" srcOrd="0" destOrd="0" presId="urn:microsoft.com/office/officeart/2005/8/layout/StepDownProcess"/>
    <dgm:cxn modelId="{B7346F5F-F600-45D3-AAC7-B583B98B1C91}" srcId="{12B4FEB4-4DF9-454A-AA19-822A56105ADB}" destId="{1B5B4258-3DBE-4FF7-A1DE-D9D8F21BE762}" srcOrd="1" destOrd="0" parTransId="{59447859-AF82-4737-9744-9C2A20EDA549}" sibTransId="{72BED77C-CCFE-419B-AAE5-2BEFF598F61A}"/>
    <dgm:cxn modelId="{E9A8315B-4839-4877-8114-AB2ED83E526A}" type="presOf" srcId="{7E9B2AE6-27E0-4854-BB62-38C47DA0D7D8}" destId="{BBE9DF36-ABF6-443D-B254-250AAE3D6DC8}" srcOrd="0" destOrd="0" presId="urn:microsoft.com/office/officeart/2005/8/layout/StepDownProcess"/>
    <dgm:cxn modelId="{535E5380-4025-49CB-A8EB-742FFAE6C9C7}" srcId="{3F87A7A6-F075-42EE-942C-948F70C8EBFB}" destId="{A199DA7A-6B1B-44B9-9E6A-59E19A3A3F84}" srcOrd="1" destOrd="0" parTransId="{036EED68-2D32-4899-A3C4-FF06D46F83C9}" sibTransId="{CB4C9480-3969-43F6-933D-54C0DA5F92DB}"/>
    <dgm:cxn modelId="{7F4E3CAA-9422-4962-BFEB-EA99D9F431F9}" srcId="{3E50CA76-39D7-4ED3-9970-3C4F9D9CDE32}" destId="{12B4FEB4-4DF9-454A-AA19-822A56105ADB}" srcOrd="0" destOrd="0" parTransId="{DE1795D2-F4D0-41FF-9C63-BDF0046B55AE}" sibTransId="{D7DD161F-2524-44AE-9C2C-6EA52180DE51}"/>
    <dgm:cxn modelId="{99B47A84-1970-4146-8BB8-848638C0096D}" srcId="{3E50CA76-39D7-4ED3-9970-3C4F9D9CDE32}" destId="{A775B44A-8918-41BE-89AA-971D266266FE}" srcOrd="1" destOrd="0" parTransId="{571F5DE5-A6D4-4F35-97B8-4223DBA4EC65}" sibTransId="{DA83192B-8C70-4B3A-AF4F-2A85D66953CC}"/>
    <dgm:cxn modelId="{05315453-6128-4004-8EED-9737C47D4D0E}" type="presOf" srcId="{A775B44A-8918-41BE-89AA-971D266266FE}" destId="{B4250E76-D7A4-475D-81B6-1634CB5C2DFA}" srcOrd="0" destOrd="0" presId="urn:microsoft.com/office/officeart/2005/8/layout/StepDownProcess"/>
    <dgm:cxn modelId="{CB6B568F-66EA-4003-B173-BD63BC8C2990}" srcId="{3E50CA76-39D7-4ED3-9970-3C4F9D9CDE32}" destId="{F8FB9BA8-6D91-403C-A562-9EB9EDE6AFCB}" srcOrd="2" destOrd="0" parTransId="{F59C8179-8B1A-4EAB-886A-26CF0A8D16C5}" sibTransId="{36B25F1C-4FE6-4BE4-8B57-F875275AB55C}"/>
    <dgm:cxn modelId="{AFECD63D-552E-4C6B-9AF5-8B62C930A88C}" srcId="{12B4FEB4-4DF9-454A-AA19-822A56105ADB}" destId="{935FC57A-6B4F-41BA-877C-D65A0C5D0761}" srcOrd="0" destOrd="0" parTransId="{C8E31862-B03F-45D3-9917-52772C2C216F}" sibTransId="{AD3E3C66-FF9F-449F-8D74-198958B934BA}"/>
    <dgm:cxn modelId="{63565C4C-7A03-45FD-AC98-E1C1DA4555AC}" type="presOf" srcId="{924D4D8B-3EB9-4D9A-950B-93450CBCCF2B}" destId="{33A593C5-BE82-4196-AEB1-B437DC7F040E}" srcOrd="0" destOrd="0" presId="urn:microsoft.com/office/officeart/2005/8/layout/StepDownProcess"/>
    <dgm:cxn modelId="{7BF9490D-013B-4EE0-AD73-C5D88CDA3B1E}" type="presOf" srcId="{F8FB9BA8-6D91-403C-A562-9EB9EDE6AFCB}" destId="{6222DF9C-EB27-4B9D-8B85-A96A77E68E96}" srcOrd="0" destOrd="0" presId="urn:microsoft.com/office/officeart/2005/8/layout/StepDownProcess"/>
    <dgm:cxn modelId="{8E938347-0828-4ACF-B590-E6181B26E17E}" type="presOf" srcId="{12B4FEB4-4DF9-454A-AA19-822A56105ADB}" destId="{FD958EF7-DF30-4D9A-BF09-1A763625BBF7}" srcOrd="0" destOrd="0" presId="urn:microsoft.com/office/officeart/2005/8/layout/StepDownProcess"/>
    <dgm:cxn modelId="{1152F1A1-6B83-4FD9-9A74-D8A56182CCD1}" type="presOf" srcId="{0C24197A-5277-4046-BDB3-E450ED04778A}" destId="{630EAD5E-6917-4B06-8ACA-52672069AF6B}" srcOrd="0" destOrd="0" presId="urn:microsoft.com/office/officeart/2005/8/layout/StepDownProcess"/>
    <dgm:cxn modelId="{EC91D96A-BC93-49D0-B38E-E5C8D07C2022}" srcId="{F8FB9BA8-6D91-403C-A562-9EB9EDE6AFCB}" destId="{0C24197A-5277-4046-BDB3-E450ED04778A}" srcOrd="0" destOrd="0" parTransId="{3C1E3AF7-DFBB-4BB2-AC7D-7991A997B421}" sibTransId="{8E3972EC-32A2-4FF5-8FA1-3B7E90A4C34C}"/>
    <dgm:cxn modelId="{06A28576-73D0-46B1-AB2F-DBC77638FAAE}" type="presOf" srcId="{1B5B4258-3DBE-4FF7-A1DE-D9D8F21BE762}" destId="{928195F9-5E2A-4DB3-966D-8733AD31B872}" srcOrd="0" destOrd="1" presId="urn:microsoft.com/office/officeart/2005/8/layout/StepDownProcess"/>
    <dgm:cxn modelId="{E887D095-479A-4F1D-B114-8E97EB460BF0}" srcId="{3F87A7A6-F075-42EE-942C-948F70C8EBFB}" destId="{924D4D8B-3EB9-4D9A-950B-93450CBCCF2B}" srcOrd="0" destOrd="0" parTransId="{C59FCAEA-4169-43F1-A2BA-7ACD8F3A7338}" sibTransId="{78D0D228-D0D6-4E2F-952A-148996FA816F}"/>
    <dgm:cxn modelId="{01F9BDAE-A65E-4D03-BF57-959F29973BFD}" srcId="{A775B44A-8918-41BE-89AA-971D266266FE}" destId="{7E9B2AE6-27E0-4854-BB62-38C47DA0D7D8}" srcOrd="0" destOrd="0" parTransId="{96664DF3-27A9-429E-BC66-5F7C4B87CA70}" sibTransId="{5C18CBA3-B8C1-4614-B4CF-DAE212BCEA80}"/>
    <dgm:cxn modelId="{51525717-9C88-4D3E-AD45-4EEC886510DA}" type="presParOf" srcId="{A8E57AAA-0E17-4C2C-97ED-6A4E91163EC9}" destId="{9EB3A05C-FC50-4C82-B2BD-8DE27F279AFB}" srcOrd="0" destOrd="0" presId="urn:microsoft.com/office/officeart/2005/8/layout/StepDownProcess"/>
    <dgm:cxn modelId="{E9B39440-BB30-43ED-A5E5-C7EC2C38A0EE}" type="presParOf" srcId="{9EB3A05C-FC50-4C82-B2BD-8DE27F279AFB}" destId="{DE319D47-1A04-4C12-A940-4286B5D56B57}" srcOrd="0" destOrd="0" presId="urn:microsoft.com/office/officeart/2005/8/layout/StepDownProcess"/>
    <dgm:cxn modelId="{0CC9BB10-CCB3-47D7-8899-DBE7D56F72EE}" type="presParOf" srcId="{9EB3A05C-FC50-4C82-B2BD-8DE27F279AFB}" destId="{FD958EF7-DF30-4D9A-BF09-1A763625BBF7}" srcOrd="1" destOrd="0" presId="urn:microsoft.com/office/officeart/2005/8/layout/StepDownProcess"/>
    <dgm:cxn modelId="{EECBB668-3364-496D-834B-3961D6D1D5A8}" type="presParOf" srcId="{9EB3A05C-FC50-4C82-B2BD-8DE27F279AFB}" destId="{928195F9-5E2A-4DB3-966D-8733AD31B872}" srcOrd="2" destOrd="0" presId="urn:microsoft.com/office/officeart/2005/8/layout/StepDownProcess"/>
    <dgm:cxn modelId="{59981C05-37F6-4B26-A42B-D6E4656C72F0}" type="presParOf" srcId="{A8E57AAA-0E17-4C2C-97ED-6A4E91163EC9}" destId="{98B61FA9-1E8A-48E5-B355-B5ECD790028B}" srcOrd="1" destOrd="0" presId="urn:microsoft.com/office/officeart/2005/8/layout/StepDownProcess"/>
    <dgm:cxn modelId="{9271D213-B032-42E3-A415-7B88F1D15F18}" type="presParOf" srcId="{A8E57AAA-0E17-4C2C-97ED-6A4E91163EC9}" destId="{4BA22EC9-2362-4F41-900E-FD3554C2F0B5}" srcOrd="2" destOrd="0" presId="urn:microsoft.com/office/officeart/2005/8/layout/StepDownProcess"/>
    <dgm:cxn modelId="{3264BB5E-9DD3-48D1-903B-D50EAB51DAAB}" type="presParOf" srcId="{4BA22EC9-2362-4F41-900E-FD3554C2F0B5}" destId="{56471A14-F05F-4756-AA63-E1447ADCFBA1}" srcOrd="0" destOrd="0" presId="urn:microsoft.com/office/officeart/2005/8/layout/StepDownProcess"/>
    <dgm:cxn modelId="{ED2F212D-97BB-47B8-A400-B0877F2A7A5C}" type="presParOf" srcId="{4BA22EC9-2362-4F41-900E-FD3554C2F0B5}" destId="{B4250E76-D7A4-475D-81B6-1634CB5C2DFA}" srcOrd="1" destOrd="0" presId="urn:microsoft.com/office/officeart/2005/8/layout/StepDownProcess"/>
    <dgm:cxn modelId="{5ECBF09D-F34D-42CC-B2A8-8EA6B73571EF}" type="presParOf" srcId="{4BA22EC9-2362-4F41-900E-FD3554C2F0B5}" destId="{BBE9DF36-ABF6-443D-B254-250AAE3D6DC8}" srcOrd="2" destOrd="0" presId="urn:microsoft.com/office/officeart/2005/8/layout/StepDownProcess"/>
    <dgm:cxn modelId="{54EDD36A-55AA-4619-8755-64C43ACBE83E}" type="presParOf" srcId="{A8E57AAA-0E17-4C2C-97ED-6A4E91163EC9}" destId="{C9918413-76CB-4737-9FBC-B7180F00E44A}" srcOrd="3" destOrd="0" presId="urn:microsoft.com/office/officeart/2005/8/layout/StepDownProcess"/>
    <dgm:cxn modelId="{4C88DD8E-6BF1-4BAB-9E77-3152F7BD5295}" type="presParOf" srcId="{A8E57AAA-0E17-4C2C-97ED-6A4E91163EC9}" destId="{374A881B-E6B2-4A2D-9B75-418286A3815D}" srcOrd="4" destOrd="0" presId="urn:microsoft.com/office/officeart/2005/8/layout/StepDownProcess"/>
    <dgm:cxn modelId="{9BDC6C55-C53E-4EA0-AA43-ACB92A893196}" type="presParOf" srcId="{374A881B-E6B2-4A2D-9B75-418286A3815D}" destId="{2E3368AD-2577-4B32-9476-90D7316EB022}" srcOrd="0" destOrd="0" presId="urn:microsoft.com/office/officeart/2005/8/layout/StepDownProcess"/>
    <dgm:cxn modelId="{BEB39B2F-7CF4-4085-A1E7-FFBBF27EFE5B}" type="presParOf" srcId="{374A881B-E6B2-4A2D-9B75-418286A3815D}" destId="{6222DF9C-EB27-4B9D-8B85-A96A77E68E96}" srcOrd="1" destOrd="0" presId="urn:microsoft.com/office/officeart/2005/8/layout/StepDownProcess"/>
    <dgm:cxn modelId="{4E73526F-26DA-4B4F-BBBA-4E31AFC95BCB}" type="presParOf" srcId="{374A881B-E6B2-4A2D-9B75-418286A3815D}" destId="{630EAD5E-6917-4B06-8ACA-52672069AF6B}" srcOrd="2" destOrd="0" presId="urn:microsoft.com/office/officeart/2005/8/layout/StepDownProcess"/>
    <dgm:cxn modelId="{8343067A-1B49-4A78-9A1A-657ABA53ECF6}" type="presParOf" srcId="{A8E57AAA-0E17-4C2C-97ED-6A4E91163EC9}" destId="{14D35B39-E48C-4198-8DB4-170AB4B8D490}" srcOrd="5" destOrd="0" presId="urn:microsoft.com/office/officeart/2005/8/layout/StepDownProcess"/>
    <dgm:cxn modelId="{1A71AD3B-DB21-42C6-88BE-4ED10A8EFBC2}" type="presParOf" srcId="{A8E57AAA-0E17-4C2C-97ED-6A4E91163EC9}" destId="{73E46858-442D-446F-948B-A8491E463499}" srcOrd="6" destOrd="0" presId="urn:microsoft.com/office/officeart/2005/8/layout/StepDownProcess"/>
    <dgm:cxn modelId="{765D5C89-2993-4BBD-9F13-5F28C992974D}" type="presParOf" srcId="{73E46858-442D-446F-948B-A8491E463499}" destId="{D4BE7120-2314-4818-91E0-276512151ECC}" srcOrd="0" destOrd="0" presId="urn:microsoft.com/office/officeart/2005/8/layout/StepDownProcess"/>
    <dgm:cxn modelId="{B39FB847-0C99-4381-A514-13639C66B8CB}" type="presParOf" srcId="{73E46858-442D-446F-948B-A8491E463499}" destId="{33A593C5-BE82-4196-AEB1-B437DC7F040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77E0-FAA9-4588-BDC2-B2CE45C4819D}">
      <dsp:nvSpPr>
        <dsp:cNvPr id="0" name=""/>
        <dsp:cNvSpPr/>
      </dsp:nvSpPr>
      <dsp:spPr>
        <a:xfrm>
          <a:off x="4011328" y="2351255"/>
          <a:ext cx="1676517" cy="16765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Raccolta dati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&amp;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Analisi</a:t>
          </a:r>
          <a:endParaRPr lang="it-IT" sz="1700" kern="1200" dirty="0"/>
        </a:p>
      </dsp:txBody>
      <dsp:txXfrm>
        <a:off x="4256848" y="2596775"/>
        <a:ext cx="1185477" cy="1185477"/>
      </dsp:txXfrm>
    </dsp:sp>
    <dsp:sp modelId="{F189ADD6-0B6A-4988-B02F-FD65852651C8}">
      <dsp:nvSpPr>
        <dsp:cNvPr id="0" name=""/>
        <dsp:cNvSpPr/>
      </dsp:nvSpPr>
      <dsp:spPr>
        <a:xfrm rot="16267467">
          <a:off x="4693538" y="1739004"/>
          <a:ext cx="357850" cy="570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>
        <a:off x="4746162" y="1906674"/>
        <a:ext cx="250495" cy="342009"/>
      </dsp:txXfrm>
    </dsp:sp>
    <dsp:sp modelId="{16F9A7E0-21BE-48F3-8CCB-973404FBC556}">
      <dsp:nvSpPr>
        <dsp:cNvPr id="0" name=""/>
        <dsp:cNvSpPr/>
      </dsp:nvSpPr>
      <dsp:spPr>
        <a:xfrm>
          <a:off x="4057479" y="0"/>
          <a:ext cx="1676517" cy="16765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Aumento della brand attracion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Aumento brand reputation</a:t>
          </a:r>
          <a:endParaRPr lang="it-IT" sz="1200" kern="1200" dirty="0"/>
        </a:p>
      </dsp:txBody>
      <dsp:txXfrm>
        <a:off x="4302999" y="245520"/>
        <a:ext cx="1185477" cy="1185477"/>
      </dsp:txXfrm>
    </dsp:sp>
    <dsp:sp modelId="{4465DDCB-2735-44A1-B722-642F17F431AB}">
      <dsp:nvSpPr>
        <dsp:cNvPr id="0" name=""/>
        <dsp:cNvSpPr/>
      </dsp:nvSpPr>
      <dsp:spPr>
        <a:xfrm>
          <a:off x="5835568" y="2904506"/>
          <a:ext cx="355875" cy="570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>
        <a:off x="5835568" y="3018509"/>
        <a:ext cx="249113" cy="342009"/>
      </dsp:txXfrm>
    </dsp:sp>
    <dsp:sp modelId="{0EAE6D84-40A9-4E8C-BD88-609EFC1A6A94}">
      <dsp:nvSpPr>
        <dsp:cNvPr id="0" name=""/>
        <dsp:cNvSpPr/>
      </dsp:nvSpPr>
      <dsp:spPr>
        <a:xfrm>
          <a:off x="6359309" y="2351255"/>
          <a:ext cx="1676517" cy="16765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Copy per call to action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Copy testi di titolo e snippet</a:t>
          </a:r>
          <a:endParaRPr lang="it-IT" sz="1200" kern="1200" dirty="0"/>
        </a:p>
      </dsp:txBody>
      <dsp:txXfrm>
        <a:off x="6604829" y="2596775"/>
        <a:ext cx="1185477" cy="1185477"/>
      </dsp:txXfrm>
    </dsp:sp>
    <dsp:sp modelId="{8C370A5D-9677-405C-A991-E023D7936C58}">
      <dsp:nvSpPr>
        <dsp:cNvPr id="0" name=""/>
        <dsp:cNvSpPr/>
      </dsp:nvSpPr>
      <dsp:spPr>
        <a:xfrm rot="5400000">
          <a:off x="4671649" y="4068424"/>
          <a:ext cx="355875" cy="570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>
        <a:off x="4725030" y="4129046"/>
        <a:ext cx="249113" cy="342009"/>
      </dsp:txXfrm>
    </dsp:sp>
    <dsp:sp modelId="{B779C0B3-6884-42CF-8C89-493ED5371AC7}">
      <dsp:nvSpPr>
        <dsp:cNvPr id="0" name=""/>
        <dsp:cNvSpPr/>
      </dsp:nvSpPr>
      <dsp:spPr>
        <a:xfrm>
          <a:off x="4011328" y="4699235"/>
          <a:ext cx="1676517" cy="16765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Aumento della fase di acquisto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Mantenimento fase di sostegno</a:t>
          </a:r>
          <a:endParaRPr lang="it-IT" sz="1200" kern="1200" dirty="0"/>
        </a:p>
      </dsp:txBody>
      <dsp:txXfrm>
        <a:off x="4256848" y="4944755"/>
        <a:ext cx="1185477" cy="1185477"/>
      </dsp:txXfrm>
    </dsp:sp>
    <dsp:sp modelId="{D9FE4911-2140-4A96-9682-D755841B01A0}">
      <dsp:nvSpPr>
        <dsp:cNvPr id="0" name=""/>
        <dsp:cNvSpPr/>
      </dsp:nvSpPr>
      <dsp:spPr>
        <a:xfrm rot="10800000">
          <a:off x="3507731" y="2904506"/>
          <a:ext cx="355875" cy="570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200" kern="1200"/>
        </a:p>
      </dsp:txBody>
      <dsp:txXfrm rot="10800000">
        <a:off x="3614493" y="3018509"/>
        <a:ext cx="249113" cy="342009"/>
      </dsp:txXfrm>
    </dsp:sp>
    <dsp:sp modelId="{049C4736-F357-46D4-AABA-EF20DA261041}">
      <dsp:nvSpPr>
        <dsp:cNvPr id="0" name=""/>
        <dsp:cNvSpPr/>
      </dsp:nvSpPr>
      <dsp:spPr>
        <a:xfrm>
          <a:off x="1663348" y="2351255"/>
          <a:ext cx="1676517" cy="16765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bliqueBottomRight"/>
          <a:lightRig rig="threePt" dir="t"/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Contenuti efficaci per i social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Contenuti efficaci per i moti di ricerca</a:t>
          </a:r>
          <a:endParaRPr lang="it-IT" sz="1200" kern="1200" dirty="0"/>
        </a:p>
      </dsp:txBody>
      <dsp:txXfrm>
        <a:off x="1908868" y="2596775"/>
        <a:ext cx="1185477" cy="1185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19D47-1A04-4C12-A940-4286B5D56B57}">
      <dsp:nvSpPr>
        <dsp:cNvPr id="0" name=""/>
        <dsp:cNvSpPr/>
      </dsp:nvSpPr>
      <dsp:spPr>
        <a:xfrm rot="5400000">
          <a:off x="171159" y="1744512"/>
          <a:ext cx="645599" cy="734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58EF7-DF30-4D9A-BF09-1A763625BBF7}">
      <dsp:nvSpPr>
        <dsp:cNvPr id="0" name=""/>
        <dsp:cNvSpPr/>
      </dsp:nvSpPr>
      <dsp:spPr>
        <a:xfrm>
          <a:off x="114" y="1028852"/>
          <a:ext cx="1086809" cy="7607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Marzo</a:t>
          </a:r>
          <a:endParaRPr lang="it-IT" sz="1300" kern="1200" dirty="0"/>
        </a:p>
      </dsp:txBody>
      <dsp:txXfrm>
        <a:off x="37257" y="1065995"/>
        <a:ext cx="1012523" cy="686445"/>
      </dsp:txXfrm>
    </dsp:sp>
    <dsp:sp modelId="{928195F9-5E2A-4DB3-966D-8733AD31B872}">
      <dsp:nvSpPr>
        <dsp:cNvPr id="0" name=""/>
        <dsp:cNvSpPr/>
      </dsp:nvSpPr>
      <dsp:spPr>
        <a:xfrm>
          <a:off x="1238795" y="1051472"/>
          <a:ext cx="1295399" cy="614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Primavera</a:t>
          </a:r>
          <a:endParaRPr lang="it-IT" sz="1200" kern="1200" dirty="0"/>
        </a:p>
      </dsp:txBody>
      <dsp:txXfrm>
        <a:off x="1238795" y="1051472"/>
        <a:ext cx="1295399" cy="614856"/>
      </dsp:txXfrm>
    </dsp:sp>
    <dsp:sp modelId="{56471A14-F05F-4756-AA63-E1447ADCFBA1}">
      <dsp:nvSpPr>
        <dsp:cNvPr id="0" name=""/>
        <dsp:cNvSpPr/>
      </dsp:nvSpPr>
      <dsp:spPr>
        <a:xfrm rot="5400000">
          <a:off x="1193429" y="2599064"/>
          <a:ext cx="645599" cy="734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50E76-D7A4-475D-81B6-1634CB5C2DFA}">
      <dsp:nvSpPr>
        <dsp:cNvPr id="0" name=""/>
        <dsp:cNvSpPr/>
      </dsp:nvSpPr>
      <dsp:spPr>
        <a:xfrm>
          <a:off x="1022385" y="1883404"/>
          <a:ext cx="1086809" cy="7607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Luglio</a:t>
          </a:r>
          <a:endParaRPr lang="it-IT" sz="1300" kern="1200" dirty="0"/>
        </a:p>
      </dsp:txBody>
      <dsp:txXfrm>
        <a:off x="1059528" y="1920547"/>
        <a:ext cx="1012523" cy="686445"/>
      </dsp:txXfrm>
    </dsp:sp>
    <dsp:sp modelId="{BBE9DF36-ABF6-443D-B254-250AAE3D6DC8}">
      <dsp:nvSpPr>
        <dsp:cNvPr id="0" name=""/>
        <dsp:cNvSpPr/>
      </dsp:nvSpPr>
      <dsp:spPr>
        <a:xfrm>
          <a:off x="2109194" y="1955957"/>
          <a:ext cx="790441" cy="614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Estate</a:t>
          </a:r>
          <a:endParaRPr lang="it-IT" sz="1200" kern="1200" dirty="0"/>
        </a:p>
      </dsp:txBody>
      <dsp:txXfrm>
        <a:off x="2109194" y="1955957"/>
        <a:ext cx="790441" cy="614856"/>
      </dsp:txXfrm>
    </dsp:sp>
    <dsp:sp modelId="{2E3368AD-2577-4B32-9476-90D7316EB022}">
      <dsp:nvSpPr>
        <dsp:cNvPr id="0" name=""/>
        <dsp:cNvSpPr/>
      </dsp:nvSpPr>
      <dsp:spPr>
        <a:xfrm rot="5400000">
          <a:off x="2215700" y="3453616"/>
          <a:ext cx="645599" cy="734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2DF9C-EB27-4B9D-8B85-A96A77E68E96}">
      <dsp:nvSpPr>
        <dsp:cNvPr id="0" name=""/>
        <dsp:cNvSpPr/>
      </dsp:nvSpPr>
      <dsp:spPr>
        <a:xfrm>
          <a:off x="2044655" y="2737956"/>
          <a:ext cx="1086809" cy="7607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Settembre</a:t>
          </a:r>
          <a:endParaRPr lang="it-IT" sz="1300" kern="1200" dirty="0"/>
        </a:p>
      </dsp:txBody>
      <dsp:txXfrm>
        <a:off x="2081798" y="2775099"/>
        <a:ext cx="1012523" cy="686445"/>
      </dsp:txXfrm>
    </dsp:sp>
    <dsp:sp modelId="{630EAD5E-6917-4B06-8ACA-52672069AF6B}">
      <dsp:nvSpPr>
        <dsp:cNvPr id="0" name=""/>
        <dsp:cNvSpPr/>
      </dsp:nvSpPr>
      <dsp:spPr>
        <a:xfrm>
          <a:off x="3123916" y="2862766"/>
          <a:ext cx="1463613" cy="614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Autunno</a:t>
          </a:r>
          <a:endParaRPr lang="it-IT" sz="1200" kern="1200" dirty="0"/>
        </a:p>
      </dsp:txBody>
      <dsp:txXfrm>
        <a:off x="3123916" y="2862766"/>
        <a:ext cx="1463613" cy="614856"/>
      </dsp:txXfrm>
    </dsp:sp>
    <dsp:sp modelId="{D4BE7120-2314-4818-91E0-276512151ECC}">
      <dsp:nvSpPr>
        <dsp:cNvPr id="0" name=""/>
        <dsp:cNvSpPr/>
      </dsp:nvSpPr>
      <dsp:spPr>
        <a:xfrm>
          <a:off x="3066926" y="3592509"/>
          <a:ext cx="1086809" cy="76073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Novembre</a:t>
          </a:r>
          <a:endParaRPr lang="it-IT" sz="1300" kern="1200" dirty="0"/>
        </a:p>
      </dsp:txBody>
      <dsp:txXfrm>
        <a:off x="3104069" y="3629652"/>
        <a:ext cx="1012523" cy="686445"/>
      </dsp:txXfrm>
    </dsp:sp>
    <dsp:sp modelId="{33A593C5-BE82-4196-AEB1-B437DC7F040E}">
      <dsp:nvSpPr>
        <dsp:cNvPr id="0" name=""/>
        <dsp:cNvSpPr/>
      </dsp:nvSpPr>
      <dsp:spPr>
        <a:xfrm>
          <a:off x="4153850" y="3696905"/>
          <a:ext cx="790441" cy="614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Inverno</a:t>
          </a:r>
          <a:endParaRPr lang="it-IT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t-IT" sz="1200" kern="1200"/>
        </a:p>
      </dsp:txBody>
      <dsp:txXfrm>
        <a:off x="4153850" y="3696905"/>
        <a:ext cx="790441" cy="614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088259" y="953589"/>
            <a:ext cx="8825658" cy="989152"/>
          </a:xfrm>
        </p:spPr>
        <p:txBody>
          <a:bodyPr/>
          <a:lstStyle/>
          <a:p>
            <a:pPr algn="ctr"/>
            <a:r>
              <a:rPr lang="es-ES" dirty="0" smtClean="0">
                <a:latin typeface="Bauhaus 93" panose="04030905020B02020C02" pitchFamily="82" charset="0"/>
              </a:rPr>
              <a:t>DEODOR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390921" y="2290395"/>
            <a:ext cx="6581880" cy="1863594"/>
          </a:xfrm>
        </p:spPr>
        <p:txBody>
          <a:bodyPr>
            <a:noAutofit/>
          </a:bodyPr>
          <a:lstStyle/>
          <a:p>
            <a:pPr algn="ctr"/>
            <a:r>
              <a:rPr lang="es-ES" sz="2400" dirty="0" smtClean="0"/>
              <a:t>LA NUOVA </a:t>
            </a:r>
            <a:r>
              <a:rPr lang="es-ES" sz="2400" dirty="0"/>
              <a:t>CREMA DEODORANTE </a:t>
            </a:r>
            <a:r>
              <a:rPr lang="es-ES" sz="2400" dirty="0" smtClean="0"/>
              <a:t>Dal </a:t>
            </a:r>
            <a:r>
              <a:rPr lang="es-ES" sz="2400" dirty="0"/>
              <a:t>profumo </a:t>
            </a:r>
            <a:r>
              <a:rPr lang="es-ES" sz="2400" dirty="0" smtClean="0"/>
              <a:t>delicato </a:t>
            </a:r>
            <a:r>
              <a:rPr lang="es-ES" sz="2400" dirty="0"/>
              <a:t>per pelli </a:t>
            </a:r>
            <a:r>
              <a:rPr lang="es-ES" sz="2400" dirty="0" smtClean="0"/>
              <a:t>sensibili, Senza </a:t>
            </a:r>
            <a:r>
              <a:rPr lang="es-ES" sz="2400" dirty="0"/>
              <a:t>l’utilizzo di alcool </a:t>
            </a:r>
            <a:r>
              <a:rPr lang="es-ES" sz="2400" dirty="0" smtClean="0"/>
              <a:t>E Privo </a:t>
            </a:r>
            <a:r>
              <a:rPr lang="es-ES" sz="2400" dirty="0"/>
              <a:t>di agenti chimici dannosi per la pelle</a:t>
            </a:r>
          </a:p>
          <a:p>
            <a:pPr algn="ctr"/>
            <a:endParaRPr lang="es-ES" sz="2400" dirty="0"/>
          </a:p>
        </p:txBody>
      </p:sp>
      <p:pic>
        <p:nvPicPr>
          <p:cNvPr id="5" name="Segnaposto contenut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17" y="780147"/>
            <a:ext cx="2870205" cy="482679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9457509" y="6387737"/>
            <a:ext cx="26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Giacomo Cacciamali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62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4070460361"/>
              </p:ext>
            </p:extLst>
          </p:nvPr>
        </p:nvGraphicFramePr>
        <p:xfrm>
          <a:off x="1012368" y="187237"/>
          <a:ext cx="9699175" cy="637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9457509" y="6387737"/>
            <a:ext cx="26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Giacomo Cacciamali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74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457509" y="6387737"/>
            <a:ext cx="26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Giacomo Cacciamali</a:t>
            </a:r>
            <a:endParaRPr lang="es-ES" dirty="0"/>
          </a:p>
        </p:txBody>
      </p:sp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560921"/>
              </p:ext>
            </p:extLst>
          </p:nvPr>
        </p:nvGraphicFramePr>
        <p:xfrm>
          <a:off x="414449" y="1235993"/>
          <a:ext cx="6013268" cy="4075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3226525" y="126526"/>
            <a:ext cx="478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Google trends – ricerca delle keywords su ultimi 5 anni </a:t>
            </a:r>
            <a:endParaRPr lang="es-ES" dirty="0"/>
          </a:p>
        </p:txBody>
      </p:sp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2689323092"/>
              </p:ext>
            </p:extLst>
          </p:nvPr>
        </p:nvGraphicFramePr>
        <p:xfrm>
          <a:off x="6985363" y="449691"/>
          <a:ext cx="4944292" cy="5382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reccia a destra 1"/>
          <p:cNvSpPr/>
          <p:nvPr/>
        </p:nvSpPr>
        <p:spPr>
          <a:xfrm>
            <a:off x="7089866" y="6387737"/>
            <a:ext cx="2041071" cy="3693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NOTA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56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/>
        </p:nvSpPr>
        <p:spPr>
          <a:xfrm>
            <a:off x="9457509" y="6387737"/>
            <a:ext cx="26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Giacomo Cacciamali</a:t>
            </a:r>
            <a:endParaRPr lang="es-ES" dirty="0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0" y="318654"/>
            <a:ext cx="3841856" cy="1787237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10" y="2326264"/>
            <a:ext cx="3841856" cy="1760851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10" y="4307488"/>
            <a:ext cx="3841856" cy="1762572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540" y="367144"/>
            <a:ext cx="3821938" cy="1787237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540" y="3476770"/>
            <a:ext cx="3821938" cy="1712028"/>
          </a:xfrm>
          <a:prstGeom prst="rect">
            <a:avLst/>
          </a:prstGeom>
        </p:spPr>
      </p:pic>
      <p:sp>
        <p:nvSpPr>
          <p:cNvPr id="25" name="Elaborazione alternativa 24"/>
          <p:cNvSpPr/>
          <p:nvPr/>
        </p:nvSpPr>
        <p:spPr>
          <a:xfrm>
            <a:off x="4253346" y="858981"/>
            <a:ext cx="1939636" cy="80356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ValeBise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</a:rPr>
              <a:t>Piemonte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Elaborazione alternativa 25"/>
          <p:cNvSpPr/>
          <p:nvPr/>
        </p:nvSpPr>
        <p:spPr>
          <a:xfrm>
            <a:off x="4335732" y="2804907"/>
            <a:ext cx="1939636" cy="80356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Valentina</a:t>
            </a:r>
          </a:p>
          <a:p>
            <a:pPr algn="ctr"/>
            <a:r>
              <a:rPr lang="es-ES" dirty="0" smtClean="0"/>
              <a:t>Puglia</a:t>
            </a:r>
            <a:endParaRPr lang="es-ES" dirty="0"/>
          </a:p>
        </p:txBody>
      </p:sp>
      <p:sp>
        <p:nvSpPr>
          <p:cNvPr id="27" name="Elaborazione alternativa 26"/>
          <p:cNvSpPr/>
          <p:nvPr/>
        </p:nvSpPr>
        <p:spPr>
          <a:xfrm>
            <a:off x="4335732" y="4750833"/>
            <a:ext cx="1939636" cy="80356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Niko&amp;Teo</a:t>
            </a:r>
          </a:p>
          <a:p>
            <a:pPr algn="ctr"/>
            <a:r>
              <a:rPr lang="es-ES" dirty="0" smtClean="0"/>
              <a:t>Veneto</a:t>
            </a:r>
            <a:endParaRPr lang="es-ES" dirty="0"/>
          </a:p>
        </p:txBody>
      </p:sp>
      <p:sp>
        <p:nvSpPr>
          <p:cNvPr id="28" name="Elaborazione alternativa 27"/>
          <p:cNvSpPr/>
          <p:nvPr/>
        </p:nvSpPr>
        <p:spPr>
          <a:xfrm>
            <a:off x="8487691" y="2277831"/>
            <a:ext cx="1939636" cy="80356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Asias Cora </a:t>
            </a:r>
          </a:p>
          <a:p>
            <a:pPr algn="ctr"/>
            <a:r>
              <a:rPr lang="es-ES" dirty="0" smtClean="0"/>
              <a:t>Calabria</a:t>
            </a:r>
          </a:p>
        </p:txBody>
      </p:sp>
      <p:sp>
        <p:nvSpPr>
          <p:cNvPr id="29" name="Elaborazione alternativa 28"/>
          <p:cNvSpPr/>
          <p:nvPr/>
        </p:nvSpPr>
        <p:spPr>
          <a:xfrm>
            <a:off x="8487691" y="5386485"/>
            <a:ext cx="1939636" cy="80356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Selvaggia </a:t>
            </a:r>
          </a:p>
          <a:p>
            <a:pPr algn="ctr"/>
            <a:r>
              <a:rPr lang="es-ES" dirty="0" smtClean="0"/>
              <a:t>Lazio</a:t>
            </a:r>
            <a:endParaRPr lang="es-ES" dirty="0"/>
          </a:p>
        </p:txBody>
      </p:sp>
      <p:sp>
        <p:nvSpPr>
          <p:cNvPr id="13" name="Freccia a destra 12"/>
          <p:cNvSpPr/>
          <p:nvPr/>
        </p:nvSpPr>
        <p:spPr>
          <a:xfrm>
            <a:off x="7050677" y="6387737"/>
            <a:ext cx="2041071" cy="3693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NOTA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22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4315097" y="288744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b="1" dirty="0"/>
              <a:t>Crema deodorante </a:t>
            </a:r>
            <a:r>
              <a:rPr lang="it-IT" dirty="0"/>
              <a:t>naturale di alta qualità da </a:t>
            </a:r>
            <a:r>
              <a:rPr lang="it-IT" b="1" dirty="0"/>
              <a:t>75 ml</a:t>
            </a:r>
            <a:r>
              <a:rPr lang="it-IT" dirty="0"/>
              <a:t>, </a:t>
            </a:r>
            <a:r>
              <a:rPr lang="it-IT" b="1" dirty="0"/>
              <a:t>prodotta in Italia</a:t>
            </a:r>
            <a:r>
              <a:rPr lang="it-IT" dirty="0"/>
              <a:t>.</a:t>
            </a:r>
          </a:p>
          <a:p>
            <a:pPr algn="ctr"/>
            <a:endParaRPr lang="it-IT" dirty="0"/>
          </a:p>
          <a:p>
            <a:pPr algn="ctr"/>
            <a:r>
              <a:rPr lang="it-IT" b="1" dirty="0"/>
              <a:t>Senza alluminio</a:t>
            </a:r>
            <a:r>
              <a:rPr lang="it-IT" dirty="0"/>
              <a:t>, conservanti e alcool.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 </a:t>
            </a:r>
            <a:r>
              <a:rPr lang="it-IT" b="1" dirty="0"/>
              <a:t>Nutre</a:t>
            </a:r>
            <a:r>
              <a:rPr lang="it-IT" dirty="0"/>
              <a:t> la pelle grazie al burro di cacao e all'olio di mandorla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Neutralizza immediatamente anche gli </a:t>
            </a:r>
            <a:r>
              <a:rPr lang="it-IT" b="1" dirty="0"/>
              <a:t>odori corporei </a:t>
            </a:r>
            <a:r>
              <a:rPr lang="it-IT" b="1" dirty="0" smtClean="0"/>
              <a:t>resistenti</a:t>
            </a:r>
            <a:endParaRPr lang="it-IT" b="1" dirty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Iscriviti alla newsletter per ricevere un </a:t>
            </a:r>
            <a:r>
              <a:rPr lang="it-IT" b="1" dirty="0" smtClean="0"/>
              <a:t>codice sconto</a:t>
            </a:r>
            <a:r>
              <a:rPr lang="it-IT" dirty="0" smtClean="0"/>
              <a:t> per te o un tuo amico</a:t>
            </a:r>
          </a:p>
          <a:p>
            <a:pPr algn="ctr"/>
            <a:r>
              <a:rPr lang="it-IT" dirty="0" smtClean="0"/>
              <a:t>www.dedorcremanaturale.it</a:t>
            </a:r>
          </a:p>
          <a:p>
            <a:pPr algn="ctr"/>
            <a:endParaRPr lang="it-IT" dirty="0"/>
          </a:p>
          <a:p>
            <a:pPr algn="ctr"/>
            <a:r>
              <a:rPr lang="es-ES" dirty="0"/>
              <a:t>#profumo  986k</a:t>
            </a:r>
          </a:p>
          <a:p>
            <a:pPr algn="ctr"/>
            <a:r>
              <a:rPr lang="es-ES" dirty="0"/>
              <a:t>#deodorante 713k</a:t>
            </a:r>
          </a:p>
          <a:p>
            <a:pPr algn="ctr"/>
            <a:r>
              <a:rPr lang="es-ES" dirty="0"/>
              <a:t>#biologico 644k</a:t>
            </a:r>
          </a:p>
          <a:p>
            <a:pPr algn="ctr"/>
            <a:r>
              <a:rPr lang="es-ES" dirty="0"/>
              <a:t>#curadelcorpo 304k</a:t>
            </a:r>
          </a:p>
          <a:p>
            <a:pPr algn="ctr"/>
            <a:r>
              <a:rPr lang="es-ES" dirty="0"/>
              <a:t>#naturelle 282k</a:t>
            </a:r>
          </a:p>
          <a:p>
            <a:pPr algn="ctr"/>
            <a:r>
              <a:rPr lang="es-ES" dirty="0"/>
              <a:t>#deodorante naturale 220k</a:t>
            </a:r>
          </a:p>
          <a:p>
            <a:pPr algn="ctr"/>
            <a:r>
              <a:rPr lang="es-ES" dirty="0"/>
              <a:t>#cosmeticinaturali 176k</a:t>
            </a:r>
          </a:p>
          <a:p>
            <a:pPr algn="ctr"/>
            <a:r>
              <a:rPr lang="es-ES" dirty="0"/>
              <a:t>#curadellapelle 160k</a:t>
            </a:r>
          </a:p>
          <a:p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9457509" y="6387737"/>
            <a:ext cx="26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Giacomo Cacciamali</a:t>
            </a:r>
            <a:endParaRPr lang="es-ES" dirty="0"/>
          </a:p>
        </p:txBody>
      </p:sp>
      <p:pic>
        <p:nvPicPr>
          <p:cNvPr id="5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0" y="166255"/>
            <a:ext cx="3350000" cy="6590814"/>
          </a:xfrm>
        </p:spPr>
      </p:pic>
    </p:spTree>
    <p:extLst>
      <p:ext uri="{BB962C8B-B14F-4D97-AF65-F5344CB8AC3E}">
        <p14:creationId xmlns:p14="http://schemas.microsoft.com/office/powerpoint/2010/main" val="13528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05" y="2104590"/>
            <a:ext cx="1962150" cy="206692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89289" y="4243862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COSA DICONO DI NOI</a:t>
            </a:r>
            <a:endParaRPr lang="es-E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39" y="2104590"/>
            <a:ext cx="2036824" cy="206692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935352" y="4290167"/>
            <a:ext cx="172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IDEE REGALO</a:t>
            </a:r>
            <a:endParaRPr lang="es-E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06" y="2104590"/>
            <a:ext cx="2133960" cy="206692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8378206" y="4281054"/>
            <a:ext cx="216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 NOSTRI FORMATI DA VIAGGIO</a:t>
            </a:r>
            <a:endParaRPr lang="es-ES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976254" y="651164"/>
            <a:ext cx="511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STORIE IN EVIDENZA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5557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181" y="2494368"/>
            <a:ext cx="5382584" cy="2164896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6479177" y="1751993"/>
            <a:ext cx="4689566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287692" y="6309360"/>
            <a:ext cx="26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Giacomo Cacciamali</a:t>
            </a:r>
            <a:endParaRPr lang="es-E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926170" y="1391548"/>
            <a:ext cx="386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Copy`per motore di ricerca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33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213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Bauhaus 93</vt:lpstr>
      <vt:lpstr>Century Gothic</vt:lpstr>
      <vt:lpstr>Wingdings 3</vt:lpstr>
      <vt:lpstr>Ione</vt:lpstr>
      <vt:lpstr>DEODOR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DEODOR </dc:title>
  <dc:creator>Giacomo</dc:creator>
  <cp:lastModifiedBy>Giacomo</cp:lastModifiedBy>
  <cp:revision>17</cp:revision>
  <dcterms:created xsi:type="dcterms:W3CDTF">2023-06-24T17:45:03Z</dcterms:created>
  <dcterms:modified xsi:type="dcterms:W3CDTF">2023-06-25T21:59:09Z</dcterms:modified>
</cp:coreProperties>
</file>