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nter"/>
      <p:regular r:id="rId23"/>
      <p:bold r:id="rId24"/>
    </p:embeddedFont>
    <p:embeddedFont>
      <p:font typeface="Outfit"/>
      <p:regular r:id="rId25"/>
      <p:bold r:id="rId26"/>
    </p:embeddedFont>
    <p:embeddedFont>
      <p:font typeface="Outfit Medium"/>
      <p:regular r:id="rId27"/>
      <p:bold r:id="rId28"/>
    </p:embeddedFont>
    <p:embeddedFont>
      <p:font typeface="Outfit SemiBold"/>
      <p:regular r:id="rId29"/>
      <p:bold r:id="rId30"/>
    </p:embeddedFont>
    <p:embeddedFont>
      <p:font typeface="Inter Medium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492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492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utfit-bold.fntdata"/><Relationship Id="rId25" Type="http://schemas.openxmlformats.org/officeDocument/2006/relationships/font" Target="fonts/Outfit-regular.fntdata"/><Relationship Id="rId28" Type="http://schemas.openxmlformats.org/officeDocument/2006/relationships/font" Target="fonts/OutfitMedium-bold.fntdata"/><Relationship Id="rId27" Type="http://schemas.openxmlformats.org/officeDocument/2006/relationships/font" Target="fonts/Outfit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utfi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regular.fntdata"/><Relationship Id="rId30" Type="http://schemas.openxmlformats.org/officeDocument/2006/relationships/font" Target="fonts/Outfit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eb94ebf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2eb94ebf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e9a122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2e9a122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e9a122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22e9a122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e9a1222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2e9a1222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e9a1222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2e9a1222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9a122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2e9a122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81c740165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181c74016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5ed50c5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d5ed50c5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42ed4d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142ed4d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e9a122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2e9a122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9a122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2e9a122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e9a122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2e9a122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e9a122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2e9a122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2c4ae466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192c4ae46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12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38925" y="3240900"/>
            <a:ext cx="36798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t" sz="3000"/>
              <a:t>JavaScript 2</a:t>
            </a:r>
            <a:br>
              <a:rPr lang="it" sz="3000"/>
            </a:br>
            <a:r>
              <a:rPr b="0" lang="it" sz="3000"/>
              <a:t>Giorno 4</a:t>
            </a:r>
            <a:endParaRPr b="0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Node.js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 è un framework per realizzare applicazioni server-side in JavaScript.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NPM 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è un gestore di pacchetti utilizzato per l’installazione delle librerie e la gestione delle dipendenze.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175" y="1143000"/>
            <a:ext cx="2172825" cy="132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463" y="2872775"/>
            <a:ext cx="2344274" cy="16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La caratteristica principale di Node.js risiede nella possibilità che offre di accedere alle risorse del sistema operativo in modalità </a:t>
            </a:r>
            <a:r>
              <a:rPr b="1" lang="it" sz="1200">
                <a:latin typeface="Inter"/>
                <a:ea typeface="Inter"/>
                <a:cs typeface="Inter"/>
                <a:sym typeface="Inter"/>
              </a:rPr>
              <a:t>event-driven</a:t>
            </a:r>
            <a:r>
              <a:rPr lang="it" sz="1200">
                <a:latin typeface="Inter"/>
                <a:ea typeface="Inter"/>
                <a:cs typeface="Inter"/>
                <a:sym typeface="Inter"/>
              </a:rPr>
              <a:t> e non sfruttando il classico modello basato su processi o thread concorrenti, utilizzato dai classici web server.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000" y="1169014"/>
            <a:ext cx="3841200" cy="324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Installazione di Nodejs e npm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https://nodejs.org/it/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Scegliere la versione LTS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Seguire il wizard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Testare da console node -v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3000"/>
            <a:ext cx="4147051" cy="172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Creiamo il primo server nodejs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Definiremo il contesto di rete, la porta da usare, il protocollo e la risposta da inviare quando sollecitato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Chiamiamo da terminale: node server.js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877850" y="1143000"/>
            <a:ext cx="3841200" cy="2867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var http = require('http');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var server = http.createServer(function (req, res)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res.writeHead(200, {'Content-Type': 'text/plain'});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res.end('Hello World');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server.listen(81, '127.0.0.1');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console.log('Server running at http://127.0.0.1:81');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implementare un sito web con nodejs spesso si ricorre a express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https://expressjs.com/it/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Express semplifica di molto la gestione di funzionalità base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È semplice, veloce, intuitivo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Installazione: npm install express --save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4877850" y="1143000"/>
            <a:ext cx="3841200" cy="2867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const express = require('express')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const app = express()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const port = 3000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app.get('/', (req, res) =&gt;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	res.send('Hello World!')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app.listen(port, () =&gt;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	console.log(`Example app listening at http://localhost:${port}`)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implementare un sito web con nodejs spesso si ricorre a express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https://expressjs.com/it/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Express semplifica di molto la gestione di funzionalità base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È semplice, veloce, intuitivo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Installazione: npm install express --save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78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Javascript</a:t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8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78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Introduzione a Nodejs</a:t>
            </a:r>
            <a:endParaRPr sz="1078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4877850" y="1143000"/>
            <a:ext cx="3841200" cy="2705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var express = require('express');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var app = express();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var path = require('path');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// viewed at http://localhost:3000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app.get('/', function(req, res)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	res.sendFile(path.join(__dirname + '/index.html'));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app.listen(3000);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Fetch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JavaScript può inviare richieste di rete al server e caricare nuove informazioni ogni volta che è necessario.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Possiamo usare le richieste di rete per: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Inviare un ordine,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Caricare informazioni di un utente,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Ricevere il risultato di un evento sportivo,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…e senza alcun ricaricamento della pagina!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877850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termine “AJAX” (acronimo di Asynchronous JavaScript And XML) è comunemente utilizzato per accomunare le richieste di rete in JavaScript.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Non è però necessario usare XML: il termine proviene da un retaggio del passato ed è per questo che fa parte dell’abbreviazione.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Ci sono molti modi per inviare richieste di rete per richiedere informazioni dal server.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metodo fetch() è tra tutti il più moderno e versatile, e per questo inizieremo ad analizzare proprio questo. Questo metodo non è supportato dai browser più datati (ma è possibile risolvere con dei polyfills), ma lo è ampiamente tra quelli recenti.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url – l’URL da raggiungere.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options – parametri opzionali: metodi, headers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Senza options, questa è una semplice richiesta GET che scarica il contenuto di url.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4877850" y="1143000"/>
            <a:ext cx="3841200" cy="1019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La sintassi base è: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promise = fetch(url, [options])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Ottenere una risposta è comunemente un processo che si svolge in due fasi.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Possiamo valutare gli status HTTP dalle proprietà: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status – HTTP status code, ad esempio 200.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ok – boolean, true se l’HTTP status code è 200-299.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4877850" y="1143000"/>
            <a:ext cx="3841200" cy="269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Esempio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response = await fetch(url);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if (response.ok) { // se l'HTTP-status è 200-299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// ricevi il body della risposta (il metodo sarà spiegato di seguito)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let json = await response.json();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 else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alert("HTTP-Error: " + response.status);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Seconda fase: per prelevare il body della risposta, abbiamo bisogno di un ulteriore metodo.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 fornisce molteplici metodi promise-based per accedere al body in svariati formati: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response.text() – legge il la risposta e ritorna un testo,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response.json() – interpreta e ritorna la risposta come un JSON,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response.formData() – ritorna la risposta come un oggetto (object) FormData (spiegato nel prossimo capitolo),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response.blob() – ritorna la risposta come Blob (binary data con type),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response.arrayBuffer() – ritorna la risposta come ArrayBuffer (rappresentazione low-level di binary data),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877850" y="1143000"/>
            <a:ext cx="3841200" cy="250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Esempio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url = 'https://jsonplaceholder.typicode.com/todos';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response = await fetch(url);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commits = await response.json(); // legge il body della risposta e lo interpreta come JSON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Console.log(commits);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Headers della richiesta (o request headers)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settare un header della request in fetch, possiamo usare la chiave headers dell’oggetto (object) passato come parametro delle opzioni.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877850" y="1143000"/>
            <a:ext cx="3841200" cy="1914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Esempio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response = fetch(protectedUrl,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headers: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	Authentication: 'secret'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}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});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300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sz="1300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24875" y="1143000"/>
            <a:ext cx="38412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latin typeface="Inter"/>
                <a:ea typeface="Inter"/>
                <a:cs typeface="Inter"/>
                <a:sym typeface="Inter"/>
              </a:rPr>
              <a:t>Richieste POST (o POST requests)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Per eseguire una richiesta POST o una richiesta con un altro metodo, possiamo usare le opzioni di fetch: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method – metodo HTTP, es. POST,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body – il body della richiesta, scegliendo tra: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una stringa (string) (es. JSON-encoded),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oggetto (object) FormData, per inviare i dati come form/multipart,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Blob/BufferSource per inviare binary data,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URLSearchParams, per inviare i dati in x-www-form-urlencoded encoding, anche se raramente utilizzato.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Il formato più comunemente utilizzato è il JSON.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877850" y="1143000"/>
            <a:ext cx="3841200" cy="360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162000" lIns="162000" spcFirstLastPara="1" rIns="162000" wrap="square" tIns="16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Esempio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user =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name: ‘Paolo',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surname: ‘Rossi'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response = await fetch('/',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method: 'POST',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headers: {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	'Content-Type': 'application/json;charset=utf-8'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},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  body: JSON.stringify(user)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});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let result = await response.json();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200">
                <a:latin typeface="Inter"/>
                <a:ea typeface="Inter"/>
                <a:cs typeface="Inter"/>
                <a:sym typeface="Inter"/>
              </a:rPr>
              <a:t>alert(result.message);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4072500" y="24537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Fetch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Introduzione a NPM e Node</a:t>
            </a:r>
            <a:endParaRPr b="1" sz="3200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