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  <p:sldMasterId id="2147483689" r:id="rId2"/>
  </p:sldMasterIdLst>
  <p:notesMasterIdLst>
    <p:notesMasterId r:id="rId7"/>
  </p:notesMasterIdLst>
  <p:sldIdLst>
    <p:sldId id="257" r:id="rId3"/>
    <p:sldId id="258" r:id="rId4"/>
    <p:sldId id="284" r:id="rId5"/>
    <p:sldId id="277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333E8011-F60B-4B17-AE93-2A278C170810}">
          <p14:sldIdLst>
            <p14:sldId id="257"/>
            <p14:sldId id="258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7" autoAdjust="0"/>
    <p:restoredTop sz="94721"/>
  </p:normalViewPr>
  <p:slideViewPr>
    <p:cSldViewPr snapToGrid="0">
      <p:cViewPr>
        <p:scale>
          <a:sx n="137" d="100"/>
          <a:sy n="137" d="100"/>
        </p:scale>
        <p:origin x="7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EED7-D576-4785-976C-4B4883FAF754}" type="datetimeFigureOut">
              <a:rPr lang="nl-BE" smtClean="0"/>
              <a:t>9/08/2023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707C4-7D3E-4408-967D-95B6000AB30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9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54"/>
          <a:stretch/>
        </p:blipFill>
        <p:spPr>
          <a:xfrm>
            <a:off x="0" y="2446912"/>
            <a:ext cx="12192000" cy="387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9035"/>
            <a:ext cx="10363200" cy="1470025"/>
          </a:xfrm>
          <a:effectLst>
            <a:outerShdw sx="1000" sy="1000" algn="ctr" rotWithShape="0">
              <a:srgbClr val="000000">
                <a:alpha val="90000"/>
              </a:srgbClr>
            </a:outerShdw>
          </a:effectLst>
        </p:spPr>
        <p:txBody>
          <a:bodyPr anchor="t"/>
          <a:lstStyle>
            <a:lvl1pPr algn="ctr">
              <a:defRPr sz="4000" b="0">
                <a:solidFill>
                  <a:schemeClr val="bg1">
                    <a:alpha val="90000"/>
                  </a:schemeClr>
                </a:solidFill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0490"/>
            <a:ext cx="103632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alpha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6" y="964149"/>
            <a:ext cx="2708646" cy="10998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65A4B-9DE2-614D-B45E-3EABDAF85371}"/>
              </a:ext>
            </a:extLst>
          </p:cNvPr>
          <p:cNvGrpSpPr/>
          <p:nvPr/>
        </p:nvGrpSpPr>
        <p:grpSpPr>
          <a:xfrm>
            <a:off x="3584937" y="6425900"/>
            <a:ext cx="5022125" cy="434496"/>
            <a:chOff x="3040207" y="6423504"/>
            <a:chExt cx="5022125" cy="4344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207" y="6439818"/>
              <a:ext cx="818722" cy="2962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225" y="6423504"/>
              <a:ext cx="913418" cy="27295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919" y="6463497"/>
              <a:ext cx="1027413" cy="2446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727011-4B1D-4542-84E2-03C98126C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225" t="21592" r="11796" b="5316"/>
            <a:stretch/>
          </p:blipFill>
          <p:spPr>
            <a:xfrm>
              <a:off x="4194477" y="6439818"/>
              <a:ext cx="1159209" cy="418182"/>
            </a:xfrm>
            <a:prstGeom prst="rect">
              <a:avLst/>
            </a:prstGeom>
          </p:spPr>
        </p:pic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979F8F3-0235-4755-99BE-ACB674D32C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23" y="964150"/>
            <a:ext cx="2708647" cy="10998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82A7FC-D9A0-4464-BCD5-7BCC603591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46269" y="354690"/>
            <a:ext cx="1444131" cy="18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2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BEF6-120C-4480-96B2-41014749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C44DC-98C2-4F3E-9B2D-BE8B7062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9CD4-001F-494E-A97D-79BF15DB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4708-5F4A-4428-B44A-8BBCA46F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E64E7-28BD-4227-B710-A983C0E0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6984-4A35-4AB3-9E71-A72B7167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C18A-EF95-489E-B0FB-A0B8F6E9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89A05-4FE3-4E9B-AEAD-708B7A86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0C6F-845A-49A6-9A38-18C2F176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E033-88F0-4D52-BA02-B517AC53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C597-E496-4CC4-943E-B59EE60F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275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C02C3-296B-480B-94D6-D14038446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0F5E-2E2A-4A2E-AC55-3207D23C7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D6C5-9AB2-46A6-9980-4A7EA248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5129-6C34-4E46-855A-AADC88AF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64C-DA63-4243-B99C-F3DBA6CC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566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54"/>
          <a:stretch/>
        </p:blipFill>
        <p:spPr>
          <a:xfrm>
            <a:off x="0" y="2446912"/>
            <a:ext cx="12192000" cy="387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9035"/>
            <a:ext cx="10363200" cy="1470025"/>
          </a:xfrm>
          <a:effectLst>
            <a:outerShdw sx="1000" sy="1000" algn="ctr" rotWithShape="0">
              <a:srgbClr val="000000">
                <a:alpha val="90000"/>
              </a:srgbClr>
            </a:outerShdw>
          </a:effectLst>
        </p:spPr>
        <p:txBody>
          <a:bodyPr anchor="t"/>
          <a:lstStyle>
            <a:lvl1pPr algn="ctr">
              <a:defRPr sz="4000" b="0">
                <a:solidFill>
                  <a:schemeClr val="bg1">
                    <a:alpha val="90000"/>
                  </a:schemeClr>
                </a:solidFill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0490"/>
            <a:ext cx="103632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alpha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6" y="964149"/>
            <a:ext cx="2708646" cy="10998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65A4B-9DE2-614D-B45E-3EABDAF85371}"/>
              </a:ext>
            </a:extLst>
          </p:cNvPr>
          <p:cNvGrpSpPr/>
          <p:nvPr/>
        </p:nvGrpSpPr>
        <p:grpSpPr>
          <a:xfrm>
            <a:off x="3584937" y="6425900"/>
            <a:ext cx="5022125" cy="434496"/>
            <a:chOff x="3040207" y="6423504"/>
            <a:chExt cx="5022125" cy="4344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207" y="6439818"/>
              <a:ext cx="818722" cy="2962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225" y="6423504"/>
              <a:ext cx="913418" cy="27295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919" y="6463497"/>
              <a:ext cx="1027413" cy="2446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727011-4B1D-4542-84E2-03C98126C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225" t="21592" r="11796" b="5316"/>
            <a:stretch/>
          </p:blipFill>
          <p:spPr>
            <a:xfrm>
              <a:off x="4194477" y="6439818"/>
              <a:ext cx="1159209" cy="418182"/>
            </a:xfrm>
            <a:prstGeom prst="rect">
              <a:avLst/>
            </a:prstGeom>
          </p:spPr>
        </p:pic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979F8F3-0235-4755-99BE-ACB674D32C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23" y="964150"/>
            <a:ext cx="2708647" cy="10998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82A7FC-D9A0-4464-BCD5-7BCC603591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46269" y="354690"/>
            <a:ext cx="1444131" cy="18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13598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" y="5963508"/>
            <a:ext cx="1185332" cy="54694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7" name="Picture 6" descr="gras.jpg">
            <a:extLst>
              <a:ext uri="{FF2B5EF4-FFF2-40B4-BE49-F238E27FC236}">
                <a16:creationId xmlns:a16="http://schemas.microsoft.com/office/drawing/2014/main" id="{2FB9366E-31C7-6444-BBC1-80C72DEB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19099"/>
            <a:ext cx="12365567" cy="29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0A9BBB-0886-A748-9884-F77EA0D062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533" y="6619098"/>
            <a:ext cx="3375025" cy="2989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9C44D73-CA2F-4E97-8249-E5E16C27D3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2" y="5963507"/>
            <a:ext cx="1370665" cy="545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242E6-B4ED-4520-8997-276B011B07B3}"/>
              </a:ext>
            </a:extLst>
          </p:cNvPr>
          <p:cNvSpPr txBox="1"/>
          <p:nvPr userDrawn="1"/>
        </p:nvSpPr>
        <p:spPr>
          <a:xfrm>
            <a:off x="11013141" y="6268531"/>
            <a:ext cx="56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EBB257-69D0-4076-A174-56FD6B44C33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5051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051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49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22030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7" name="Picture 6" descr="gras.jpg">
            <a:extLst>
              <a:ext uri="{FF2B5EF4-FFF2-40B4-BE49-F238E27FC236}">
                <a16:creationId xmlns:a16="http://schemas.microsoft.com/office/drawing/2014/main" id="{2FB9366E-31C7-6444-BBC1-80C72DEB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0A9BBB-0886-A748-9884-F77EA0D062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8F1E5-05BD-0F4F-9F50-C1E10FD78401}"/>
              </a:ext>
            </a:extLst>
          </p:cNvPr>
          <p:cNvSpPr txBox="1"/>
          <p:nvPr/>
        </p:nvSpPr>
        <p:spPr>
          <a:xfrm>
            <a:off x="11013141" y="6268531"/>
            <a:ext cx="56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2A1A-6CE5-9F44-B8B3-017C85D1FF2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5051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051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11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092820"/>
            <a:ext cx="10972800" cy="540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pic>
        <p:nvPicPr>
          <p:cNvPr id="7" name="Picture 6" descr="gras.jpg">
            <a:extLst>
              <a:ext uri="{FF2B5EF4-FFF2-40B4-BE49-F238E27FC236}">
                <a16:creationId xmlns:a16="http://schemas.microsoft.com/office/drawing/2014/main" id="{2FB9366E-31C7-6444-BBC1-80C72DEB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2E026-EC99-204B-B4FD-F33806534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58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092820"/>
            <a:ext cx="10972800" cy="540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pic>
        <p:nvPicPr>
          <p:cNvPr id="7" name="Picture 6" descr="gras.jpg">
            <a:extLst>
              <a:ext uri="{FF2B5EF4-FFF2-40B4-BE49-F238E27FC236}">
                <a16:creationId xmlns:a16="http://schemas.microsoft.com/office/drawing/2014/main" id="{2FB9366E-31C7-6444-BBC1-80C72DEB5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2E026-EC99-204B-B4FD-F33806534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89715-56F0-E140-8B32-8B3109253BEC}"/>
              </a:ext>
            </a:extLst>
          </p:cNvPr>
          <p:cNvSpPr txBox="1"/>
          <p:nvPr/>
        </p:nvSpPr>
        <p:spPr>
          <a:xfrm>
            <a:off x="11026589" y="6277311"/>
            <a:ext cx="56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2A1A-6CE5-9F44-B8B3-017C85D1FF2F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5051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5051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92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9600" y="1636714"/>
            <a:ext cx="5293489" cy="480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8911" y="1636714"/>
            <a:ext cx="5293489" cy="480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1" name="Picture 10" descr="gras.jpg">
            <a:extLst>
              <a:ext uri="{FF2B5EF4-FFF2-40B4-BE49-F238E27FC236}">
                <a16:creationId xmlns:a16="http://schemas.microsoft.com/office/drawing/2014/main" id="{8A589BE6-ACA1-2946-A57B-EE2DE136B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AFAD8B7-CF18-EF4E-9AA1-4AAB6F6D1F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550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742711" y="-180849"/>
            <a:ext cx="3823855" cy="594506"/>
          </a:xfrm>
          <a:prstGeom prst="roundRect">
            <a:avLst/>
          </a:prstGeom>
          <a:noFill/>
          <a:ln>
            <a:solidFill>
              <a:srgbClr val="74B6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44" y="79378"/>
            <a:ext cx="640593" cy="2671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91" y="84026"/>
            <a:ext cx="1559770" cy="257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54" y="84026"/>
            <a:ext cx="1017956" cy="257882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29683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10" name="Picture 9" descr="gras.jpg">
            <a:extLst>
              <a:ext uri="{FF2B5EF4-FFF2-40B4-BE49-F238E27FC236}">
                <a16:creationId xmlns:a16="http://schemas.microsoft.com/office/drawing/2014/main" id="{171F7A26-6F7F-1F47-8C79-D050FFAA6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DE176AC-950C-744E-9747-E812D37F4E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1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EBC-9E3B-405A-87A4-4D57E2FE3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0D28-4911-4D37-A9E2-FD266C01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CD8E-E134-4C53-B918-CECF4D3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74D6-02BC-4824-BEA1-EFDF4530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2662-6827-4D79-B484-EC0D50E7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023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34356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03" y="6211146"/>
            <a:ext cx="1112397" cy="402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8" name="Picture 7" descr="gras.jpg">
            <a:extLst>
              <a:ext uri="{FF2B5EF4-FFF2-40B4-BE49-F238E27FC236}">
                <a16:creationId xmlns:a16="http://schemas.microsoft.com/office/drawing/2014/main" id="{DFAB4EFC-BE2B-2E43-A400-75D255CC2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240FEF-F938-0F4D-8002-7F1A0D005B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37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34356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t="8840" r="10327" b="10076"/>
          <a:stretch/>
        </p:blipFill>
        <p:spPr>
          <a:xfrm>
            <a:off x="10292576" y="6159617"/>
            <a:ext cx="1334428" cy="521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9" name="Picture 8" descr="gras.jpg">
            <a:extLst>
              <a:ext uri="{FF2B5EF4-FFF2-40B4-BE49-F238E27FC236}">
                <a16:creationId xmlns:a16="http://schemas.microsoft.com/office/drawing/2014/main" id="{C68E00B6-4324-EB4F-9268-DA4D1510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B7E561-F4E3-1947-8A4F-10B785802E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0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34356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47" y="6228120"/>
            <a:ext cx="1140992" cy="340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9" name="Picture 8" descr="gras.jpg">
            <a:extLst>
              <a:ext uri="{FF2B5EF4-FFF2-40B4-BE49-F238E27FC236}">
                <a16:creationId xmlns:a16="http://schemas.microsoft.com/office/drawing/2014/main" id="{20E1E1DA-1B0C-2346-9191-EF6FABB35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00AC655-B3D4-AC45-BCD3-2CAA4EE910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301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34356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17" y="6270745"/>
            <a:ext cx="1155083" cy="275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8" name="Picture 7" descr="gras.jpg">
            <a:extLst>
              <a:ext uri="{FF2B5EF4-FFF2-40B4-BE49-F238E27FC236}">
                <a16:creationId xmlns:a16="http://schemas.microsoft.com/office/drawing/2014/main" id="{9040905E-A049-4D42-AD21-16219A15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D863A9F-89DA-2244-92D4-1B51E31EA5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847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634356"/>
            <a:ext cx="10972800" cy="48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17" y="6270745"/>
            <a:ext cx="1155083" cy="275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865552"/>
            <a:ext cx="1397620" cy="6449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46063"/>
            <a:ext cx="10972800" cy="76857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A52C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014412"/>
            <a:ext cx="10972800" cy="57943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  <a:endParaRPr lang="en-GB" dirty="0"/>
          </a:p>
        </p:txBody>
      </p:sp>
      <p:pic>
        <p:nvPicPr>
          <p:cNvPr id="8" name="Picture 7" descr="gras.jpg">
            <a:extLst>
              <a:ext uri="{FF2B5EF4-FFF2-40B4-BE49-F238E27FC236}">
                <a16:creationId xmlns:a16="http://schemas.microsoft.com/office/drawing/2014/main" id="{9040905E-A049-4D42-AD21-16219A15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D863A9F-89DA-2244-92D4-1B51E31EA5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2032" y="6277311"/>
            <a:ext cx="3375025" cy="29899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Status: confidential,…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DBC78-F340-B44C-B447-B972F036D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41" y="6187779"/>
            <a:ext cx="1140992" cy="3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2087" y="2894901"/>
            <a:ext cx="10363200" cy="1470025"/>
          </a:xfrm>
        </p:spPr>
        <p:txBody>
          <a:bodyPr/>
          <a:lstStyle>
            <a:lvl1pPr algn="ctr">
              <a:defRPr sz="5400">
                <a:solidFill>
                  <a:srgbClr val="046839"/>
                </a:solidFill>
              </a:defRPr>
            </a:lvl1pPr>
          </a:lstStyle>
          <a:p>
            <a:r>
              <a:rPr lang="en-GB" dirty="0"/>
              <a:t>Thanks for your attention!</a:t>
            </a:r>
            <a:br>
              <a:rPr lang="en-GB" dirty="0"/>
            </a:br>
            <a:r>
              <a:rPr lang="en-GB" dirty="0"/>
              <a:t>Questions?</a:t>
            </a:r>
            <a:endParaRPr lang="en-US" dirty="0"/>
          </a:p>
        </p:txBody>
      </p:sp>
      <p:pic>
        <p:nvPicPr>
          <p:cNvPr id="11" name="Picture 10" descr="gras.jpg">
            <a:extLst>
              <a:ext uri="{FF2B5EF4-FFF2-40B4-BE49-F238E27FC236}">
                <a16:creationId xmlns:a16="http://schemas.microsoft.com/office/drawing/2014/main" id="{36C0FC64-4F46-7C47-8811-EEB6C9D1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6694259"/>
            <a:ext cx="1236556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F1A0-5D56-6F41-83CF-1DCB51205139}"/>
              </a:ext>
            </a:extLst>
          </p:cNvPr>
          <p:cNvGrpSpPr/>
          <p:nvPr/>
        </p:nvGrpSpPr>
        <p:grpSpPr>
          <a:xfrm>
            <a:off x="3584938" y="6178177"/>
            <a:ext cx="5022125" cy="434496"/>
            <a:chOff x="3040207" y="6423504"/>
            <a:chExt cx="5022125" cy="4344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A7B80F-03D8-E543-B941-3769770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207" y="6439818"/>
              <a:ext cx="818722" cy="296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E968F5-0486-2446-8717-62B61F366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225" y="6423504"/>
              <a:ext cx="913418" cy="2729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2A8A6-CD16-144C-9FE2-66AFBF55D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919" y="6463497"/>
              <a:ext cx="1027413" cy="2446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C81A65-AF51-1746-BB13-89535CE6F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225" t="21592" r="11796" b="5316"/>
            <a:stretch/>
          </p:blipFill>
          <p:spPr>
            <a:xfrm>
              <a:off x="4194477" y="6439818"/>
              <a:ext cx="1159209" cy="41818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A433E01-3006-4A3B-A7C7-2EF45CA44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3" y="772646"/>
            <a:ext cx="2708646" cy="1099849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1FEF31EF-CB2E-4E83-8D31-7CF761CAB81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50" y="772647"/>
            <a:ext cx="2708647" cy="109984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53EB101-BEBC-4A9E-AAF6-E72C716F016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67977" y="4524431"/>
            <a:ext cx="1614620" cy="20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7805-61EF-48B4-A4C0-8B87C597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C08C-014F-49DC-8F06-1D3F66E8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7CAE-BB4B-4E82-BD60-34B36C44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CB94-EC47-46E9-AE94-E4115C6B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5ADD-75A2-4585-BD69-3D1C49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3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02D7-E2CC-410E-B228-FE9A955E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FE1C-A402-4BED-85D8-2E6DC6F1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DC1F-8F12-4C3A-A650-BFE19943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A769-0FD4-47F6-A83D-D0F63935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F81-B661-4657-A2D0-D5C84BC5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9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D7BF-CC1E-4E00-A687-F1118247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B265-2178-472F-A76A-48F7EAAC6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E98E-BAE0-4D39-BE2C-23B12D87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45371-2DA8-4EEE-BD2C-EE2FD27D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07CE-1774-4C6C-A67B-A1F282D8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DAF5-8451-4CE9-BE50-3306C6F3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30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9659-11F9-4FAB-8A07-A3D040CF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65B3-EFDA-4421-BD71-5A570540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9671-D3E7-4F1C-9775-DA7F092C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99709-BAB8-4FDF-8759-56B1F2365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F2024-9AD8-412C-BBB1-925201D4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0064-701C-43D7-B743-B3EFA19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F8A0B-21D9-4200-A7BB-13B062E1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49EFB-A345-4A9D-A4B0-01D60A0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1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6DC-BFC8-4CB1-A4DA-F9D0310C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9549-0CAF-47AF-8C49-B2F68147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6503-66B6-4CC3-AD37-8FA2D398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BD12-67A0-4561-B95F-32034995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0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B5C15-450E-42BD-A857-D68B81D6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35586-0318-4D38-9267-C3759187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413C-2710-4F6A-92D2-58D43014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80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27CF-FE50-4508-AFA5-D1CD7F8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AFAC-D8CD-47C1-BEBB-9D790481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3693-E929-46DC-A48A-49CA160F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9D47-2762-4AB2-9AC4-962A9A48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529C-88FC-46BF-8A11-624CFB14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C20E-9FBA-44FE-A974-0D2CD0A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302AB-9A29-43A2-933F-D154613A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A9E7-DF14-4D60-BA79-780A0C3E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1D6A-58EE-4F66-8D94-7402605F6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E8C6-4A51-4E78-B917-FDDEE5BC8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CC5A-AA61-43A0-B196-925C1B53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7CC1-83D7-4DB1-884E-45E12CB666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1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5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57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68A52C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4B632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4B632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4B632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4B63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68A52C"/>
        </a:buClr>
        <a:buSzPct val="100000"/>
        <a:buFont typeface="Arial" charset="0"/>
        <a:buChar char="•"/>
        <a:defRPr sz="3200" kern="1200">
          <a:solidFill>
            <a:schemeClr val="accent4"/>
          </a:solidFill>
          <a:latin typeface="+mn-lt"/>
          <a:ea typeface="ＭＳ Ｐゴシック" charset="0"/>
          <a:cs typeface="ＭＳ Ｐゴシック" charset="0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68A52C"/>
        </a:buClr>
        <a:buFont typeface="Arial" charset="0"/>
        <a:buChar char="•"/>
        <a:defRPr sz="2800" kern="1200">
          <a:solidFill>
            <a:schemeClr val="accent4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68A52C"/>
        </a:buClr>
        <a:buSzPct val="100000"/>
        <a:buFont typeface="Arial" charset="0"/>
        <a:buChar char="•"/>
        <a:defRPr sz="2400" kern="1200">
          <a:solidFill>
            <a:schemeClr val="accent4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68A52C"/>
        </a:buClr>
        <a:buFont typeface="Arial" charset="0"/>
        <a:buChar char="•"/>
        <a:defRPr sz="2000" kern="1200">
          <a:solidFill>
            <a:schemeClr val="accent4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68A52C"/>
        </a:buClr>
        <a:buFont typeface="Arial" charset="0"/>
        <a:buChar char="•"/>
        <a:defRPr sz="2000" kern="1200">
          <a:solidFill>
            <a:schemeClr val="accent6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E21-33E6-48E2-96FE-24CB4864F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81689"/>
            <a:ext cx="10363200" cy="1470025"/>
          </a:xfrm>
        </p:spPr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Overlay DC grid layout</a:t>
            </a:r>
            <a:endParaRPr lang="nl-B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342EA-0828-4B4A-94FA-444752F2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86" y="4687380"/>
            <a:ext cx="10363200" cy="126200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Giacomo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Bastianel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Oscar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Damanik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Ergun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 2023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9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119516-2E65-2910-B724-D709BB9E3222}"/>
              </a:ext>
            </a:extLst>
          </p:cNvPr>
          <p:cNvSpPr txBox="1"/>
          <p:nvPr/>
        </p:nvSpPr>
        <p:spPr>
          <a:xfrm>
            <a:off x="594991" y="327880"/>
            <a:ext cx="433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Energy market groupings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88D340-626E-F131-1ECE-7A05CB1E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46246"/>
              </p:ext>
            </p:extLst>
          </p:nvPr>
        </p:nvGraphicFramePr>
        <p:xfrm>
          <a:off x="758347" y="1144504"/>
          <a:ext cx="3457062" cy="43513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3249283242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665379078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239267993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588852819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446160201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141329300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group_1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group_2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group_3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group_4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group_5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group_6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878743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IE00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NOS0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DKW1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FR00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CH00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PL00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015821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UKNI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NOM1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DKE1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ES00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ITN1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CZ00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539133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UK00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NON1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NL00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PT00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ITCN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AT00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165148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SE04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BE00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ITCS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SK00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71374512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SE03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LUB1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ITS1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HU00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80572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SE02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DE00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ITSI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UA01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906805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SE01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LUG1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FR15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RO00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974950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FI00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DEKF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ITSA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PLE0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717679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EE00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DKKF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MT00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PLI0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9417235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LV00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LUV1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SI00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3180664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LT00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LUF1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HR00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41058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BA00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6385716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RS00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847087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ME00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361086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AL00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463342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GR00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384995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GR03</a:t>
                      </a:r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9622142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MK00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8306780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BG00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653930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TR00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4068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CY00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48373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ITCO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017702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IS00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41883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accent6"/>
                          </a:solidFill>
                          <a:effectLst/>
                        </a:rPr>
                        <a:t>TN00</a:t>
                      </a:r>
                      <a:endParaRPr lang="en-US" sz="10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2872304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EF1A7A0-7801-86E8-07DB-56572AAF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12" y="288130"/>
            <a:ext cx="6257297" cy="62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59E79DA-C262-23A5-DC24-0EEFBCA0652D}"/>
              </a:ext>
            </a:extLst>
          </p:cNvPr>
          <p:cNvSpPr txBox="1"/>
          <p:nvPr/>
        </p:nvSpPr>
        <p:spPr>
          <a:xfrm>
            <a:off x="860472" y="374976"/>
            <a:ext cx="385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 grid characteristics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41ADE8-1017-8A6D-F8EC-70602A6F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1" y="1263465"/>
            <a:ext cx="5244280" cy="2312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D5F66C-DDA7-7DEB-9F2E-1CF86AB012FD}"/>
              </a:ext>
            </a:extLst>
          </p:cNvPr>
          <p:cNvSpPr txBox="1"/>
          <p:nvPr/>
        </p:nvSpPr>
        <p:spPr>
          <a:xfrm>
            <a:off x="7007250" y="374976"/>
            <a:ext cx="3878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DC grid characteristics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E30B4-35D6-EA74-D01A-A34CAE4D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6" y="741194"/>
            <a:ext cx="4735823" cy="27425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73E5BF-614F-A646-6FA0-A61F0B4454F8}"/>
              </a:ext>
            </a:extLst>
          </p:cNvPr>
          <p:cNvCxnSpPr>
            <a:cxnSpLocks/>
          </p:cNvCxnSpPr>
          <p:nvPr/>
        </p:nvCxnSpPr>
        <p:spPr>
          <a:xfrm>
            <a:off x="5947772" y="1341972"/>
            <a:ext cx="0" cy="2214890"/>
          </a:xfrm>
          <a:prstGeom prst="line">
            <a:avLst/>
          </a:prstGeom>
          <a:ln w="19050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78689-9586-4D60-196A-BAA6D22A9091}"/>
              </a:ext>
            </a:extLst>
          </p:cNvPr>
          <p:cNvSpPr/>
          <p:nvPr/>
        </p:nvSpPr>
        <p:spPr>
          <a:xfrm>
            <a:off x="3308195" y="2262130"/>
            <a:ext cx="1806498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B0A92-A993-4705-C4A0-E60F8EF3CC46}"/>
              </a:ext>
            </a:extLst>
          </p:cNvPr>
          <p:cNvSpPr/>
          <p:nvPr/>
        </p:nvSpPr>
        <p:spPr>
          <a:xfrm>
            <a:off x="3536413" y="2112470"/>
            <a:ext cx="849329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370763-F783-61C6-D6C4-9F77DD373DC9}"/>
              </a:ext>
            </a:extLst>
          </p:cNvPr>
          <p:cNvSpPr/>
          <p:nvPr/>
        </p:nvSpPr>
        <p:spPr>
          <a:xfrm>
            <a:off x="4816519" y="2449417"/>
            <a:ext cx="456394" cy="435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83AE7-4847-7814-D606-DC8A32D431F1}"/>
              </a:ext>
            </a:extLst>
          </p:cNvPr>
          <p:cNvSpPr/>
          <p:nvPr/>
        </p:nvSpPr>
        <p:spPr>
          <a:xfrm>
            <a:off x="7330303" y="3246848"/>
            <a:ext cx="3761709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5FE22-F142-7F2C-88D6-4EDED2E5453A}"/>
              </a:ext>
            </a:extLst>
          </p:cNvPr>
          <p:cNvSpPr/>
          <p:nvPr/>
        </p:nvSpPr>
        <p:spPr>
          <a:xfrm>
            <a:off x="6986446" y="2925966"/>
            <a:ext cx="827972" cy="375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DE772-2059-0585-C8FB-93A44BC4E2D6}"/>
              </a:ext>
            </a:extLst>
          </p:cNvPr>
          <p:cNvSpPr/>
          <p:nvPr/>
        </p:nvSpPr>
        <p:spPr>
          <a:xfrm>
            <a:off x="10718681" y="1933929"/>
            <a:ext cx="447922" cy="16855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F542A-AD11-C8D2-ADC8-9DCBBE0631BA}"/>
              </a:ext>
            </a:extLst>
          </p:cNvPr>
          <p:cNvSpPr/>
          <p:nvPr/>
        </p:nvSpPr>
        <p:spPr>
          <a:xfrm>
            <a:off x="10382179" y="3164214"/>
            <a:ext cx="411092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C0B9D-8C0A-B8EA-2E57-7BB8E5D90D86}"/>
              </a:ext>
            </a:extLst>
          </p:cNvPr>
          <p:cNvSpPr/>
          <p:nvPr/>
        </p:nvSpPr>
        <p:spPr>
          <a:xfrm>
            <a:off x="9009112" y="1039129"/>
            <a:ext cx="1888535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8CD3A1-0D78-A056-350F-C19A296B5795}"/>
              </a:ext>
            </a:extLst>
          </p:cNvPr>
          <p:cNvSpPr/>
          <p:nvPr/>
        </p:nvSpPr>
        <p:spPr>
          <a:xfrm>
            <a:off x="9953379" y="1227677"/>
            <a:ext cx="323946" cy="2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BB3A2-F393-B079-E797-A92B314F2276}"/>
              </a:ext>
            </a:extLst>
          </p:cNvPr>
          <p:cNvSpPr/>
          <p:nvPr/>
        </p:nvSpPr>
        <p:spPr>
          <a:xfrm>
            <a:off x="10522699" y="1220820"/>
            <a:ext cx="323946" cy="664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DA0B1C-F799-2AF1-EF78-E128ACCAFF76}"/>
              </a:ext>
            </a:extLst>
          </p:cNvPr>
          <p:cNvCxnSpPr>
            <a:cxnSpLocks/>
          </p:cNvCxnSpPr>
          <p:nvPr/>
        </p:nvCxnSpPr>
        <p:spPr>
          <a:xfrm flipH="1">
            <a:off x="8432281" y="1751668"/>
            <a:ext cx="113683" cy="29036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D8B91-BB59-2989-F7AE-FD248CF4066C}"/>
              </a:ext>
            </a:extLst>
          </p:cNvPr>
          <p:cNvCxnSpPr>
            <a:cxnSpLocks/>
          </p:cNvCxnSpPr>
          <p:nvPr/>
        </p:nvCxnSpPr>
        <p:spPr>
          <a:xfrm>
            <a:off x="7814418" y="2613708"/>
            <a:ext cx="0" cy="62451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391EABAE-5D7C-E65F-1C59-39E80241A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32" b="47303"/>
          <a:stretch/>
        </p:blipFill>
        <p:spPr>
          <a:xfrm>
            <a:off x="3406811" y="3998833"/>
            <a:ext cx="3732204" cy="2484191"/>
          </a:xfrm>
          <a:prstGeom prst="rect">
            <a:avLst/>
          </a:prstGeom>
        </p:spPr>
      </p:pic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65D12932-6EAC-402D-0D2A-CF65CCF7E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51866" r="16170" b="616"/>
          <a:stretch/>
        </p:blipFill>
        <p:spPr>
          <a:xfrm>
            <a:off x="7202148" y="4226809"/>
            <a:ext cx="3800600" cy="22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0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C46EB-FD88-4DF1-A145-E3A16C73E675}"/>
              </a:ext>
            </a:extLst>
          </p:cNvPr>
          <p:cNvSpPr txBox="1"/>
          <p:nvPr/>
        </p:nvSpPr>
        <p:spPr>
          <a:xfrm>
            <a:off x="1638300" y="2809875"/>
            <a:ext cx="8896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Thanks for your attention!</a:t>
            </a:r>
          </a:p>
          <a:p>
            <a:pPr algn="ctr"/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Questions?</a:t>
            </a:r>
            <a:endParaRPr lang="nl-BE" sz="6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01A22-E846-836B-BEED-BF52883EA1A5}"/>
              </a:ext>
            </a:extLst>
          </p:cNvPr>
          <p:cNvSpPr txBox="1"/>
          <p:nvPr/>
        </p:nvSpPr>
        <p:spPr>
          <a:xfrm>
            <a:off x="1137920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87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rgyVille">
  <a:themeElements>
    <a:clrScheme name="EnergyVille">
      <a:dk1>
        <a:srgbClr val="73B632"/>
      </a:dk1>
      <a:lt1>
        <a:sysClr val="window" lastClr="FFFFFF"/>
      </a:lt1>
      <a:dk2>
        <a:srgbClr val="FFFFFE"/>
      </a:dk2>
      <a:lt2>
        <a:srgbClr val="FFFFFE"/>
      </a:lt2>
      <a:accent1>
        <a:srgbClr val="73B632"/>
      </a:accent1>
      <a:accent2>
        <a:srgbClr val="104C28"/>
      </a:accent2>
      <a:accent3>
        <a:srgbClr val="9BBB59"/>
      </a:accent3>
      <a:accent4>
        <a:srgbClr val="505150"/>
      </a:accent4>
      <a:accent5>
        <a:srgbClr val="141313"/>
      </a:accent5>
      <a:accent6>
        <a:srgbClr val="141313"/>
      </a:accent6>
      <a:hlink>
        <a:srgbClr val="141313"/>
      </a:hlink>
      <a:folHlink>
        <a:srgbClr val="14131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ergyVille" id="{025F343B-94D3-3B40-BF54-4B4B70B75A48}" vid="{E8596B8E-0693-7E4F-81E1-73074AB969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10342</TotalTime>
  <Words>111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EnergyVille</vt:lpstr>
      <vt:lpstr>Overlay DC grid layout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Bastianel</dc:creator>
  <cp:lastModifiedBy>Giacomo Bastianel</cp:lastModifiedBy>
  <cp:revision>36</cp:revision>
  <dcterms:created xsi:type="dcterms:W3CDTF">2022-09-01T12:53:48Z</dcterms:created>
  <dcterms:modified xsi:type="dcterms:W3CDTF">2023-08-09T11:42:27Z</dcterms:modified>
</cp:coreProperties>
</file>