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3"/>
  </p:notesMasterIdLst>
  <p:handoutMasterIdLst>
    <p:handoutMasterId r:id="rId64"/>
  </p:handoutMasterIdLst>
  <p:sldIdLst>
    <p:sldId id="256" r:id="rId5"/>
    <p:sldId id="257" r:id="rId6"/>
    <p:sldId id="314" r:id="rId7"/>
    <p:sldId id="315" r:id="rId8"/>
    <p:sldId id="316" r:id="rId9"/>
    <p:sldId id="317" r:id="rId10"/>
    <p:sldId id="319" r:id="rId11"/>
    <p:sldId id="320" r:id="rId12"/>
    <p:sldId id="321" r:id="rId13"/>
    <p:sldId id="322" r:id="rId14"/>
    <p:sldId id="323" r:id="rId15"/>
    <p:sldId id="324" r:id="rId16"/>
    <p:sldId id="325" r:id="rId17"/>
    <p:sldId id="326" r:id="rId18"/>
    <p:sldId id="327" r:id="rId19"/>
    <p:sldId id="318" r:id="rId20"/>
    <p:sldId id="328" r:id="rId21"/>
    <p:sldId id="329" r:id="rId22"/>
    <p:sldId id="330" r:id="rId23"/>
    <p:sldId id="331" r:id="rId24"/>
    <p:sldId id="332" r:id="rId25"/>
    <p:sldId id="333" r:id="rId26"/>
    <p:sldId id="334" r:id="rId27"/>
    <p:sldId id="335" r:id="rId28"/>
    <p:sldId id="336" r:id="rId29"/>
    <p:sldId id="337" r:id="rId30"/>
    <p:sldId id="338" r:id="rId31"/>
    <p:sldId id="340" r:id="rId32"/>
    <p:sldId id="339" r:id="rId33"/>
    <p:sldId id="341" r:id="rId34"/>
    <p:sldId id="342" r:id="rId35"/>
    <p:sldId id="343" r:id="rId36"/>
    <p:sldId id="344" r:id="rId37"/>
    <p:sldId id="345" r:id="rId38"/>
    <p:sldId id="346" r:id="rId39"/>
    <p:sldId id="347" r:id="rId40"/>
    <p:sldId id="348" r:id="rId41"/>
    <p:sldId id="286" r:id="rId42"/>
    <p:sldId id="289" r:id="rId43"/>
    <p:sldId id="349" r:id="rId44"/>
    <p:sldId id="290" r:id="rId45"/>
    <p:sldId id="307" r:id="rId46"/>
    <p:sldId id="301" r:id="rId47"/>
    <p:sldId id="313" r:id="rId48"/>
    <p:sldId id="350" r:id="rId49"/>
    <p:sldId id="302" r:id="rId50"/>
    <p:sldId id="306" r:id="rId51"/>
    <p:sldId id="303" r:id="rId52"/>
    <p:sldId id="308" r:id="rId53"/>
    <p:sldId id="309" r:id="rId54"/>
    <p:sldId id="310" r:id="rId55"/>
    <p:sldId id="311" r:id="rId56"/>
    <p:sldId id="312" r:id="rId57"/>
    <p:sldId id="297" r:id="rId58"/>
    <p:sldId id="292" r:id="rId59"/>
    <p:sldId id="294" r:id="rId60"/>
    <p:sldId id="351" r:id="rId61"/>
    <p:sldId id="29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F39A40-4B99-4435-BACC-20A4CD80640C}" v="67" dt="2024-11-20T10:41:01.284"/>
    <p1510:client id="{79BD949B-FF31-4A92-88F5-96FBC99CCF84}" v="54" dt="2024-11-19T17:25:36.675"/>
    <p1510:client id="{A1590504-4DEA-70D5-B55D-018E0254CB02}" v="1276" dt="2024-11-19T11:29:12.72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5646" autoAdjust="0"/>
  </p:normalViewPr>
  <p:slideViewPr>
    <p:cSldViewPr snapToGrid="0">
      <p:cViewPr varScale="1">
        <p:scale>
          <a:sx n="78" d="100"/>
          <a:sy n="78" d="100"/>
        </p:scale>
        <p:origin x="1032"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TOMASO GIACOMO" userId="09e590ff-a802-4cbf-9094-f98b50c5fc1c" providerId="ADAL" clId="{79BD949B-FF31-4A92-88F5-96FBC99CCF84}"/>
    <pc:docChg chg="undo redo custSel addSld delSld modSld sldOrd">
      <pc:chgData name="DETOMASO GIACOMO" userId="09e590ff-a802-4cbf-9094-f98b50c5fc1c" providerId="ADAL" clId="{79BD949B-FF31-4A92-88F5-96FBC99CCF84}" dt="2024-11-19T17:48:19.645" v="5144" actId="20577"/>
      <pc:docMkLst>
        <pc:docMk/>
      </pc:docMkLst>
      <pc:sldChg chg="modSp mod">
        <pc:chgData name="DETOMASO GIACOMO" userId="09e590ff-a802-4cbf-9094-f98b50c5fc1c" providerId="ADAL" clId="{79BD949B-FF31-4A92-88F5-96FBC99CCF84}" dt="2024-11-19T17:48:19.645" v="5144" actId="20577"/>
        <pc:sldMkLst>
          <pc:docMk/>
          <pc:sldMk cId="2529338794" sldId="289"/>
        </pc:sldMkLst>
        <pc:spChg chg="mod">
          <ac:chgData name="DETOMASO GIACOMO" userId="09e590ff-a802-4cbf-9094-f98b50c5fc1c" providerId="ADAL" clId="{79BD949B-FF31-4A92-88F5-96FBC99CCF84}" dt="2024-11-19T17:48:19.645" v="5144" actId="20577"/>
          <ac:spMkLst>
            <pc:docMk/>
            <pc:sldMk cId="2529338794" sldId="289"/>
            <ac:spMk id="5" creationId="{7FF5EE67-DE83-C00F-F31C-58A2B46234DB}"/>
          </ac:spMkLst>
        </pc:spChg>
      </pc:sldChg>
      <pc:sldChg chg="del">
        <pc:chgData name="DETOMASO GIACOMO" userId="09e590ff-a802-4cbf-9094-f98b50c5fc1c" providerId="ADAL" clId="{79BD949B-FF31-4A92-88F5-96FBC99CCF84}" dt="2024-11-19T17:24:45.907" v="4661" actId="2696"/>
        <pc:sldMkLst>
          <pc:docMk/>
          <pc:sldMk cId="2652102883" sldId="291"/>
        </pc:sldMkLst>
      </pc:sldChg>
      <pc:sldChg chg="addSp delSp modSp mod">
        <pc:chgData name="DETOMASO GIACOMO" userId="09e590ff-a802-4cbf-9094-f98b50c5fc1c" providerId="ADAL" clId="{79BD949B-FF31-4A92-88F5-96FBC99CCF84}" dt="2024-11-19T17:25:17.124" v="4695" actId="14100"/>
        <pc:sldMkLst>
          <pc:docMk/>
          <pc:sldMk cId="362649583" sldId="292"/>
        </pc:sldMkLst>
        <pc:spChg chg="mod">
          <ac:chgData name="DETOMASO GIACOMO" userId="09e590ff-a802-4cbf-9094-f98b50c5fc1c" providerId="ADAL" clId="{79BD949B-FF31-4A92-88F5-96FBC99CCF84}" dt="2024-11-19T17:25:03.301" v="4691" actId="20577"/>
          <ac:spMkLst>
            <pc:docMk/>
            <pc:sldMk cId="362649583" sldId="292"/>
            <ac:spMk id="2" creationId="{E97EF58C-138C-55F4-DA77-4C3F06C81A1C}"/>
          </ac:spMkLst>
        </pc:spChg>
        <pc:spChg chg="mod">
          <ac:chgData name="DETOMASO GIACOMO" userId="09e590ff-a802-4cbf-9094-f98b50c5fc1c" providerId="ADAL" clId="{79BD949B-FF31-4A92-88F5-96FBC99CCF84}" dt="2024-11-19T17:25:17.124" v="4695" actId="14100"/>
          <ac:spMkLst>
            <pc:docMk/>
            <pc:sldMk cId="362649583" sldId="292"/>
            <ac:spMk id="3" creationId="{9B5DDE7C-335B-FD23-E1E6-CDCB99B7878C}"/>
          </ac:spMkLst>
        </pc:spChg>
        <pc:spChg chg="add del mod">
          <ac:chgData name="DETOMASO GIACOMO" userId="09e590ff-a802-4cbf-9094-f98b50c5fc1c" providerId="ADAL" clId="{79BD949B-FF31-4A92-88F5-96FBC99CCF84}" dt="2024-11-19T17:25:08.640" v="4693" actId="21"/>
          <ac:spMkLst>
            <pc:docMk/>
            <pc:sldMk cId="362649583" sldId="292"/>
            <ac:spMk id="5" creationId="{5F65FD61-74B6-8267-F5B7-5C07728A1DFC}"/>
          </ac:spMkLst>
        </pc:spChg>
        <pc:picChg chg="del">
          <ac:chgData name="DETOMASO GIACOMO" userId="09e590ff-a802-4cbf-9094-f98b50c5fc1c" providerId="ADAL" clId="{79BD949B-FF31-4A92-88F5-96FBC99CCF84}" dt="2024-11-19T17:25:06.321" v="4692" actId="21"/>
          <ac:picMkLst>
            <pc:docMk/>
            <pc:sldMk cId="362649583" sldId="292"/>
            <ac:picMk id="25" creationId="{E57751D1-D655-B1C0-2407-A8826F551024}"/>
          </ac:picMkLst>
        </pc:picChg>
      </pc:sldChg>
      <pc:sldChg chg="modSp mod">
        <pc:chgData name="DETOMASO GIACOMO" userId="09e590ff-a802-4cbf-9094-f98b50c5fc1c" providerId="ADAL" clId="{79BD949B-FF31-4A92-88F5-96FBC99CCF84}" dt="2024-11-19T17:27:44.475" v="4960" actId="20577"/>
        <pc:sldMkLst>
          <pc:docMk/>
          <pc:sldMk cId="853261029" sldId="294"/>
        </pc:sldMkLst>
        <pc:spChg chg="mod">
          <ac:chgData name="DETOMASO GIACOMO" userId="09e590ff-a802-4cbf-9094-f98b50c5fc1c" providerId="ADAL" clId="{79BD949B-FF31-4A92-88F5-96FBC99CCF84}" dt="2024-11-19T17:27:44.475" v="4960" actId="20577"/>
          <ac:spMkLst>
            <pc:docMk/>
            <pc:sldMk cId="853261029" sldId="294"/>
            <ac:spMk id="2" creationId="{97DC00FF-6B42-7D84-7831-AACC4E189E93}"/>
          </ac:spMkLst>
        </pc:spChg>
        <pc:spChg chg="mod">
          <ac:chgData name="DETOMASO GIACOMO" userId="09e590ff-a802-4cbf-9094-f98b50c5fc1c" providerId="ADAL" clId="{79BD949B-FF31-4A92-88F5-96FBC99CCF84}" dt="2024-11-19T17:27:25.395" v="4883" actId="114"/>
          <ac:spMkLst>
            <pc:docMk/>
            <pc:sldMk cId="853261029" sldId="294"/>
            <ac:spMk id="7" creationId="{CC7FC500-BBFB-3AA4-BEDE-038CB94FFF61}"/>
          </ac:spMkLst>
        </pc:spChg>
      </pc:sldChg>
      <pc:sldChg chg="del">
        <pc:chgData name="DETOMASO GIACOMO" userId="09e590ff-a802-4cbf-9094-f98b50c5fc1c" providerId="ADAL" clId="{79BD949B-FF31-4A92-88F5-96FBC99CCF84}" dt="2024-11-19T17:25:40.245" v="4697" actId="2696"/>
        <pc:sldMkLst>
          <pc:docMk/>
          <pc:sldMk cId="907915534" sldId="295"/>
        </pc:sldMkLst>
      </pc:sldChg>
      <pc:sldChg chg="modSp mod">
        <pc:chgData name="DETOMASO GIACOMO" userId="09e590ff-a802-4cbf-9094-f98b50c5fc1c" providerId="ADAL" clId="{79BD949B-FF31-4A92-88F5-96FBC99CCF84}" dt="2024-11-19T17:26:18.322" v="4745" actId="20577"/>
        <pc:sldMkLst>
          <pc:docMk/>
          <pc:sldMk cId="1609673525" sldId="296"/>
        </pc:sldMkLst>
        <pc:spChg chg="mod">
          <ac:chgData name="DETOMASO GIACOMO" userId="09e590ff-a802-4cbf-9094-f98b50c5fc1c" providerId="ADAL" clId="{79BD949B-FF31-4A92-88F5-96FBC99CCF84}" dt="2024-11-19T17:26:18.322" v="4745" actId="20577"/>
          <ac:spMkLst>
            <pc:docMk/>
            <pc:sldMk cId="1609673525" sldId="296"/>
            <ac:spMk id="5" creationId="{67BB04B7-47A4-741B-59E0-F0E6F2126E8F}"/>
          </ac:spMkLst>
        </pc:spChg>
      </pc:sldChg>
      <pc:sldChg chg="delSp modSp mod">
        <pc:chgData name="DETOMASO GIACOMO" userId="09e590ff-a802-4cbf-9094-f98b50c5fc1c" providerId="ADAL" clId="{79BD949B-FF31-4A92-88F5-96FBC99CCF84}" dt="2024-11-19T17:24:31.998" v="4660" actId="21"/>
        <pc:sldMkLst>
          <pc:docMk/>
          <pc:sldMk cId="4117153350" sldId="297"/>
        </pc:sldMkLst>
        <pc:spChg chg="mod">
          <ac:chgData name="DETOMASO GIACOMO" userId="09e590ff-a802-4cbf-9094-f98b50c5fc1c" providerId="ADAL" clId="{79BD949B-FF31-4A92-88F5-96FBC99CCF84}" dt="2024-11-19T17:24:23.623" v="4658" actId="20577"/>
          <ac:spMkLst>
            <pc:docMk/>
            <pc:sldMk cId="4117153350" sldId="297"/>
            <ac:spMk id="2" creationId="{12EAA093-E00B-31E9-0A13-71142E30E57C}"/>
          </ac:spMkLst>
        </pc:spChg>
        <pc:spChg chg="del mod">
          <ac:chgData name="DETOMASO GIACOMO" userId="09e590ff-a802-4cbf-9094-f98b50c5fc1c" providerId="ADAL" clId="{79BD949B-FF31-4A92-88F5-96FBC99CCF84}" dt="2024-11-19T17:24:31.998" v="4660" actId="21"/>
          <ac:spMkLst>
            <pc:docMk/>
            <pc:sldMk cId="4117153350" sldId="297"/>
            <ac:spMk id="3" creationId="{C62C8177-F0B6-B02C-3682-183D8307E999}"/>
          </ac:spMkLst>
        </pc:spChg>
      </pc:sldChg>
      <pc:sldChg chg="addSp modSp mod">
        <pc:chgData name="DETOMASO GIACOMO" userId="09e590ff-a802-4cbf-9094-f98b50c5fc1c" providerId="ADAL" clId="{79BD949B-FF31-4A92-88F5-96FBC99CCF84}" dt="2024-11-19T12:54:34.692" v="143" actId="20577"/>
        <pc:sldMkLst>
          <pc:docMk/>
          <pc:sldMk cId="1947442575" sldId="301"/>
        </pc:sldMkLst>
        <pc:spChg chg="add mod">
          <ac:chgData name="DETOMASO GIACOMO" userId="09e590ff-a802-4cbf-9094-f98b50c5fc1c" providerId="ADAL" clId="{79BD949B-FF31-4A92-88F5-96FBC99CCF84}" dt="2024-11-19T12:54:34.692" v="143" actId="20577"/>
          <ac:spMkLst>
            <pc:docMk/>
            <pc:sldMk cId="1947442575" sldId="301"/>
            <ac:spMk id="2" creationId="{E509EBF2-F12D-527C-8F9A-BEF01D27018A}"/>
          </ac:spMkLst>
        </pc:spChg>
      </pc:sldChg>
      <pc:sldChg chg="modSp mod">
        <pc:chgData name="DETOMASO GIACOMO" userId="09e590ff-a802-4cbf-9094-f98b50c5fc1c" providerId="ADAL" clId="{79BD949B-FF31-4A92-88F5-96FBC99CCF84}" dt="2024-11-19T13:31:05.418" v="179"/>
        <pc:sldMkLst>
          <pc:docMk/>
          <pc:sldMk cId="3531542153" sldId="302"/>
        </pc:sldMkLst>
        <pc:graphicFrameChg chg="mod modGraphic">
          <ac:chgData name="DETOMASO GIACOMO" userId="09e590ff-a802-4cbf-9094-f98b50c5fc1c" providerId="ADAL" clId="{79BD949B-FF31-4A92-88F5-96FBC99CCF84}" dt="2024-11-19T13:31:05.418" v="179"/>
          <ac:graphicFrameMkLst>
            <pc:docMk/>
            <pc:sldMk cId="3531542153" sldId="302"/>
            <ac:graphicFrameMk id="4" creationId="{E45D850A-4F58-6F54-953E-5ADC96B2EEB5}"/>
          </ac:graphicFrameMkLst>
        </pc:graphicFrameChg>
      </pc:sldChg>
      <pc:sldChg chg="modSp mod ord">
        <pc:chgData name="DETOMASO GIACOMO" userId="09e590ff-a802-4cbf-9094-f98b50c5fc1c" providerId="ADAL" clId="{79BD949B-FF31-4A92-88F5-96FBC99CCF84}" dt="2024-11-19T14:43:14.011" v="3231" actId="21"/>
        <pc:sldMkLst>
          <pc:docMk/>
          <pc:sldMk cId="3650588251" sldId="303"/>
        </pc:sldMkLst>
        <pc:graphicFrameChg chg="mod modGraphic">
          <ac:chgData name="DETOMASO GIACOMO" userId="09e590ff-a802-4cbf-9094-f98b50c5fc1c" providerId="ADAL" clId="{79BD949B-FF31-4A92-88F5-96FBC99CCF84}" dt="2024-11-19T14:43:14.011" v="3231" actId="21"/>
          <ac:graphicFrameMkLst>
            <pc:docMk/>
            <pc:sldMk cId="3650588251" sldId="303"/>
            <ac:graphicFrameMk id="4" creationId="{E45D850A-4F58-6F54-953E-5ADC96B2EEB5}"/>
          </ac:graphicFrameMkLst>
        </pc:graphicFrameChg>
      </pc:sldChg>
      <pc:sldChg chg="modSp del mod">
        <pc:chgData name="DETOMASO GIACOMO" userId="09e590ff-a802-4cbf-9094-f98b50c5fc1c" providerId="ADAL" clId="{79BD949B-FF31-4A92-88F5-96FBC99CCF84}" dt="2024-11-19T17:11:52.457" v="4637" actId="2696"/>
        <pc:sldMkLst>
          <pc:docMk/>
          <pc:sldMk cId="4070608320" sldId="304"/>
        </pc:sldMkLst>
        <pc:spChg chg="mod">
          <ac:chgData name="DETOMASO GIACOMO" userId="09e590ff-a802-4cbf-9094-f98b50c5fc1c" providerId="ADAL" clId="{79BD949B-FF31-4A92-88F5-96FBC99CCF84}" dt="2024-11-19T15:25:10.385" v="3927" actId="20577"/>
          <ac:spMkLst>
            <pc:docMk/>
            <pc:sldMk cId="4070608320" sldId="304"/>
            <ac:spMk id="2" creationId="{CB00786E-306F-FA21-4F87-81A032C68696}"/>
          </ac:spMkLst>
        </pc:spChg>
        <pc:graphicFrameChg chg="mod modGraphic">
          <ac:chgData name="DETOMASO GIACOMO" userId="09e590ff-a802-4cbf-9094-f98b50c5fc1c" providerId="ADAL" clId="{79BD949B-FF31-4A92-88F5-96FBC99CCF84}" dt="2024-11-19T15:27:02.111" v="3928"/>
          <ac:graphicFrameMkLst>
            <pc:docMk/>
            <pc:sldMk cId="4070608320" sldId="304"/>
            <ac:graphicFrameMk id="4" creationId="{E45D850A-4F58-6F54-953E-5ADC96B2EEB5}"/>
          </ac:graphicFrameMkLst>
        </pc:graphicFrameChg>
      </pc:sldChg>
      <pc:sldChg chg="del">
        <pc:chgData name="DETOMASO GIACOMO" userId="09e590ff-a802-4cbf-9094-f98b50c5fc1c" providerId="ADAL" clId="{79BD949B-FF31-4A92-88F5-96FBC99CCF84}" dt="2024-11-19T17:24:01.329" v="4642" actId="2696"/>
        <pc:sldMkLst>
          <pc:docMk/>
          <pc:sldMk cId="536764936" sldId="305"/>
        </pc:sldMkLst>
      </pc:sldChg>
      <pc:sldChg chg="modSp mod">
        <pc:chgData name="DETOMASO GIACOMO" userId="09e590ff-a802-4cbf-9094-f98b50c5fc1c" providerId="ADAL" clId="{79BD949B-FF31-4A92-88F5-96FBC99CCF84}" dt="2024-11-19T13:56:19.183" v="1497" actId="20577"/>
        <pc:sldMkLst>
          <pc:docMk/>
          <pc:sldMk cId="670556405" sldId="306"/>
        </pc:sldMkLst>
        <pc:spChg chg="mod">
          <ac:chgData name="DETOMASO GIACOMO" userId="09e590ff-a802-4cbf-9094-f98b50c5fc1c" providerId="ADAL" clId="{79BD949B-FF31-4A92-88F5-96FBC99CCF84}" dt="2024-11-19T13:56:19.183" v="1497" actId="20577"/>
          <ac:spMkLst>
            <pc:docMk/>
            <pc:sldMk cId="670556405" sldId="306"/>
            <ac:spMk id="3" creationId="{DAF7743C-9A64-6DD7-26EC-7870E2484D2F}"/>
          </ac:spMkLst>
        </pc:spChg>
      </pc:sldChg>
      <pc:sldChg chg="modSp add mod ord">
        <pc:chgData name="DETOMASO GIACOMO" userId="09e590ff-a802-4cbf-9094-f98b50c5fc1c" providerId="ADAL" clId="{79BD949B-FF31-4A92-88F5-96FBC99CCF84}" dt="2024-11-19T13:50:31.272" v="1475"/>
        <pc:sldMkLst>
          <pc:docMk/>
          <pc:sldMk cId="1175222008" sldId="307"/>
        </pc:sldMkLst>
        <pc:spChg chg="mod">
          <ac:chgData name="DETOMASO GIACOMO" userId="09e590ff-a802-4cbf-9094-f98b50c5fc1c" providerId="ADAL" clId="{79BD949B-FF31-4A92-88F5-96FBC99CCF84}" dt="2024-11-19T13:50:22.424" v="1473" actId="20577"/>
          <ac:spMkLst>
            <pc:docMk/>
            <pc:sldMk cId="1175222008" sldId="307"/>
            <ac:spMk id="3" creationId="{4D30B780-6B8D-FAFF-CF4A-44B1E82B33B4}"/>
          </ac:spMkLst>
        </pc:spChg>
      </pc:sldChg>
      <pc:sldChg chg="modSp add mod ord">
        <pc:chgData name="DETOMASO GIACOMO" userId="09e590ff-a802-4cbf-9094-f98b50c5fc1c" providerId="ADAL" clId="{79BD949B-FF31-4A92-88F5-96FBC99CCF84}" dt="2024-11-19T16:25:39.957" v="4496" actId="20577"/>
        <pc:sldMkLst>
          <pc:docMk/>
          <pc:sldMk cId="3049654870" sldId="308"/>
        </pc:sldMkLst>
        <pc:spChg chg="mod">
          <ac:chgData name="DETOMASO GIACOMO" userId="09e590ff-a802-4cbf-9094-f98b50c5fc1c" providerId="ADAL" clId="{79BD949B-FF31-4A92-88F5-96FBC99CCF84}" dt="2024-11-19T16:25:39.957" v="4496" actId="20577"/>
          <ac:spMkLst>
            <pc:docMk/>
            <pc:sldMk cId="3049654870" sldId="308"/>
            <ac:spMk id="3" creationId="{3DF459E5-C6C4-FC24-9CA3-6F52783E91A1}"/>
          </ac:spMkLst>
        </pc:spChg>
        <pc:spChg chg="mod">
          <ac:chgData name="DETOMASO GIACOMO" userId="09e590ff-a802-4cbf-9094-f98b50c5fc1c" providerId="ADAL" clId="{79BD949B-FF31-4A92-88F5-96FBC99CCF84}" dt="2024-11-19T14:09:44.804" v="1623" actId="20577"/>
          <ac:spMkLst>
            <pc:docMk/>
            <pc:sldMk cId="3049654870" sldId="308"/>
            <ac:spMk id="5" creationId="{94CA1205-29BC-AE08-F125-FB7F6ECDB41B}"/>
          </ac:spMkLst>
        </pc:spChg>
      </pc:sldChg>
      <pc:sldChg chg="modSp add mod ord">
        <pc:chgData name="DETOMASO GIACOMO" userId="09e590ff-a802-4cbf-9094-f98b50c5fc1c" providerId="ADAL" clId="{79BD949B-FF31-4A92-88F5-96FBC99CCF84}" dt="2024-11-19T14:56:58.265" v="3390" actId="2164"/>
        <pc:sldMkLst>
          <pc:docMk/>
          <pc:sldMk cId="4218826735" sldId="309"/>
        </pc:sldMkLst>
        <pc:spChg chg="mod">
          <ac:chgData name="DETOMASO GIACOMO" userId="09e590ff-a802-4cbf-9094-f98b50c5fc1c" providerId="ADAL" clId="{79BD949B-FF31-4A92-88F5-96FBC99CCF84}" dt="2024-11-19T14:50:23.787" v="3377" actId="20577"/>
          <ac:spMkLst>
            <pc:docMk/>
            <pc:sldMk cId="4218826735" sldId="309"/>
            <ac:spMk id="2" creationId="{5BE4EB24-ACAD-7C70-3DC3-D202FC2604C5}"/>
          </ac:spMkLst>
        </pc:spChg>
        <pc:graphicFrameChg chg="mod modGraphic">
          <ac:chgData name="DETOMASO GIACOMO" userId="09e590ff-a802-4cbf-9094-f98b50c5fc1c" providerId="ADAL" clId="{79BD949B-FF31-4A92-88F5-96FBC99CCF84}" dt="2024-11-19T14:56:58.265" v="3390" actId="2164"/>
          <ac:graphicFrameMkLst>
            <pc:docMk/>
            <pc:sldMk cId="4218826735" sldId="309"/>
            <ac:graphicFrameMk id="4" creationId="{25815F00-C434-DC94-793B-D76FE22A0232}"/>
          </ac:graphicFrameMkLst>
        </pc:graphicFrameChg>
      </pc:sldChg>
      <pc:sldChg chg="modSp add mod ord">
        <pc:chgData name="DETOMASO GIACOMO" userId="09e590ff-a802-4cbf-9094-f98b50c5fc1c" providerId="ADAL" clId="{79BD949B-FF31-4A92-88F5-96FBC99CCF84}" dt="2024-11-19T17:23:52.112" v="4641" actId="20577"/>
        <pc:sldMkLst>
          <pc:docMk/>
          <pc:sldMk cId="1667538792" sldId="310"/>
        </pc:sldMkLst>
        <pc:spChg chg="mod">
          <ac:chgData name="DETOMASO GIACOMO" userId="09e590ff-a802-4cbf-9094-f98b50c5fc1c" providerId="ADAL" clId="{79BD949B-FF31-4A92-88F5-96FBC99CCF84}" dt="2024-11-19T17:23:52.112" v="4641" actId="20577"/>
          <ac:spMkLst>
            <pc:docMk/>
            <pc:sldMk cId="1667538792" sldId="310"/>
            <ac:spMk id="3" creationId="{10F07784-2138-6B9D-1C32-47D396BBB64A}"/>
          </ac:spMkLst>
        </pc:spChg>
        <pc:spChg chg="mod">
          <ac:chgData name="DETOMASO GIACOMO" userId="09e590ff-a802-4cbf-9094-f98b50c5fc1c" providerId="ADAL" clId="{79BD949B-FF31-4A92-88F5-96FBC99CCF84}" dt="2024-11-19T14:57:50.327" v="3395" actId="20577"/>
          <ac:spMkLst>
            <pc:docMk/>
            <pc:sldMk cId="1667538792" sldId="310"/>
            <ac:spMk id="5" creationId="{9BD83EC6-0633-26C4-6489-50AA61573A05}"/>
          </ac:spMkLst>
        </pc:spChg>
      </pc:sldChg>
      <pc:sldChg chg="modSp add mod ord">
        <pc:chgData name="DETOMASO GIACOMO" userId="09e590ff-a802-4cbf-9094-f98b50c5fc1c" providerId="ADAL" clId="{79BD949B-FF31-4A92-88F5-96FBC99CCF84}" dt="2024-11-19T15:57:09.454" v="3977" actId="20577"/>
        <pc:sldMkLst>
          <pc:docMk/>
          <pc:sldMk cId="720938760" sldId="311"/>
        </pc:sldMkLst>
        <pc:spChg chg="mod">
          <ac:chgData name="DETOMASO GIACOMO" userId="09e590ff-a802-4cbf-9094-f98b50c5fc1c" providerId="ADAL" clId="{79BD949B-FF31-4A92-88F5-96FBC99CCF84}" dt="2024-11-19T15:27:16.579" v="3935" actId="20577"/>
          <ac:spMkLst>
            <pc:docMk/>
            <pc:sldMk cId="720938760" sldId="311"/>
            <ac:spMk id="2" creationId="{B7779C69-7A02-1101-1E5A-2756BCB4B869}"/>
          </ac:spMkLst>
        </pc:spChg>
        <pc:graphicFrameChg chg="mod modGraphic">
          <ac:chgData name="DETOMASO GIACOMO" userId="09e590ff-a802-4cbf-9094-f98b50c5fc1c" providerId="ADAL" clId="{79BD949B-FF31-4A92-88F5-96FBC99CCF84}" dt="2024-11-19T15:57:09.454" v="3977" actId="20577"/>
          <ac:graphicFrameMkLst>
            <pc:docMk/>
            <pc:sldMk cId="720938760" sldId="311"/>
            <ac:graphicFrameMk id="4" creationId="{5917A12E-4E5E-D631-215E-0E62DB08EAAC}"/>
          </ac:graphicFrameMkLst>
        </pc:graphicFrameChg>
      </pc:sldChg>
      <pc:sldChg chg="add del">
        <pc:chgData name="DETOMASO GIACOMO" userId="09e590ff-a802-4cbf-9094-f98b50c5fc1c" providerId="ADAL" clId="{79BD949B-FF31-4A92-88F5-96FBC99CCF84}" dt="2024-11-19T15:27:09.659" v="3930" actId="2696"/>
        <pc:sldMkLst>
          <pc:docMk/>
          <pc:sldMk cId="1264730242" sldId="311"/>
        </pc:sldMkLst>
      </pc:sldChg>
      <pc:sldChg chg="new del">
        <pc:chgData name="DETOMASO GIACOMO" userId="09e590ff-a802-4cbf-9094-f98b50c5fc1c" providerId="ADAL" clId="{79BD949B-FF31-4A92-88F5-96FBC99CCF84}" dt="2024-11-19T15:19:03.320" v="3906" actId="680"/>
        <pc:sldMkLst>
          <pc:docMk/>
          <pc:sldMk cId="1943565402" sldId="311"/>
        </pc:sldMkLst>
      </pc:sldChg>
      <pc:sldChg chg="add del">
        <pc:chgData name="DETOMASO GIACOMO" userId="09e590ff-a802-4cbf-9094-f98b50c5fc1c" providerId="ADAL" clId="{79BD949B-FF31-4A92-88F5-96FBC99CCF84}" dt="2024-11-19T15:27:21.934" v="3937"/>
        <pc:sldMkLst>
          <pc:docMk/>
          <pc:sldMk cId="2044891314" sldId="312"/>
        </pc:sldMkLst>
      </pc:sldChg>
      <pc:sldChg chg="modSp add mod ord">
        <pc:chgData name="DETOMASO GIACOMO" userId="09e590ff-a802-4cbf-9094-f98b50c5fc1c" providerId="ADAL" clId="{79BD949B-FF31-4A92-88F5-96FBC99CCF84}" dt="2024-11-19T17:39:44.720" v="4969" actId="20577"/>
        <pc:sldMkLst>
          <pc:docMk/>
          <pc:sldMk cId="3007152455" sldId="312"/>
        </pc:sldMkLst>
        <pc:spChg chg="mod">
          <ac:chgData name="DETOMASO GIACOMO" userId="09e590ff-a802-4cbf-9094-f98b50c5fc1c" providerId="ADAL" clId="{79BD949B-FF31-4A92-88F5-96FBC99CCF84}" dt="2024-11-19T17:39:44.720" v="4969" actId="20577"/>
          <ac:spMkLst>
            <pc:docMk/>
            <pc:sldMk cId="3007152455" sldId="312"/>
            <ac:spMk id="3" creationId="{BACC863E-B11F-7099-E650-AB06F34C9907}"/>
          </ac:spMkLst>
        </pc:spChg>
      </pc:sldChg>
      <pc:sldChg chg="new del">
        <pc:chgData name="DETOMASO GIACOMO" userId="09e590ff-a802-4cbf-9094-f98b50c5fc1c" providerId="ADAL" clId="{79BD949B-FF31-4A92-88F5-96FBC99CCF84}" dt="2024-11-19T15:19:03.115" v="3905" actId="680"/>
        <pc:sldMkLst>
          <pc:docMk/>
          <pc:sldMk cId="3076010007" sldId="312"/>
        </pc:sldMkLst>
      </pc:sldChg>
      <pc:sldChg chg="addSp delSp modSp add del mod">
        <pc:chgData name="DETOMASO GIACOMO" userId="09e590ff-a802-4cbf-9094-f98b50c5fc1c" providerId="ADAL" clId="{79BD949B-FF31-4A92-88F5-96FBC99CCF84}" dt="2024-11-19T16:50:52.860" v="4636" actId="2696"/>
        <pc:sldMkLst>
          <pc:docMk/>
          <pc:sldMk cId="3072526476" sldId="313"/>
        </pc:sldMkLst>
        <pc:spChg chg="mod">
          <ac:chgData name="DETOMASO GIACOMO" userId="09e590ff-a802-4cbf-9094-f98b50c5fc1c" providerId="ADAL" clId="{79BD949B-FF31-4A92-88F5-96FBC99CCF84}" dt="2024-11-19T16:30:56.314" v="4629" actId="14100"/>
          <ac:spMkLst>
            <pc:docMk/>
            <pc:sldMk cId="3072526476" sldId="313"/>
            <ac:spMk id="6" creationId="{927AE952-CC45-B423-C27E-9057EC4E0AD7}"/>
          </ac:spMkLst>
        </pc:spChg>
        <pc:picChg chg="add del mod">
          <ac:chgData name="DETOMASO GIACOMO" userId="09e590ff-a802-4cbf-9094-f98b50c5fc1c" providerId="ADAL" clId="{79BD949B-FF31-4A92-88F5-96FBC99CCF84}" dt="2024-11-19T16:50:41.586" v="4635" actId="21"/>
          <ac:picMkLst>
            <pc:docMk/>
            <pc:sldMk cId="3072526476" sldId="313"/>
            <ac:picMk id="3" creationId="{A809468B-5D38-D24A-07E1-73B648268C1A}"/>
          </ac:picMkLst>
        </pc:picChg>
        <pc:picChg chg="del">
          <ac:chgData name="DETOMASO GIACOMO" userId="09e590ff-a802-4cbf-9094-f98b50c5fc1c" providerId="ADAL" clId="{79BD949B-FF31-4A92-88F5-96FBC99CCF84}" dt="2024-11-19T16:31:00.252" v="4630" actId="21"/>
          <ac:picMkLst>
            <pc:docMk/>
            <pc:sldMk cId="3072526476" sldId="313"/>
            <ac:picMk id="12" creationId="{D3DFACD0-1B26-7E39-025B-C153E79FCE67}"/>
          </ac:picMkLst>
        </pc:picChg>
      </pc:sldChg>
      <pc:sldChg chg="add del">
        <pc:chgData name="DETOMASO GIACOMO" userId="09e590ff-a802-4cbf-9094-f98b50c5fc1c" providerId="ADAL" clId="{79BD949B-FF31-4A92-88F5-96FBC99CCF84}" dt="2024-11-19T17:25:54.543" v="4698" actId="2696"/>
        <pc:sldMkLst>
          <pc:docMk/>
          <pc:sldMk cId="3251990145" sldId="313"/>
        </pc:sldMkLst>
      </pc:sldChg>
      <pc:sldMasterChg chg="delSldLayout">
        <pc:chgData name="DETOMASO GIACOMO" userId="09e590ff-a802-4cbf-9094-f98b50c5fc1c" providerId="ADAL" clId="{79BD949B-FF31-4A92-88F5-96FBC99CCF84}" dt="2024-11-19T17:25:40.245" v="4697" actId="2696"/>
        <pc:sldMasterMkLst>
          <pc:docMk/>
          <pc:sldMasterMk cId="1788353970" sldId="2147483648"/>
        </pc:sldMasterMkLst>
        <pc:sldLayoutChg chg="del">
          <pc:chgData name="DETOMASO GIACOMO" userId="09e590ff-a802-4cbf-9094-f98b50c5fc1c" providerId="ADAL" clId="{79BD949B-FF31-4A92-88F5-96FBC99CCF84}" dt="2024-11-19T17:25:40.245" v="4697" actId="2696"/>
          <pc:sldLayoutMkLst>
            <pc:docMk/>
            <pc:sldMasterMk cId="1788353970" sldId="2147483648"/>
            <pc:sldLayoutMk cId="1827098551" sldId="2147483677"/>
          </pc:sldLayoutMkLst>
        </pc:sldLayoutChg>
      </pc:sldMasterChg>
    </pc:docChg>
  </pc:docChgLst>
  <pc:docChgLst>
    <pc:chgData name="DETOMASO GIACOMO" userId="S::g.detomaso7@studenti.uniba.it::09e590ff-a802-4cbf-9094-f98b50c5fc1c" providerId="AD" clId="Web-{A1590504-4DEA-70D5-B55D-018E0254CB02}"/>
    <pc:docChg chg="addSld delSld modSld sldOrd">
      <pc:chgData name="DETOMASO GIACOMO" userId="S::g.detomaso7@studenti.uniba.it::09e590ff-a802-4cbf-9094-f98b50c5fc1c" providerId="AD" clId="Web-{A1590504-4DEA-70D5-B55D-018E0254CB02}" dt="2024-11-19T11:29:12.538" v="1212" actId="20577"/>
      <pc:docMkLst>
        <pc:docMk/>
      </pc:docMkLst>
      <pc:sldChg chg="modSp">
        <pc:chgData name="DETOMASO GIACOMO" userId="S::g.detomaso7@studenti.uniba.it::09e590ff-a802-4cbf-9094-f98b50c5fc1c" providerId="AD" clId="Web-{A1590504-4DEA-70D5-B55D-018E0254CB02}" dt="2024-11-19T10:43:01.103" v="8" actId="14100"/>
        <pc:sldMkLst>
          <pc:docMk/>
          <pc:sldMk cId="2259308896" sldId="256"/>
        </pc:sldMkLst>
        <pc:spChg chg="mod">
          <ac:chgData name="DETOMASO GIACOMO" userId="S::g.detomaso7@studenti.uniba.it::09e590ff-a802-4cbf-9094-f98b50c5fc1c" providerId="AD" clId="Web-{A1590504-4DEA-70D5-B55D-018E0254CB02}" dt="2024-11-19T10:43:01.103" v="8" actId="14100"/>
          <ac:spMkLst>
            <pc:docMk/>
            <pc:sldMk cId="2259308896" sldId="256"/>
            <ac:spMk id="2" creationId="{51DF3D98-3C30-4CFC-8643-C81E829C8C25}"/>
          </ac:spMkLst>
        </pc:spChg>
      </pc:sldChg>
      <pc:sldChg chg="modSp">
        <pc:chgData name="DETOMASO GIACOMO" userId="S::g.detomaso7@studenti.uniba.it::09e590ff-a802-4cbf-9094-f98b50c5fc1c" providerId="AD" clId="Web-{A1590504-4DEA-70D5-B55D-018E0254CB02}" dt="2024-11-19T10:45:57.204" v="122" actId="20577"/>
        <pc:sldMkLst>
          <pc:docMk/>
          <pc:sldMk cId="1325608595" sldId="257"/>
        </pc:sldMkLst>
        <pc:spChg chg="mod">
          <ac:chgData name="DETOMASO GIACOMO" userId="S::g.detomaso7@studenti.uniba.it::09e590ff-a802-4cbf-9094-f98b50c5fc1c" providerId="AD" clId="Web-{A1590504-4DEA-70D5-B55D-018E0254CB02}" dt="2024-11-19T10:45:57.204" v="122" actId="20577"/>
          <ac:spMkLst>
            <pc:docMk/>
            <pc:sldMk cId="1325608595" sldId="257"/>
            <ac:spMk id="3" creationId="{22788C46-D0BC-4307-AE55-7601A139E7CB}"/>
          </ac:spMkLst>
        </pc:spChg>
      </pc:sldChg>
      <pc:sldChg chg="addSp delSp modSp mod modClrScheme chgLayout">
        <pc:chgData name="DETOMASO GIACOMO" userId="S::g.detomaso7@studenti.uniba.it::09e590ff-a802-4cbf-9094-f98b50c5fc1c" providerId="AD" clId="Web-{A1590504-4DEA-70D5-B55D-018E0254CB02}" dt="2024-11-19T10:50:02.590" v="165"/>
        <pc:sldMkLst>
          <pc:docMk/>
          <pc:sldMk cId="3662677160" sldId="286"/>
        </pc:sldMkLst>
        <pc:spChg chg="mod">
          <ac:chgData name="DETOMASO GIACOMO" userId="S::g.detomaso7@studenti.uniba.it::09e590ff-a802-4cbf-9094-f98b50c5fc1c" providerId="AD" clId="Web-{A1590504-4DEA-70D5-B55D-018E0254CB02}" dt="2024-11-19T10:48:27.649" v="158"/>
          <ac:spMkLst>
            <pc:docMk/>
            <pc:sldMk cId="3662677160" sldId="286"/>
            <ac:spMk id="2" creationId="{6F148DD4-4828-CE87-0C5C-42BE175E8DA5}"/>
          </ac:spMkLst>
        </pc:spChg>
        <pc:spChg chg="add del mod">
          <ac:chgData name="DETOMASO GIACOMO" userId="S::g.detomaso7@studenti.uniba.it::09e590ff-a802-4cbf-9094-f98b50c5fc1c" providerId="AD" clId="Web-{A1590504-4DEA-70D5-B55D-018E0254CB02}" dt="2024-11-19T10:47:38.381" v="144"/>
          <ac:spMkLst>
            <pc:docMk/>
            <pc:sldMk cId="3662677160" sldId="286"/>
            <ac:spMk id="4" creationId="{4B2AF9DA-43A9-14BD-2DC3-43A9AC6E44DC}"/>
          </ac:spMkLst>
        </pc:spChg>
        <pc:spChg chg="add del mod">
          <ac:chgData name="DETOMASO GIACOMO" userId="S::g.detomaso7@studenti.uniba.it::09e590ff-a802-4cbf-9094-f98b50c5fc1c" providerId="AD" clId="Web-{A1590504-4DEA-70D5-B55D-018E0254CB02}" dt="2024-11-19T10:47:33.959" v="142"/>
          <ac:spMkLst>
            <pc:docMk/>
            <pc:sldMk cId="3662677160" sldId="286"/>
            <ac:spMk id="7" creationId="{CFDB007B-E545-5637-15FC-1D43E8081C02}"/>
          </ac:spMkLst>
        </pc:spChg>
        <pc:spChg chg="add del mod">
          <ac:chgData name="DETOMASO GIACOMO" userId="S::g.detomaso7@studenti.uniba.it::09e590ff-a802-4cbf-9094-f98b50c5fc1c" providerId="AD" clId="Web-{A1590504-4DEA-70D5-B55D-018E0254CB02}" dt="2024-11-19T10:49:49.277" v="164"/>
          <ac:spMkLst>
            <pc:docMk/>
            <pc:sldMk cId="3662677160" sldId="286"/>
            <ac:spMk id="9" creationId="{6C23C3B8-76E6-1358-6F0E-6C5EF9D94295}"/>
          </ac:spMkLst>
        </pc:spChg>
        <pc:spChg chg="add del mod">
          <ac:chgData name="DETOMASO GIACOMO" userId="S::g.detomaso7@studenti.uniba.it::09e590ff-a802-4cbf-9094-f98b50c5fc1c" providerId="AD" clId="Web-{A1590504-4DEA-70D5-B55D-018E0254CB02}" dt="2024-11-19T10:48:27.649" v="158"/>
          <ac:spMkLst>
            <pc:docMk/>
            <pc:sldMk cId="3662677160" sldId="286"/>
            <ac:spMk id="11" creationId="{407676E1-EB8D-CEB1-B78A-A19616D88599}"/>
          </ac:spMkLst>
        </pc:spChg>
        <pc:picChg chg="add del mod ord">
          <ac:chgData name="DETOMASO GIACOMO" userId="S::g.detomaso7@studenti.uniba.it::09e590ff-a802-4cbf-9094-f98b50c5fc1c" providerId="AD" clId="Web-{A1590504-4DEA-70D5-B55D-018E0254CB02}" dt="2024-11-19T10:47:34.943" v="143"/>
          <ac:picMkLst>
            <pc:docMk/>
            <pc:sldMk cId="3662677160" sldId="286"/>
            <ac:picMk id="5" creationId="{317234AA-D3BE-88AB-797F-DF24A58F2DAD}"/>
          </ac:picMkLst>
        </pc:picChg>
        <pc:picChg chg="add del mod ord">
          <ac:chgData name="DETOMASO GIACOMO" userId="S::g.detomaso7@studenti.uniba.it::09e590ff-a802-4cbf-9094-f98b50c5fc1c" providerId="AD" clId="Web-{A1590504-4DEA-70D5-B55D-018E0254CB02}" dt="2024-11-19T10:48:32.586" v="159"/>
          <ac:picMkLst>
            <pc:docMk/>
            <pc:sldMk cId="3662677160" sldId="286"/>
            <ac:picMk id="6" creationId="{FAAB0469-E219-2B0F-1C02-8B380B778550}"/>
          </ac:picMkLst>
        </pc:picChg>
        <pc:picChg chg="del">
          <ac:chgData name="DETOMASO GIACOMO" userId="S::g.detomaso7@studenti.uniba.it::09e590ff-a802-4cbf-9094-f98b50c5fc1c" providerId="AD" clId="Web-{A1590504-4DEA-70D5-B55D-018E0254CB02}" dt="2024-11-19T10:46:45.691" v="139"/>
          <ac:picMkLst>
            <pc:docMk/>
            <pc:sldMk cId="3662677160" sldId="286"/>
            <ac:picMk id="10" creationId="{FCA2FB5B-570E-D181-A4B1-1DCB61C08948}"/>
          </ac:picMkLst>
        </pc:picChg>
        <pc:picChg chg="add del mod ord">
          <ac:chgData name="DETOMASO GIACOMO" userId="S::g.detomaso7@studenti.uniba.it::09e590ff-a802-4cbf-9094-f98b50c5fc1c" providerId="AD" clId="Web-{A1590504-4DEA-70D5-B55D-018E0254CB02}" dt="2024-11-19T10:50:02.590" v="165"/>
          <ac:picMkLst>
            <pc:docMk/>
            <pc:sldMk cId="3662677160" sldId="286"/>
            <ac:picMk id="12" creationId="{91E4646F-8A63-F3EA-C4DD-3F8CDF50F094}"/>
          </ac:picMkLst>
        </pc:picChg>
      </pc:sldChg>
      <pc:sldChg chg="del">
        <pc:chgData name="DETOMASO GIACOMO" userId="S::g.detomaso7@studenti.uniba.it::09e590ff-a802-4cbf-9094-f98b50c5fc1c" providerId="AD" clId="Web-{A1590504-4DEA-70D5-B55D-018E0254CB02}" dt="2024-11-19T10:46:39.050" v="138"/>
        <pc:sldMkLst>
          <pc:docMk/>
          <pc:sldMk cId="779750606" sldId="288"/>
        </pc:sldMkLst>
      </pc:sldChg>
      <pc:sldChg chg="modSp ord">
        <pc:chgData name="DETOMASO GIACOMO" userId="S::g.detomaso7@studenti.uniba.it::09e590ff-a802-4cbf-9094-f98b50c5fc1c" providerId="AD" clId="Web-{A1590504-4DEA-70D5-B55D-018E0254CB02}" dt="2024-11-19T10:55:39.449" v="597" actId="20577"/>
        <pc:sldMkLst>
          <pc:docMk/>
          <pc:sldMk cId="2529338794" sldId="289"/>
        </pc:sldMkLst>
        <pc:spChg chg="mod">
          <ac:chgData name="DETOMASO GIACOMO" userId="S::g.detomaso7@studenti.uniba.it::09e590ff-a802-4cbf-9094-f98b50c5fc1c" providerId="AD" clId="Web-{A1590504-4DEA-70D5-B55D-018E0254CB02}" dt="2024-11-19T10:55:39.449" v="597" actId="20577"/>
          <ac:spMkLst>
            <pc:docMk/>
            <pc:sldMk cId="2529338794" sldId="289"/>
            <ac:spMk id="3" creationId="{DAF7743C-9A64-6DD7-26EC-7870E2484D2F}"/>
          </ac:spMkLst>
        </pc:spChg>
        <pc:spChg chg="mod">
          <ac:chgData name="DETOMASO GIACOMO" userId="S::g.detomaso7@studenti.uniba.it::09e590ff-a802-4cbf-9094-f98b50c5fc1c" providerId="AD" clId="Web-{A1590504-4DEA-70D5-B55D-018E0254CB02}" dt="2024-11-19T10:50:35.826" v="183" actId="20577"/>
          <ac:spMkLst>
            <pc:docMk/>
            <pc:sldMk cId="2529338794" sldId="289"/>
            <ac:spMk id="5" creationId="{7FF5EE67-DE83-C00F-F31C-58A2B46234DB}"/>
          </ac:spMkLst>
        </pc:spChg>
      </pc:sldChg>
      <pc:sldChg chg="addSp delSp modSp ord">
        <pc:chgData name="DETOMASO GIACOMO" userId="S::g.detomaso7@studenti.uniba.it::09e590ff-a802-4cbf-9094-f98b50c5fc1c" providerId="AD" clId="Web-{A1590504-4DEA-70D5-B55D-018E0254CB02}" dt="2024-11-19T11:00:05.226" v="649" actId="1076"/>
        <pc:sldMkLst>
          <pc:docMk/>
          <pc:sldMk cId="1265939620" sldId="290"/>
        </pc:sldMkLst>
        <pc:spChg chg="del">
          <ac:chgData name="DETOMASO GIACOMO" userId="S::g.detomaso7@studenti.uniba.it::09e590ff-a802-4cbf-9094-f98b50c5fc1c" providerId="AD" clId="Web-{A1590504-4DEA-70D5-B55D-018E0254CB02}" dt="2024-11-19T10:56:56.874" v="628"/>
          <ac:spMkLst>
            <pc:docMk/>
            <pc:sldMk cId="1265939620" sldId="290"/>
            <ac:spMk id="3" creationId="{D1455C0B-19FB-954B-532A-0A68CAC4E0E4}"/>
          </ac:spMkLst>
        </pc:spChg>
        <pc:spChg chg="del">
          <ac:chgData name="DETOMASO GIACOMO" userId="S::g.detomaso7@studenti.uniba.it::09e590ff-a802-4cbf-9094-f98b50c5fc1c" providerId="AD" clId="Web-{A1590504-4DEA-70D5-B55D-018E0254CB02}" dt="2024-11-19T10:56:58.577" v="629"/>
          <ac:spMkLst>
            <pc:docMk/>
            <pc:sldMk cId="1265939620" sldId="290"/>
            <ac:spMk id="4" creationId="{DBA34351-9D9C-8C32-5CC0-3F19A1CAC037}"/>
          </ac:spMkLst>
        </pc:spChg>
        <pc:spChg chg="add del mod">
          <ac:chgData name="DETOMASO GIACOMO" userId="S::g.detomaso7@studenti.uniba.it::09e590ff-a802-4cbf-9094-f98b50c5fc1c" providerId="AD" clId="Web-{A1590504-4DEA-70D5-B55D-018E0254CB02}" dt="2024-11-19T10:56:59.921" v="630"/>
          <ac:spMkLst>
            <pc:docMk/>
            <pc:sldMk cId="1265939620" sldId="290"/>
            <ac:spMk id="5" creationId="{26F75003-669A-E87E-9F4A-8302114E903B}"/>
          </ac:spMkLst>
        </pc:spChg>
        <pc:spChg chg="mod">
          <ac:chgData name="DETOMASO GIACOMO" userId="S::g.detomaso7@studenti.uniba.it::09e590ff-a802-4cbf-9094-f98b50c5fc1c" providerId="AD" clId="Web-{A1590504-4DEA-70D5-B55D-018E0254CB02}" dt="2024-11-19T10:56:54.030" v="627" actId="20577"/>
          <ac:spMkLst>
            <pc:docMk/>
            <pc:sldMk cId="1265939620" sldId="290"/>
            <ac:spMk id="6" creationId="{EDF9E134-98AA-3ECE-E40A-180C85ACD7D5}"/>
          </ac:spMkLst>
        </pc:spChg>
        <pc:spChg chg="add del mod">
          <ac:chgData name="DETOMASO GIACOMO" userId="S::g.detomaso7@studenti.uniba.it::09e590ff-a802-4cbf-9094-f98b50c5fc1c" providerId="AD" clId="Web-{A1590504-4DEA-70D5-B55D-018E0254CB02}" dt="2024-11-19T10:57:01.593" v="631"/>
          <ac:spMkLst>
            <pc:docMk/>
            <pc:sldMk cId="1265939620" sldId="290"/>
            <ac:spMk id="8" creationId="{1084B9AA-8C5B-362A-D0EC-09B6E59D647D}"/>
          </ac:spMkLst>
        </pc:spChg>
        <pc:picChg chg="add del mod">
          <ac:chgData name="DETOMASO GIACOMO" userId="S::g.detomaso7@studenti.uniba.it::09e590ff-a802-4cbf-9094-f98b50c5fc1c" providerId="AD" clId="Web-{A1590504-4DEA-70D5-B55D-018E0254CB02}" dt="2024-11-19T10:57:52.361" v="635"/>
          <ac:picMkLst>
            <pc:docMk/>
            <pc:sldMk cId="1265939620" sldId="290"/>
            <ac:picMk id="9" creationId="{65462B64-AA36-E2EC-607B-23FDD0732B84}"/>
          </ac:picMkLst>
        </pc:picChg>
        <pc:picChg chg="add del mod">
          <ac:chgData name="DETOMASO GIACOMO" userId="S::g.detomaso7@studenti.uniba.it::09e590ff-a802-4cbf-9094-f98b50c5fc1c" providerId="AD" clId="Web-{A1590504-4DEA-70D5-B55D-018E0254CB02}" dt="2024-11-19T10:59:14.021" v="638"/>
          <ac:picMkLst>
            <pc:docMk/>
            <pc:sldMk cId="1265939620" sldId="290"/>
            <ac:picMk id="10" creationId="{24A680D0-6362-F866-3DB5-CA8E9CA0B37F}"/>
          </ac:picMkLst>
        </pc:picChg>
        <pc:picChg chg="add del mod">
          <ac:chgData name="DETOMASO GIACOMO" userId="S::g.detomaso7@studenti.uniba.it::09e590ff-a802-4cbf-9094-f98b50c5fc1c" providerId="AD" clId="Web-{A1590504-4DEA-70D5-B55D-018E0254CB02}" dt="2024-11-19T10:59:33.397" v="643"/>
          <ac:picMkLst>
            <pc:docMk/>
            <pc:sldMk cId="1265939620" sldId="290"/>
            <ac:picMk id="11" creationId="{E4056DC9-0B5E-D76E-C5EC-63F9FC07DF80}"/>
          </ac:picMkLst>
        </pc:picChg>
        <pc:picChg chg="add mod">
          <ac:chgData name="DETOMASO GIACOMO" userId="S::g.detomaso7@studenti.uniba.it::09e590ff-a802-4cbf-9094-f98b50c5fc1c" providerId="AD" clId="Web-{A1590504-4DEA-70D5-B55D-018E0254CB02}" dt="2024-11-19T11:00:05.226" v="649" actId="1076"/>
          <ac:picMkLst>
            <pc:docMk/>
            <pc:sldMk cId="1265939620" sldId="290"/>
            <ac:picMk id="12" creationId="{26D6ABF2-6B73-C660-C62A-5EB199E63B6F}"/>
          </ac:picMkLst>
        </pc:picChg>
      </pc:sldChg>
      <pc:sldChg chg="modSp del ord">
        <pc:chgData name="DETOMASO GIACOMO" userId="S::g.detomaso7@studenti.uniba.it::09e590ff-a802-4cbf-9094-f98b50c5fc1c" providerId="AD" clId="Web-{A1590504-4DEA-70D5-B55D-018E0254CB02}" dt="2024-11-19T11:06:02.883" v="828"/>
        <pc:sldMkLst>
          <pc:docMk/>
          <pc:sldMk cId="1678163377" sldId="298"/>
        </pc:sldMkLst>
        <pc:spChg chg="mod">
          <ac:chgData name="DETOMASO GIACOMO" userId="S::g.detomaso7@studenti.uniba.it::09e590ff-a802-4cbf-9094-f98b50c5fc1c" providerId="AD" clId="Web-{A1590504-4DEA-70D5-B55D-018E0254CB02}" dt="2024-11-19T10:56:47.249" v="621" actId="20577"/>
          <ac:spMkLst>
            <pc:docMk/>
            <pc:sldMk cId="1678163377" sldId="298"/>
            <ac:spMk id="2" creationId="{CB00786E-306F-FA21-4F87-81A032C68696}"/>
          </ac:spMkLst>
        </pc:spChg>
        <pc:graphicFrameChg chg="mod modGraphic">
          <ac:chgData name="DETOMASO GIACOMO" userId="S::g.detomaso7@studenti.uniba.it::09e590ff-a802-4cbf-9094-f98b50c5fc1c" providerId="AD" clId="Web-{A1590504-4DEA-70D5-B55D-018E0254CB02}" dt="2024-11-19T11:01:04.057" v="761"/>
          <ac:graphicFrameMkLst>
            <pc:docMk/>
            <pc:sldMk cId="1678163377" sldId="298"/>
            <ac:graphicFrameMk id="4" creationId="{E45D850A-4F58-6F54-953E-5ADC96B2EEB5}"/>
          </ac:graphicFrameMkLst>
        </pc:graphicFrameChg>
      </pc:sldChg>
      <pc:sldChg chg="modSp add del replId">
        <pc:chgData name="DETOMASO GIACOMO" userId="S::g.detomaso7@studenti.uniba.it::09e590ff-a802-4cbf-9094-f98b50c5fc1c" providerId="AD" clId="Web-{A1590504-4DEA-70D5-B55D-018E0254CB02}" dt="2024-11-19T11:06:05.258" v="829"/>
        <pc:sldMkLst>
          <pc:docMk/>
          <pc:sldMk cId="1783734188" sldId="299"/>
        </pc:sldMkLst>
        <pc:spChg chg="mod">
          <ac:chgData name="DETOMASO GIACOMO" userId="S::g.detomaso7@studenti.uniba.it::09e590ff-a802-4cbf-9094-f98b50c5fc1c" providerId="AD" clId="Web-{A1590504-4DEA-70D5-B55D-018E0254CB02}" dt="2024-11-19T11:01:21.761" v="764" actId="20577"/>
          <ac:spMkLst>
            <pc:docMk/>
            <pc:sldMk cId="1783734188" sldId="299"/>
            <ac:spMk id="2" creationId="{CB00786E-306F-FA21-4F87-81A032C68696}"/>
          </ac:spMkLst>
        </pc:spChg>
      </pc:sldChg>
      <pc:sldChg chg="modSp add del replId">
        <pc:chgData name="DETOMASO GIACOMO" userId="S::g.detomaso7@studenti.uniba.it::09e590ff-a802-4cbf-9094-f98b50c5fc1c" providerId="AD" clId="Web-{A1590504-4DEA-70D5-B55D-018E0254CB02}" dt="2024-11-19T11:06:08.227" v="830"/>
        <pc:sldMkLst>
          <pc:docMk/>
          <pc:sldMk cId="1169934240" sldId="300"/>
        </pc:sldMkLst>
        <pc:spChg chg="mod">
          <ac:chgData name="DETOMASO GIACOMO" userId="S::g.detomaso7@studenti.uniba.it::09e590ff-a802-4cbf-9094-f98b50c5fc1c" providerId="AD" clId="Web-{A1590504-4DEA-70D5-B55D-018E0254CB02}" dt="2024-11-19T11:01:24.417" v="765" actId="20577"/>
          <ac:spMkLst>
            <pc:docMk/>
            <pc:sldMk cId="1169934240" sldId="300"/>
            <ac:spMk id="2" creationId="{CB00786E-306F-FA21-4F87-81A032C68696}"/>
          </ac:spMkLst>
        </pc:spChg>
      </pc:sldChg>
      <pc:sldChg chg="addSp delSp modSp add replId">
        <pc:chgData name="DETOMASO GIACOMO" userId="S::g.detomaso7@studenti.uniba.it::09e590ff-a802-4cbf-9094-f98b50c5fc1c" providerId="AD" clId="Web-{A1590504-4DEA-70D5-B55D-018E0254CB02}" dt="2024-11-19T11:18:56.776" v="1077" actId="1076"/>
        <pc:sldMkLst>
          <pc:docMk/>
          <pc:sldMk cId="1947442575" sldId="301"/>
        </pc:sldMkLst>
        <pc:spChg chg="add del">
          <ac:chgData name="DETOMASO GIACOMO" userId="S::g.detomaso7@studenti.uniba.it::09e590ff-a802-4cbf-9094-f98b50c5fc1c" providerId="AD" clId="Web-{A1590504-4DEA-70D5-B55D-018E0254CB02}" dt="2024-11-19T11:06:56.385" v="835"/>
          <ac:spMkLst>
            <pc:docMk/>
            <pc:sldMk cId="1947442575" sldId="301"/>
            <ac:spMk id="5" creationId="{7F2498C1-9BD9-AE0D-5DD0-42A24D97C7F6}"/>
          </ac:spMkLst>
        </pc:spChg>
        <pc:spChg chg="mod">
          <ac:chgData name="DETOMASO GIACOMO" userId="S::g.detomaso7@studenti.uniba.it::09e590ff-a802-4cbf-9094-f98b50c5fc1c" providerId="AD" clId="Web-{A1590504-4DEA-70D5-B55D-018E0254CB02}" dt="2024-11-19T11:01:57.872" v="790" actId="20577"/>
          <ac:spMkLst>
            <pc:docMk/>
            <pc:sldMk cId="1947442575" sldId="301"/>
            <ac:spMk id="6" creationId="{EDF9E134-98AA-3ECE-E40A-180C85ACD7D5}"/>
          </ac:spMkLst>
        </pc:spChg>
        <pc:spChg chg="add mod">
          <ac:chgData name="DETOMASO GIACOMO" userId="S::g.detomaso7@studenti.uniba.it::09e590ff-a802-4cbf-9094-f98b50c5fc1c" providerId="AD" clId="Web-{A1590504-4DEA-70D5-B55D-018E0254CB02}" dt="2024-11-19T11:18:56.776" v="1077" actId="1076"/>
          <ac:spMkLst>
            <pc:docMk/>
            <pc:sldMk cId="1947442575" sldId="301"/>
            <ac:spMk id="7" creationId="{EF278164-6804-051F-33AA-CE9C497FC407}"/>
          </ac:spMkLst>
        </pc:spChg>
        <pc:picChg chg="add del mod">
          <ac:chgData name="DETOMASO GIACOMO" userId="S::g.detomaso7@studenti.uniba.it::09e590ff-a802-4cbf-9094-f98b50c5fc1c" providerId="AD" clId="Web-{A1590504-4DEA-70D5-B55D-018E0254CB02}" dt="2024-11-19T11:02:57.953" v="796"/>
          <ac:picMkLst>
            <pc:docMk/>
            <pc:sldMk cId="1947442575" sldId="301"/>
            <ac:picMk id="2" creationId="{0FAF3184-17C4-C061-BD6E-534B75D18616}"/>
          </ac:picMkLst>
        </pc:picChg>
        <pc:picChg chg="add del mod">
          <ac:chgData name="DETOMASO GIACOMO" userId="S::g.detomaso7@studenti.uniba.it::09e590ff-a802-4cbf-9094-f98b50c5fc1c" providerId="AD" clId="Web-{A1590504-4DEA-70D5-B55D-018E0254CB02}" dt="2024-11-19T11:05:03.693" v="825"/>
          <ac:picMkLst>
            <pc:docMk/>
            <pc:sldMk cId="1947442575" sldId="301"/>
            <ac:picMk id="3" creationId="{D25C1513-1ABC-59C8-7DA2-51361A14432A}"/>
          </ac:picMkLst>
        </pc:picChg>
        <pc:picChg chg="add mod">
          <ac:chgData name="DETOMASO GIACOMO" userId="S::g.detomaso7@studenti.uniba.it::09e590ff-a802-4cbf-9094-f98b50c5fc1c" providerId="AD" clId="Web-{A1590504-4DEA-70D5-B55D-018E0254CB02}" dt="2024-11-19T11:07:38.606" v="846" actId="1076"/>
          <ac:picMkLst>
            <pc:docMk/>
            <pc:sldMk cId="1947442575" sldId="301"/>
            <ac:picMk id="4" creationId="{85E46086-B24D-0C43-474C-F9835CCD47E0}"/>
          </ac:picMkLst>
        </pc:picChg>
        <pc:picChg chg="del mod">
          <ac:chgData name="DETOMASO GIACOMO" userId="S::g.detomaso7@studenti.uniba.it::09e590ff-a802-4cbf-9094-f98b50c5fc1c" providerId="AD" clId="Web-{A1590504-4DEA-70D5-B55D-018E0254CB02}" dt="2024-11-19T11:01:59.997" v="792"/>
          <ac:picMkLst>
            <pc:docMk/>
            <pc:sldMk cId="1947442575" sldId="301"/>
            <ac:picMk id="12" creationId="{26D6ABF2-6B73-C660-C62A-5EB199E63B6F}"/>
          </ac:picMkLst>
        </pc:picChg>
      </pc:sldChg>
      <pc:sldChg chg="modSp add replId">
        <pc:chgData name="DETOMASO GIACOMO" userId="S::g.detomaso7@studenti.uniba.it::09e590ff-a802-4cbf-9094-f98b50c5fc1c" providerId="AD" clId="Web-{A1590504-4DEA-70D5-B55D-018E0254CB02}" dt="2024-11-19T11:23:08.803" v="1108"/>
        <pc:sldMkLst>
          <pc:docMk/>
          <pc:sldMk cId="3531542153" sldId="302"/>
        </pc:sldMkLst>
        <pc:spChg chg="mod">
          <ac:chgData name="DETOMASO GIACOMO" userId="S::g.detomaso7@studenti.uniba.it::09e590ff-a802-4cbf-9094-f98b50c5fc1c" providerId="AD" clId="Web-{A1590504-4DEA-70D5-B55D-018E0254CB02}" dt="2024-11-19T11:03:52.627" v="811" actId="20577"/>
          <ac:spMkLst>
            <pc:docMk/>
            <pc:sldMk cId="3531542153" sldId="302"/>
            <ac:spMk id="2" creationId="{CB00786E-306F-FA21-4F87-81A032C68696}"/>
          </ac:spMkLst>
        </pc:spChg>
        <pc:graphicFrameChg chg="mod modGraphic">
          <ac:chgData name="DETOMASO GIACOMO" userId="S::g.detomaso7@studenti.uniba.it::09e590ff-a802-4cbf-9094-f98b50c5fc1c" providerId="AD" clId="Web-{A1590504-4DEA-70D5-B55D-018E0254CB02}" dt="2024-11-19T11:23:08.803" v="1108"/>
          <ac:graphicFrameMkLst>
            <pc:docMk/>
            <pc:sldMk cId="3531542153" sldId="302"/>
            <ac:graphicFrameMk id="4" creationId="{E45D850A-4F58-6F54-953E-5ADC96B2EEB5}"/>
          </ac:graphicFrameMkLst>
        </pc:graphicFrameChg>
      </pc:sldChg>
      <pc:sldChg chg="modSp add replId">
        <pc:chgData name="DETOMASO GIACOMO" userId="S::g.detomaso7@studenti.uniba.it::09e590ff-a802-4cbf-9094-f98b50c5fc1c" providerId="AD" clId="Web-{A1590504-4DEA-70D5-B55D-018E0254CB02}" dt="2024-11-19T11:03:58.862" v="813" actId="20577"/>
        <pc:sldMkLst>
          <pc:docMk/>
          <pc:sldMk cId="3650588251" sldId="303"/>
        </pc:sldMkLst>
        <pc:spChg chg="mod">
          <ac:chgData name="DETOMASO GIACOMO" userId="S::g.detomaso7@studenti.uniba.it::09e590ff-a802-4cbf-9094-f98b50c5fc1c" providerId="AD" clId="Web-{A1590504-4DEA-70D5-B55D-018E0254CB02}" dt="2024-11-19T11:03:58.862" v="813" actId="20577"/>
          <ac:spMkLst>
            <pc:docMk/>
            <pc:sldMk cId="3650588251" sldId="303"/>
            <ac:spMk id="2" creationId="{CB00786E-306F-FA21-4F87-81A032C68696}"/>
          </ac:spMkLst>
        </pc:spChg>
      </pc:sldChg>
      <pc:sldChg chg="addSp delSp modSp add replId">
        <pc:chgData name="DETOMASO GIACOMO" userId="S::g.detomaso7@studenti.uniba.it::09e590ff-a802-4cbf-9094-f98b50c5fc1c" providerId="AD" clId="Web-{A1590504-4DEA-70D5-B55D-018E0254CB02}" dt="2024-11-19T11:04:09.315" v="819"/>
        <pc:sldMkLst>
          <pc:docMk/>
          <pc:sldMk cId="4070608320" sldId="304"/>
        </pc:sldMkLst>
        <pc:spChg chg="mod">
          <ac:chgData name="DETOMASO GIACOMO" userId="S::g.detomaso7@studenti.uniba.it::09e590ff-a802-4cbf-9094-f98b50c5fc1c" providerId="AD" clId="Web-{A1590504-4DEA-70D5-B55D-018E0254CB02}" dt="2024-11-19T11:04:01.971" v="815" actId="20577"/>
          <ac:spMkLst>
            <pc:docMk/>
            <pc:sldMk cId="4070608320" sldId="304"/>
            <ac:spMk id="2" creationId="{CB00786E-306F-FA21-4F87-81A032C68696}"/>
          </ac:spMkLst>
        </pc:spChg>
        <pc:spChg chg="add del mod">
          <ac:chgData name="DETOMASO GIACOMO" userId="S::g.detomaso7@studenti.uniba.it::09e590ff-a802-4cbf-9094-f98b50c5fc1c" providerId="AD" clId="Web-{A1590504-4DEA-70D5-B55D-018E0254CB02}" dt="2024-11-19T11:04:09.315" v="819"/>
          <ac:spMkLst>
            <pc:docMk/>
            <pc:sldMk cId="4070608320" sldId="304"/>
            <ac:spMk id="3" creationId="{64152A83-3CC7-C2A1-C8FB-B842C54B06F7}"/>
          </ac:spMkLst>
        </pc:spChg>
      </pc:sldChg>
      <pc:sldChg chg="modSp add replId">
        <pc:chgData name="DETOMASO GIACOMO" userId="S::g.detomaso7@studenti.uniba.it::09e590ff-a802-4cbf-9094-f98b50c5fc1c" providerId="AD" clId="Web-{A1590504-4DEA-70D5-B55D-018E0254CB02}" dt="2024-11-19T11:05:38.163" v="827" actId="20577"/>
        <pc:sldMkLst>
          <pc:docMk/>
          <pc:sldMk cId="536764936" sldId="305"/>
        </pc:sldMkLst>
        <pc:spChg chg="mod">
          <ac:chgData name="DETOMASO GIACOMO" userId="S::g.detomaso7@studenti.uniba.it::09e590ff-a802-4cbf-9094-f98b50c5fc1c" providerId="AD" clId="Web-{A1590504-4DEA-70D5-B55D-018E0254CB02}" dt="2024-11-19T11:05:38.163" v="827" actId="20577"/>
          <ac:spMkLst>
            <pc:docMk/>
            <pc:sldMk cId="536764936" sldId="305"/>
            <ac:spMk id="2" creationId="{CB00786E-306F-FA21-4F87-81A032C68696}"/>
          </ac:spMkLst>
        </pc:spChg>
      </pc:sldChg>
      <pc:sldChg chg="modSp add replId">
        <pc:chgData name="DETOMASO GIACOMO" userId="S::g.detomaso7@studenti.uniba.it::09e590ff-a802-4cbf-9094-f98b50c5fc1c" providerId="AD" clId="Web-{A1590504-4DEA-70D5-B55D-018E0254CB02}" dt="2024-11-19T11:29:12.538" v="1212" actId="20577"/>
        <pc:sldMkLst>
          <pc:docMk/>
          <pc:sldMk cId="670556405" sldId="306"/>
        </pc:sldMkLst>
        <pc:spChg chg="mod">
          <ac:chgData name="DETOMASO GIACOMO" userId="S::g.detomaso7@studenti.uniba.it::09e590ff-a802-4cbf-9094-f98b50c5fc1c" providerId="AD" clId="Web-{A1590504-4DEA-70D5-B55D-018E0254CB02}" dt="2024-11-19T11:29:12.538" v="1212" actId="20577"/>
          <ac:spMkLst>
            <pc:docMk/>
            <pc:sldMk cId="670556405" sldId="306"/>
            <ac:spMk id="3" creationId="{DAF7743C-9A64-6DD7-26EC-7870E2484D2F}"/>
          </ac:spMkLst>
        </pc:spChg>
        <pc:spChg chg="mod">
          <ac:chgData name="DETOMASO GIACOMO" userId="S::g.detomaso7@studenti.uniba.it::09e590ff-a802-4cbf-9094-f98b50c5fc1c" providerId="AD" clId="Web-{A1590504-4DEA-70D5-B55D-018E0254CB02}" dt="2024-11-19T11:19:14.512" v="1085" actId="20577"/>
          <ac:spMkLst>
            <pc:docMk/>
            <pc:sldMk cId="670556405" sldId="306"/>
            <ac:spMk id="5" creationId="{7FF5EE67-DE83-C00F-F31C-58A2B46234DB}"/>
          </ac:spMkLst>
        </pc:spChg>
      </pc:sldChg>
    </pc:docChg>
  </pc:docChgLst>
  <pc:docChgLst>
    <pc:chgData name="DETOMASO GIACOMO" userId="09e590ff-a802-4cbf-9094-f98b50c5fc1c" providerId="ADAL" clId="{64F39A40-4B99-4435-BACC-20A4CD80640C}"/>
    <pc:docChg chg="undo redo custSel addSld delSld modSld sldOrd">
      <pc:chgData name="DETOMASO GIACOMO" userId="09e590ff-a802-4cbf-9094-f98b50c5fc1c" providerId="ADAL" clId="{64F39A40-4B99-4435-BACC-20A4CD80640C}" dt="2024-11-20T10:56:34.355" v="9483"/>
      <pc:docMkLst>
        <pc:docMk/>
      </pc:docMkLst>
      <pc:sldChg chg="addSp delSp modSp mod">
        <pc:chgData name="DETOMASO GIACOMO" userId="09e590ff-a802-4cbf-9094-f98b50c5fc1c" providerId="ADAL" clId="{64F39A40-4B99-4435-BACC-20A4CD80640C}" dt="2024-11-20T09:32:57.181" v="8859" actId="22"/>
        <pc:sldMkLst>
          <pc:docMk/>
          <pc:sldMk cId="2529338794" sldId="289"/>
        </pc:sldMkLst>
        <pc:spChg chg="mod">
          <ac:chgData name="DETOMASO GIACOMO" userId="09e590ff-a802-4cbf-9094-f98b50c5fc1c" providerId="ADAL" clId="{64F39A40-4B99-4435-BACC-20A4CD80640C}" dt="2024-11-19T22:18:23.742" v="1168" actId="20577"/>
          <ac:spMkLst>
            <pc:docMk/>
            <pc:sldMk cId="2529338794" sldId="289"/>
            <ac:spMk id="3" creationId="{DAF7743C-9A64-6DD7-26EC-7870E2484D2F}"/>
          </ac:spMkLst>
        </pc:spChg>
        <pc:picChg chg="add del">
          <ac:chgData name="DETOMASO GIACOMO" userId="09e590ff-a802-4cbf-9094-f98b50c5fc1c" providerId="ADAL" clId="{64F39A40-4B99-4435-BACC-20A4CD80640C}" dt="2024-11-20T09:32:57.181" v="8859" actId="22"/>
          <ac:picMkLst>
            <pc:docMk/>
            <pc:sldMk cId="2529338794" sldId="289"/>
            <ac:picMk id="4" creationId="{9501880D-253F-7F68-6740-FF259CC3B69C}"/>
          </ac:picMkLst>
        </pc:picChg>
      </pc:sldChg>
      <pc:sldChg chg="addSp delSp modSp mod">
        <pc:chgData name="DETOMASO GIACOMO" userId="09e590ff-a802-4cbf-9094-f98b50c5fc1c" providerId="ADAL" clId="{64F39A40-4B99-4435-BACC-20A4CD80640C}" dt="2024-11-20T09:33:12.018" v="8865" actId="22"/>
        <pc:sldMkLst>
          <pc:docMk/>
          <pc:sldMk cId="1265939620" sldId="290"/>
        </pc:sldMkLst>
        <pc:spChg chg="add del mod">
          <ac:chgData name="DETOMASO GIACOMO" userId="09e590ff-a802-4cbf-9094-f98b50c5fc1c" providerId="ADAL" clId="{64F39A40-4B99-4435-BACC-20A4CD80640C}" dt="2024-11-20T09:33:12.018" v="8865" actId="22"/>
          <ac:spMkLst>
            <pc:docMk/>
            <pc:sldMk cId="1265939620" sldId="290"/>
            <ac:spMk id="3" creationId="{98A81892-BA6D-156D-AEA1-D37FC3784C8A}"/>
          </ac:spMkLst>
        </pc:spChg>
      </pc:sldChg>
      <pc:sldChg chg="modSp mod">
        <pc:chgData name="DETOMASO GIACOMO" userId="09e590ff-a802-4cbf-9094-f98b50c5fc1c" providerId="ADAL" clId="{64F39A40-4B99-4435-BACC-20A4CD80640C}" dt="2024-11-20T10:16:16.141" v="9063" actId="20577"/>
        <pc:sldMkLst>
          <pc:docMk/>
          <pc:sldMk cId="362649583" sldId="292"/>
        </pc:sldMkLst>
        <pc:spChg chg="mod">
          <ac:chgData name="DETOMASO GIACOMO" userId="09e590ff-a802-4cbf-9094-f98b50c5fc1c" providerId="ADAL" clId="{64F39A40-4B99-4435-BACC-20A4CD80640C}" dt="2024-11-20T10:16:16.141" v="9063" actId="20577"/>
          <ac:spMkLst>
            <pc:docMk/>
            <pc:sldMk cId="362649583" sldId="292"/>
            <ac:spMk id="3" creationId="{9B5DDE7C-335B-FD23-E1E6-CDCB99B7878C}"/>
          </ac:spMkLst>
        </pc:spChg>
      </pc:sldChg>
      <pc:sldChg chg="modSp mod ord">
        <pc:chgData name="DETOMASO GIACOMO" userId="09e590ff-a802-4cbf-9094-f98b50c5fc1c" providerId="ADAL" clId="{64F39A40-4B99-4435-BACC-20A4CD80640C}" dt="2024-11-20T10:56:29.074" v="9481" actId="5793"/>
        <pc:sldMkLst>
          <pc:docMk/>
          <pc:sldMk cId="853261029" sldId="294"/>
        </pc:sldMkLst>
        <pc:spChg chg="mod">
          <ac:chgData name="DETOMASO GIACOMO" userId="09e590ff-a802-4cbf-9094-f98b50c5fc1c" providerId="ADAL" clId="{64F39A40-4B99-4435-BACC-20A4CD80640C}" dt="2024-11-20T10:56:29.074" v="9481" actId="5793"/>
          <ac:spMkLst>
            <pc:docMk/>
            <pc:sldMk cId="853261029" sldId="294"/>
            <ac:spMk id="4" creationId="{DE5C7B5A-A5C3-15D4-DF71-B692D28942FC}"/>
          </ac:spMkLst>
        </pc:spChg>
      </pc:sldChg>
      <pc:sldChg chg="ord">
        <pc:chgData name="DETOMASO GIACOMO" userId="09e590ff-a802-4cbf-9094-f98b50c5fc1c" providerId="ADAL" clId="{64F39A40-4B99-4435-BACC-20A4CD80640C}" dt="2024-11-20T10:56:34.355" v="9483"/>
        <pc:sldMkLst>
          <pc:docMk/>
          <pc:sldMk cId="1947442575" sldId="301"/>
        </pc:sldMkLst>
      </pc:sldChg>
      <pc:sldChg chg="modSp mod">
        <pc:chgData name="DETOMASO GIACOMO" userId="09e590ff-a802-4cbf-9094-f98b50c5fc1c" providerId="ADAL" clId="{64F39A40-4B99-4435-BACC-20A4CD80640C}" dt="2024-11-19T22:00:00.904" v="625" actId="20577"/>
        <pc:sldMkLst>
          <pc:docMk/>
          <pc:sldMk cId="3650588251" sldId="303"/>
        </pc:sldMkLst>
        <pc:graphicFrameChg chg="modGraphic">
          <ac:chgData name="DETOMASO GIACOMO" userId="09e590ff-a802-4cbf-9094-f98b50c5fc1c" providerId="ADAL" clId="{64F39A40-4B99-4435-BACC-20A4CD80640C}" dt="2024-11-19T22:00:00.904" v="625" actId="20577"/>
          <ac:graphicFrameMkLst>
            <pc:docMk/>
            <pc:sldMk cId="3650588251" sldId="303"/>
            <ac:graphicFrameMk id="4" creationId="{E45D850A-4F58-6F54-953E-5ADC96B2EEB5}"/>
          </ac:graphicFrameMkLst>
        </pc:graphicFrameChg>
      </pc:sldChg>
      <pc:sldChg chg="modSp mod">
        <pc:chgData name="DETOMASO GIACOMO" userId="09e590ff-a802-4cbf-9094-f98b50c5fc1c" providerId="ADAL" clId="{64F39A40-4B99-4435-BACC-20A4CD80640C}" dt="2024-11-19T22:17:52.606" v="1115" actId="20577"/>
        <pc:sldMkLst>
          <pc:docMk/>
          <pc:sldMk cId="1175222008" sldId="307"/>
        </pc:sldMkLst>
        <pc:spChg chg="mod">
          <ac:chgData name="DETOMASO GIACOMO" userId="09e590ff-a802-4cbf-9094-f98b50c5fc1c" providerId="ADAL" clId="{64F39A40-4B99-4435-BACC-20A4CD80640C}" dt="2024-11-19T22:17:52.606" v="1115" actId="20577"/>
          <ac:spMkLst>
            <pc:docMk/>
            <pc:sldMk cId="1175222008" sldId="307"/>
            <ac:spMk id="3" creationId="{4D30B780-6B8D-FAFF-CF4A-44B1E82B33B4}"/>
          </ac:spMkLst>
        </pc:spChg>
      </pc:sldChg>
      <pc:sldChg chg="modSp mod">
        <pc:chgData name="DETOMASO GIACOMO" userId="09e590ff-a802-4cbf-9094-f98b50c5fc1c" providerId="ADAL" clId="{64F39A40-4B99-4435-BACC-20A4CD80640C}" dt="2024-11-19T21:39:59.902" v="430" actId="20577"/>
        <pc:sldMkLst>
          <pc:docMk/>
          <pc:sldMk cId="4218826735" sldId="309"/>
        </pc:sldMkLst>
        <pc:graphicFrameChg chg="mod modGraphic">
          <ac:chgData name="DETOMASO GIACOMO" userId="09e590ff-a802-4cbf-9094-f98b50c5fc1c" providerId="ADAL" clId="{64F39A40-4B99-4435-BACC-20A4CD80640C}" dt="2024-11-19T21:39:59.902" v="430" actId="20577"/>
          <ac:graphicFrameMkLst>
            <pc:docMk/>
            <pc:sldMk cId="4218826735" sldId="309"/>
            <ac:graphicFrameMk id="4" creationId="{25815F00-C434-DC94-793B-D76FE22A0232}"/>
          </ac:graphicFrameMkLst>
        </pc:graphicFrameChg>
      </pc:sldChg>
      <pc:sldChg chg="modSp mod">
        <pc:chgData name="DETOMASO GIACOMO" userId="09e590ff-a802-4cbf-9094-f98b50c5fc1c" providerId="ADAL" clId="{64F39A40-4B99-4435-BACC-20A4CD80640C}" dt="2024-11-19T21:55:42.854" v="458" actId="20577"/>
        <pc:sldMkLst>
          <pc:docMk/>
          <pc:sldMk cId="720938760" sldId="311"/>
        </pc:sldMkLst>
        <pc:graphicFrameChg chg="mod modGraphic">
          <ac:chgData name="DETOMASO GIACOMO" userId="09e590ff-a802-4cbf-9094-f98b50c5fc1c" providerId="ADAL" clId="{64F39A40-4B99-4435-BACC-20A4CD80640C}" dt="2024-11-19T21:55:42.854" v="458" actId="20577"/>
          <ac:graphicFrameMkLst>
            <pc:docMk/>
            <pc:sldMk cId="720938760" sldId="311"/>
            <ac:graphicFrameMk id="4" creationId="{5917A12E-4E5E-D631-215E-0E62DB08EAAC}"/>
          </ac:graphicFrameMkLst>
        </pc:graphicFrameChg>
      </pc:sldChg>
      <pc:sldChg chg="modSp mod">
        <pc:chgData name="DETOMASO GIACOMO" userId="09e590ff-a802-4cbf-9094-f98b50c5fc1c" providerId="ADAL" clId="{64F39A40-4B99-4435-BACC-20A4CD80640C}" dt="2024-11-19T22:23:45.200" v="1199" actId="20577"/>
        <pc:sldMkLst>
          <pc:docMk/>
          <pc:sldMk cId="3007152455" sldId="312"/>
        </pc:sldMkLst>
        <pc:spChg chg="mod">
          <ac:chgData name="DETOMASO GIACOMO" userId="09e590ff-a802-4cbf-9094-f98b50c5fc1c" providerId="ADAL" clId="{64F39A40-4B99-4435-BACC-20A4CD80640C}" dt="2024-11-19T22:23:45.200" v="1199" actId="20577"/>
          <ac:spMkLst>
            <pc:docMk/>
            <pc:sldMk cId="3007152455" sldId="312"/>
            <ac:spMk id="3" creationId="{BACC863E-B11F-7099-E650-AB06F34C9907}"/>
          </ac:spMkLst>
        </pc:spChg>
      </pc:sldChg>
      <pc:sldChg chg="addSp delSp modSp add mod">
        <pc:chgData name="DETOMASO GIACOMO" userId="09e590ff-a802-4cbf-9094-f98b50c5fc1c" providerId="ADAL" clId="{64F39A40-4B99-4435-BACC-20A4CD80640C}" dt="2024-11-19T21:36:36.512" v="420" actId="20577"/>
        <pc:sldMkLst>
          <pc:docMk/>
          <pc:sldMk cId="2772034222" sldId="313"/>
        </pc:sldMkLst>
        <pc:spChg chg="del">
          <ac:chgData name="DETOMASO GIACOMO" userId="09e590ff-a802-4cbf-9094-f98b50c5fc1c" providerId="ADAL" clId="{64F39A40-4B99-4435-BACC-20A4CD80640C}" dt="2024-11-19T21:33:54.969" v="306" actId="21"/>
          <ac:spMkLst>
            <pc:docMk/>
            <pc:sldMk cId="2772034222" sldId="313"/>
            <ac:spMk id="2" creationId="{13C0030E-3B24-C0B2-8AF6-EB6549685713}"/>
          </ac:spMkLst>
        </pc:spChg>
        <pc:spChg chg="del">
          <ac:chgData name="DETOMASO GIACOMO" userId="09e590ff-a802-4cbf-9094-f98b50c5fc1c" providerId="ADAL" clId="{64F39A40-4B99-4435-BACC-20A4CD80640C}" dt="2024-11-19T21:33:57.172" v="307" actId="21"/>
          <ac:spMkLst>
            <pc:docMk/>
            <pc:sldMk cId="2772034222" sldId="313"/>
            <ac:spMk id="7" creationId="{1E975FCE-666D-9CDB-9959-6FFF9E596008}"/>
          </ac:spMkLst>
        </pc:spChg>
        <pc:spChg chg="add mod">
          <ac:chgData name="DETOMASO GIACOMO" userId="09e590ff-a802-4cbf-9094-f98b50c5fc1c" providerId="ADAL" clId="{64F39A40-4B99-4435-BACC-20A4CD80640C}" dt="2024-11-19T21:36:36.512" v="420" actId="20577"/>
          <ac:spMkLst>
            <pc:docMk/>
            <pc:sldMk cId="2772034222" sldId="313"/>
            <ac:spMk id="8" creationId="{691E07E8-C97C-E1D0-6371-A67BE61EF0DB}"/>
          </ac:spMkLst>
        </pc:spChg>
        <pc:picChg chg="del">
          <ac:chgData name="DETOMASO GIACOMO" userId="09e590ff-a802-4cbf-9094-f98b50c5fc1c" providerId="ADAL" clId="{64F39A40-4B99-4435-BACC-20A4CD80640C}" dt="2024-11-19T21:33:50.844" v="305" actId="21"/>
          <ac:picMkLst>
            <pc:docMk/>
            <pc:sldMk cId="2772034222" sldId="313"/>
            <ac:picMk id="4" creationId="{229038D2-F9A8-545A-FC0A-BCFD8B5AFDC1}"/>
          </ac:picMkLst>
        </pc:picChg>
        <pc:picChg chg="add mod">
          <ac:chgData name="DETOMASO GIACOMO" userId="09e590ff-a802-4cbf-9094-f98b50c5fc1c" providerId="ADAL" clId="{64F39A40-4B99-4435-BACC-20A4CD80640C}" dt="2024-11-19T21:34:37.573" v="314" actId="1076"/>
          <ac:picMkLst>
            <pc:docMk/>
            <pc:sldMk cId="2772034222" sldId="313"/>
            <ac:picMk id="5" creationId="{8B070CE9-024A-FDE9-9951-7403F34A26D3}"/>
          </ac:picMkLst>
        </pc:picChg>
      </pc:sldChg>
      <pc:sldChg chg="modSp add mod ord">
        <pc:chgData name="DETOMASO GIACOMO" userId="09e590ff-a802-4cbf-9094-f98b50c5fc1c" providerId="ADAL" clId="{64F39A40-4B99-4435-BACC-20A4CD80640C}" dt="2024-11-19T22:18:47.700" v="1195" actId="20577"/>
        <pc:sldMkLst>
          <pc:docMk/>
          <pc:sldMk cId="3584051339" sldId="314"/>
        </pc:sldMkLst>
        <pc:spChg chg="mod">
          <ac:chgData name="DETOMASO GIACOMO" userId="09e590ff-a802-4cbf-9094-f98b50c5fc1c" providerId="ADAL" clId="{64F39A40-4B99-4435-BACC-20A4CD80640C}" dt="2024-11-19T22:18:47.700" v="1195" actId="20577"/>
          <ac:spMkLst>
            <pc:docMk/>
            <pc:sldMk cId="3584051339" sldId="314"/>
            <ac:spMk id="2" creationId="{45F0B952-7B93-27D5-D04C-7EDED95E45AA}"/>
          </ac:spMkLst>
        </pc:spChg>
      </pc:sldChg>
      <pc:sldChg chg="addSp delSp modSp add mod ord">
        <pc:chgData name="DETOMASO GIACOMO" userId="09e590ff-a802-4cbf-9094-f98b50c5fc1c" providerId="ADAL" clId="{64F39A40-4B99-4435-BACC-20A4CD80640C}" dt="2024-11-20T08:24:34.784" v="6648" actId="27636"/>
        <pc:sldMkLst>
          <pc:docMk/>
          <pc:sldMk cId="440263357" sldId="315"/>
        </pc:sldMkLst>
        <pc:spChg chg="mod">
          <ac:chgData name="DETOMASO GIACOMO" userId="09e590ff-a802-4cbf-9094-f98b50c5fc1c" providerId="ADAL" clId="{64F39A40-4B99-4435-BACC-20A4CD80640C}" dt="2024-11-19T22:34:06.467" v="1734" actId="20577"/>
          <ac:spMkLst>
            <pc:docMk/>
            <pc:sldMk cId="440263357" sldId="315"/>
            <ac:spMk id="2" creationId="{9B8CC3AB-20B9-3699-3BE6-9B04C23A750D}"/>
          </ac:spMkLst>
        </pc:spChg>
        <pc:spChg chg="mod">
          <ac:chgData name="DETOMASO GIACOMO" userId="09e590ff-a802-4cbf-9094-f98b50c5fc1c" providerId="ADAL" clId="{64F39A40-4B99-4435-BACC-20A4CD80640C}" dt="2024-11-19T22:31:41.572" v="1557" actId="20577"/>
          <ac:spMkLst>
            <pc:docMk/>
            <pc:sldMk cId="440263357" sldId="315"/>
            <ac:spMk id="3" creationId="{2294FED2-48B6-EBA7-F808-7691128D18A9}"/>
          </ac:spMkLst>
        </pc:spChg>
        <pc:spChg chg="add del">
          <ac:chgData name="DETOMASO GIACOMO" userId="09e590ff-a802-4cbf-9094-f98b50c5fc1c" providerId="ADAL" clId="{64F39A40-4B99-4435-BACC-20A4CD80640C}" dt="2024-11-19T22:32:11.276" v="1561" actId="22"/>
          <ac:spMkLst>
            <pc:docMk/>
            <pc:sldMk cId="440263357" sldId="315"/>
            <ac:spMk id="5" creationId="{23B4F488-0F44-BD0E-14D8-36636D9B2155}"/>
          </ac:spMkLst>
        </pc:spChg>
        <pc:spChg chg="add mod">
          <ac:chgData name="DETOMASO GIACOMO" userId="09e590ff-a802-4cbf-9094-f98b50c5fc1c" providerId="ADAL" clId="{64F39A40-4B99-4435-BACC-20A4CD80640C}" dt="2024-11-19T22:32:29.980" v="1577" actId="20577"/>
          <ac:spMkLst>
            <pc:docMk/>
            <pc:sldMk cId="440263357" sldId="315"/>
            <ac:spMk id="6" creationId="{DD82D5AC-178B-B30C-B859-E8AF6E33753A}"/>
          </ac:spMkLst>
        </pc:spChg>
        <pc:spChg chg="add mod">
          <ac:chgData name="DETOMASO GIACOMO" userId="09e590ff-a802-4cbf-9094-f98b50c5fc1c" providerId="ADAL" clId="{64F39A40-4B99-4435-BACC-20A4CD80640C}" dt="2024-11-20T08:24:34.784" v="6648" actId="27636"/>
          <ac:spMkLst>
            <pc:docMk/>
            <pc:sldMk cId="440263357" sldId="315"/>
            <ac:spMk id="7" creationId="{662013AE-3821-3352-99A5-643F3A315464}"/>
          </ac:spMkLst>
        </pc:spChg>
      </pc:sldChg>
      <pc:sldChg chg="modSp add mod ord">
        <pc:chgData name="DETOMASO GIACOMO" userId="09e590ff-a802-4cbf-9094-f98b50c5fc1c" providerId="ADAL" clId="{64F39A40-4B99-4435-BACC-20A4CD80640C}" dt="2024-11-19T22:34:36.811" v="1755" actId="20577"/>
        <pc:sldMkLst>
          <pc:docMk/>
          <pc:sldMk cId="2889670949" sldId="316"/>
        </pc:sldMkLst>
        <pc:spChg chg="mod">
          <ac:chgData name="DETOMASO GIACOMO" userId="09e590ff-a802-4cbf-9094-f98b50c5fc1c" providerId="ADAL" clId="{64F39A40-4B99-4435-BACC-20A4CD80640C}" dt="2024-11-19T22:34:36.811" v="1755" actId="20577"/>
          <ac:spMkLst>
            <pc:docMk/>
            <pc:sldMk cId="2889670949" sldId="316"/>
            <ac:spMk id="2" creationId="{F3A49FF5-F407-AC7D-5238-911F18406C30}"/>
          </ac:spMkLst>
        </pc:spChg>
      </pc:sldChg>
      <pc:sldChg chg="addSp delSp modSp add mod ord">
        <pc:chgData name="DETOMASO GIACOMO" userId="09e590ff-a802-4cbf-9094-f98b50c5fc1c" providerId="ADAL" clId="{64F39A40-4B99-4435-BACC-20A4CD80640C}" dt="2024-11-20T08:25:02.281" v="6649" actId="113"/>
        <pc:sldMkLst>
          <pc:docMk/>
          <pc:sldMk cId="1304869146" sldId="317"/>
        </pc:sldMkLst>
        <pc:spChg chg="mod">
          <ac:chgData name="DETOMASO GIACOMO" userId="09e590ff-a802-4cbf-9094-f98b50c5fc1c" providerId="ADAL" clId="{64F39A40-4B99-4435-BACC-20A4CD80640C}" dt="2024-11-19T22:35:14.954" v="1802" actId="20577"/>
          <ac:spMkLst>
            <pc:docMk/>
            <pc:sldMk cId="1304869146" sldId="317"/>
            <ac:spMk id="2" creationId="{33D56BDD-39B6-BC24-42A1-21918984654B}"/>
          </ac:spMkLst>
        </pc:spChg>
        <pc:spChg chg="del">
          <ac:chgData name="DETOMASO GIACOMO" userId="09e590ff-a802-4cbf-9094-f98b50c5fc1c" providerId="ADAL" clId="{64F39A40-4B99-4435-BACC-20A4CD80640C}" dt="2024-11-19T22:34:48.264" v="1759" actId="21"/>
          <ac:spMkLst>
            <pc:docMk/>
            <pc:sldMk cId="1304869146" sldId="317"/>
            <ac:spMk id="3" creationId="{0B27157F-72C6-1B73-39EA-5FDB57E46FD2}"/>
          </ac:spMkLst>
        </pc:spChg>
        <pc:spChg chg="add del mod">
          <ac:chgData name="DETOMASO GIACOMO" userId="09e590ff-a802-4cbf-9094-f98b50c5fc1c" providerId="ADAL" clId="{64F39A40-4B99-4435-BACC-20A4CD80640C}" dt="2024-11-19T22:35:23.424" v="1803" actId="21"/>
          <ac:spMkLst>
            <pc:docMk/>
            <pc:sldMk cId="1304869146" sldId="317"/>
            <ac:spMk id="5" creationId="{3CD8CFD2-E22D-89DF-5A7D-2AA8073C6632}"/>
          </ac:spMkLst>
        </pc:spChg>
        <pc:spChg chg="del mod">
          <ac:chgData name="DETOMASO GIACOMO" userId="09e590ff-a802-4cbf-9094-f98b50c5fc1c" providerId="ADAL" clId="{64F39A40-4B99-4435-BACC-20A4CD80640C}" dt="2024-11-19T22:35:26.377" v="1805" actId="21"/>
          <ac:spMkLst>
            <pc:docMk/>
            <pc:sldMk cId="1304869146" sldId="317"/>
            <ac:spMk id="6" creationId="{6DF6C88D-13F0-13E0-A739-591285288BD6}"/>
          </ac:spMkLst>
        </pc:spChg>
        <pc:spChg chg="mod">
          <ac:chgData name="DETOMASO GIACOMO" userId="09e590ff-a802-4cbf-9094-f98b50c5fc1c" providerId="ADAL" clId="{64F39A40-4B99-4435-BACC-20A4CD80640C}" dt="2024-11-20T08:25:02.281" v="6649" actId="113"/>
          <ac:spMkLst>
            <pc:docMk/>
            <pc:sldMk cId="1304869146" sldId="317"/>
            <ac:spMk id="7" creationId="{A3E30C62-368B-5C94-BC2E-D9B2D14995ED}"/>
          </ac:spMkLst>
        </pc:spChg>
      </pc:sldChg>
      <pc:sldChg chg="modSp add mod ord">
        <pc:chgData name="DETOMASO GIACOMO" userId="09e590ff-a802-4cbf-9094-f98b50c5fc1c" providerId="ADAL" clId="{64F39A40-4B99-4435-BACC-20A4CD80640C}" dt="2024-11-19T22:38:38.661" v="2116" actId="20577"/>
        <pc:sldMkLst>
          <pc:docMk/>
          <pc:sldMk cId="47380698" sldId="318"/>
        </pc:sldMkLst>
        <pc:spChg chg="mod">
          <ac:chgData name="DETOMASO GIACOMO" userId="09e590ff-a802-4cbf-9094-f98b50c5fc1c" providerId="ADAL" clId="{64F39A40-4B99-4435-BACC-20A4CD80640C}" dt="2024-11-19T22:38:38.661" v="2116" actId="20577"/>
          <ac:spMkLst>
            <pc:docMk/>
            <pc:sldMk cId="47380698" sldId="318"/>
            <ac:spMk id="2" creationId="{ABDF3B39-A5AE-C498-1D5C-3136C75656E0}"/>
          </ac:spMkLst>
        </pc:spChg>
      </pc:sldChg>
      <pc:sldChg chg="modSp add mod ord">
        <pc:chgData name="DETOMASO GIACOMO" userId="09e590ff-a802-4cbf-9094-f98b50c5fc1c" providerId="ADAL" clId="{64F39A40-4B99-4435-BACC-20A4CD80640C}" dt="2024-11-19T22:45:20.478" v="2776" actId="20577"/>
        <pc:sldMkLst>
          <pc:docMk/>
          <pc:sldMk cId="2614312624" sldId="319"/>
        </pc:sldMkLst>
        <pc:spChg chg="mod">
          <ac:chgData name="DETOMASO GIACOMO" userId="09e590ff-a802-4cbf-9094-f98b50c5fc1c" providerId="ADAL" clId="{64F39A40-4B99-4435-BACC-20A4CD80640C}" dt="2024-11-19T22:45:20.478" v="2776" actId="20577"/>
          <ac:spMkLst>
            <pc:docMk/>
            <pc:sldMk cId="2614312624" sldId="319"/>
            <ac:spMk id="2" creationId="{2B33AF86-BC5E-7373-798B-4894355D2290}"/>
          </ac:spMkLst>
        </pc:spChg>
      </pc:sldChg>
      <pc:sldChg chg="addSp delSp modSp add mod">
        <pc:chgData name="DETOMASO GIACOMO" userId="09e590ff-a802-4cbf-9094-f98b50c5fc1c" providerId="ADAL" clId="{64F39A40-4B99-4435-BACC-20A4CD80640C}" dt="2024-11-19T23:04:37.380" v="4360" actId="1076"/>
        <pc:sldMkLst>
          <pc:docMk/>
          <pc:sldMk cId="3090975516" sldId="320"/>
        </pc:sldMkLst>
        <pc:spChg chg="mod">
          <ac:chgData name="DETOMASO GIACOMO" userId="09e590ff-a802-4cbf-9094-f98b50c5fc1c" providerId="ADAL" clId="{64F39A40-4B99-4435-BACC-20A4CD80640C}" dt="2024-11-19T22:57:37.217" v="3886" actId="1076"/>
          <ac:spMkLst>
            <pc:docMk/>
            <pc:sldMk cId="3090975516" sldId="320"/>
            <ac:spMk id="2" creationId="{9E0F5650-F42B-B45A-2ED8-5773DA00197C}"/>
          </ac:spMkLst>
        </pc:spChg>
        <pc:spChg chg="add del mod">
          <ac:chgData name="DETOMASO GIACOMO" userId="09e590ff-a802-4cbf-9094-f98b50c5fc1c" providerId="ADAL" clId="{64F39A40-4B99-4435-BACC-20A4CD80640C}" dt="2024-11-19T23:00:04.694" v="3966" actId="21"/>
          <ac:spMkLst>
            <pc:docMk/>
            <pc:sldMk cId="3090975516" sldId="320"/>
            <ac:spMk id="3" creationId="{8596888F-CD03-9E4F-C17E-6B2D5F33568A}"/>
          </ac:spMkLst>
        </pc:spChg>
        <pc:spChg chg="mod">
          <ac:chgData name="DETOMASO GIACOMO" userId="09e590ff-a802-4cbf-9094-f98b50c5fc1c" providerId="ADAL" clId="{64F39A40-4B99-4435-BACC-20A4CD80640C}" dt="2024-11-19T23:04:37.380" v="4360" actId="1076"/>
          <ac:spMkLst>
            <pc:docMk/>
            <pc:sldMk cId="3090975516" sldId="320"/>
            <ac:spMk id="7" creationId="{ABF17A4F-78FD-849E-573F-2E75B1EDC014}"/>
          </ac:spMkLst>
        </pc:spChg>
      </pc:sldChg>
      <pc:sldChg chg="addSp delSp modSp new mod">
        <pc:chgData name="DETOMASO GIACOMO" userId="09e590ff-a802-4cbf-9094-f98b50c5fc1c" providerId="ADAL" clId="{64F39A40-4B99-4435-BACC-20A4CD80640C}" dt="2024-11-19T23:08:57.902" v="4371" actId="1036"/>
        <pc:sldMkLst>
          <pc:docMk/>
          <pc:sldMk cId="824822756" sldId="321"/>
        </pc:sldMkLst>
        <pc:spChg chg="mod">
          <ac:chgData name="DETOMASO GIACOMO" userId="09e590ff-a802-4cbf-9094-f98b50c5fc1c" providerId="ADAL" clId="{64F39A40-4B99-4435-BACC-20A4CD80640C}" dt="2024-11-19T23:00:53.953" v="3983"/>
          <ac:spMkLst>
            <pc:docMk/>
            <pc:sldMk cId="824822756" sldId="321"/>
            <ac:spMk id="2" creationId="{038CE53C-C76B-9587-527B-175721ECBADE}"/>
          </ac:spMkLst>
        </pc:spChg>
        <pc:spChg chg="del">
          <ac:chgData name="DETOMASO GIACOMO" userId="09e590ff-a802-4cbf-9094-f98b50c5fc1c" providerId="ADAL" clId="{64F39A40-4B99-4435-BACC-20A4CD80640C}" dt="2024-11-19T23:00:10.289" v="3968"/>
          <ac:spMkLst>
            <pc:docMk/>
            <pc:sldMk cId="824822756" sldId="321"/>
            <ac:spMk id="3" creationId="{DA73C7F5-AB33-BDAD-E464-49B3F2826DDA}"/>
          </ac:spMkLst>
        </pc:spChg>
        <pc:spChg chg="add mod">
          <ac:chgData name="DETOMASO GIACOMO" userId="09e590ff-a802-4cbf-9094-f98b50c5fc1c" providerId="ADAL" clId="{64F39A40-4B99-4435-BACC-20A4CD80640C}" dt="2024-11-19T23:08:57.902" v="4371" actId="1036"/>
          <ac:spMkLst>
            <pc:docMk/>
            <pc:sldMk cId="824822756" sldId="321"/>
            <ac:spMk id="4" creationId="{8596888F-CD03-9E4F-C17E-6B2D5F33568A}"/>
          </ac:spMkLst>
        </pc:spChg>
        <pc:spChg chg="add mod">
          <ac:chgData name="DETOMASO GIACOMO" userId="09e590ff-a802-4cbf-9094-f98b50c5fc1c" providerId="ADAL" clId="{64F39A40-4B99-4435-BACC-20A4CD80640C}" dt="2024-11-19T23:00:20.414" v="3972"/>
          <ac:spMkLst>
            <pc:docMk/>
            <pc:sldMk cId="824822756" sldId="321"/>
            <ac:spMk id="5" creationId="{132FFF62-BD5E-8FD5-DE95-AF92AF89257E}"/>
          </ac:spMkLst>
        </pc:spChg>
      </pc:sldChg>
      <pc:sldChg chg="modSp add mod">
        <pc:chgData name="DETOMASO GIACOMO" userId="09e590ff-a802-4cbf-9094-f98b50c5fc1c" providerId="ADAL" clId="{64F39A40-4B99-4435-BACC-20A4CD80640C}" dt="2024-11-20T08:43:11.748" v="6651" actId="113"/>
        <pc:sldMkLst>
          <pc:docMk/>
          <pc:sldMk cId="209761575" sldId="322"/>
        </pc:sldMkLst>
        <pc:spChg chg="mod">
          <ac:chgData name="DETOMASO GIACOMO" userId="09e590ff-a802-4cbf-9094-f98b50c5fc1c" providerId="ADAL" clId="{64F39A40-4B99-4435-BACC-20A4CD80640C}" dt="2024-11-19T23:01:25.697" v="3994" actId="20577"/>
          <ac:spMkLst>
            <pc:docMk/>
            <pc:sldMk cId="209761575" sldId="322"/>
            <ac:spMk id="2" creationId="{D7535603-6FD6-7081-2365-F9AD4D15C8E9}"/>
          </ac:spMkLst>
        </pc:spChg>
        <pc:spChg chg="mod">
          <ac:chgData name="DETOMASO GIACOMO" userId="09e590ff-a802-4cbf-9094-f98b50c5fc1c" providerId="ADAL" clId="{64F39A40-4B99-4435-BACC-20A4CD80640C}" dt="2024-11-20T08:43:11.748" v="6651" actId="113"/>
          <ac:spMkLst>
            <pc:docMk/>
            <pc:sldMk cId="209761575" sldId="322"/>
            <ac:spMk id="4" creationId="{224FE830-4B37-33B9-AB28-CC3284E39747}"/>
          </ac:spMkLst>
        </pc:spChg>
      </pc:sldChg>
      <pc:sldChg chg="modSp add mod">
        <pc:chgData name="DETOMASO GIACOMO" userId="09e590ff-a802-4cbf-9094-f98b50c5fc1c" providerId="ADAL" clId="{64F39A40-4B99-4435-BACC-20A4CD80640C}" dt="2024-11-19T23:15:18.818" v="5059" actId="113"/>
        <pc:sldMkLst>
          <pc:docMk/>
          <pc:sldMk cId="118477475" sldId="323"/>
        </pc:sldMkLst>
        <pc:spChg chg="mod">
          <ac:chgData name="DETOMASO GIACOMO" userId="09e590ff-a802-4cbf-9094-f98b50c5fc1c" providerId="ADAL" clId="{64F39A40-4B99-4435-BACC-20A4CD80640C}" dt="2024-11-19T23:10:38.060" v="4568" actId="20577"/>
          <ac:spMkLst>
            <pc:docMk/>
            <pc:sldMk cId="118477475" sldId="323"/>
            <ac:spMk id="2" creationId="{B38D9FF1-C2E2-4252-9DFF-C4DAFEDE34F3}"/>
          </ac:spMkLst>
        </pc:spChg>
        <pc:spChg chg="mod">
          <ac:chgData name="DETOMASO GIACOMO" userId="09e590ff-a802-4cbf-9094-f98b50c5fc1c" providerId="ADAL" clId="{64F39A40-4B99-4435-BACC-20A4CD80640C}" dt="2024-11-19T23:15:18.818" v="5059" actId="113"/>
          <ac:spMkLst>
            <pc:docMk/>
            <pc:sldMk cId="118477475" sldId="323"/>
            <ac:spMk id="4" creationId="{5CB266F4-9039-3A18-1848-5AB3F46D42CB}"/>
          </ac:spMkLst>
        </pc:spChg>
      </pc:sldChg>
      <pc:sldChg chg="addSp delSp modSp new mod">
        <pc:chgData name="DETOMASO GIACOMO" userId="09e590ff-a802-4cbf-9094-f98b50c5fc1c" providerId="ADAL" clId="{64F39A40-4B99-4435-BACC-20A4CD80640C}" dt="2024-11-19T23:17:51.271" v="5277" actId="1076"/>
        <pc:sldMkLst>
          <pc:docMk/>
          <pc:sldMk cId="2903958518" sldId="324"/>
        </pc:sldMkLst>
        <pc:spChg chg="mod">
          <ac:chgData name="DETOMASO GIACOMO" userId="09e590ff-a802-4cbf-9094-f98b50c5fc1c" providerId="ADAL" clId="{64F39A40-4B99-4435-BACC-20A4CD80640C}" dt="2024-11-19T23:17:48.740" v="5276" actId="1076"/>
          <ac:spMkLst>
            <pc:docMk/>
            <pc:sldMk cId="2903958518" sldId="324"/>
            <ac:spMk id="2" creationId="{8BE25A49-84AF-C508-7248-1D6B9ACA59C2}"/>
          </ac:spMkLst>
        </pc:spChg>
        <pc:spChg chg="del">
          <ac:chgData name="DETOMASO GIACOMO" userId="09e590ff-a802-4cbf-9094-f98b50c5fc1c" providerId="ADAL" clId="{64F39A40-4B99-4435-BACC-20A4CD80640C}" dt="2024-11-19T23:13:54.155" v="5001" actId="21"/>
          <ac:spMkLst>
            <pc:docMk/>
            <pc:sldMk cId="2903958518" sldId="324"/>
            <ac:spMk id="3" creationId="{C6F86194-A913-1A37-4ABB-57CA5DD8823D}"/>
          </ac:spMkLst>
        </pc:spChg>
        <pc:picChg chg="add mod">
          <ac:chgData name="DETOMASO GIACOMO" userId="09e590ff-a802-4cbf-9094-f98b50c5fc1c" providerId="ADAL" clId="{64F39A40-4B99-4435-BACC-20A4CD80640C}" dt="2024-11-19T23:17:51.271" v="5277" actId="1076"/>
          <ac:picMkLst>
            <pc:docMk/>
            <pc:sldMk cId="2903958518" sldId="324"/>
            <ac:picMk id="5" creationId="{373EB53A-D831-F8A5-E77A-96E286023521}"/>
          </ac:picMkLst>
        </pc:picChg>
      </pc:sldChg>
      <pc:sldChg chg="addSp delSp modSp add mod">
        <pc:chgData name="DETOMASO GIACOMO" userId="09e590ff-a802-4cbf-9094-f98b50c5fc1c" providerId="ADAL" clId="{64F39A40-4B99-4435-BACC-20A4CD80640C}" dt="2024-11-19T23:19:04.345" v="5285" actId="1076"/>
        <pc:sldMkLst>
          <pc:docMk/>
          <pc:sldMk cId="2905498256" sldId="325"/>
        </pc:sldMkLst>
        <pc:picChg chg="add mod">
          <ac:chgData name="DETOMASO GIACOMO" userId="09e590ff-a802-4cbf-9094-f98b50c5fc1c" providerId="ADAL" clId="{64F39A40-4B99-4435-BACC-20A4CD80640C}" dt="2024-11-19T23:19:04.345" v="5285" actId="1076"/>
          <ac:picMkLst>
            <pc:docMk/>
            <pc:sldMk cId="2905498256" sldId="325"/>
            <ac:picMk id="4" creationId="{0D9726CC-5A34-A3AF-3D3D-AB7F28484036}"/>
          </ac:picMkLst>
        </pc:picChg>
        <pc:picChg chg="del">
          <ac:chgData name="DETOMASO GIACOMO" userId="09e590ff-a802-4cbf-9094-f98b50c5fc1c" providerId="ADAL" clId="{64F39A40-4B99-4435-BACC-20A4CD80640C}" dt="2024-11-19T23:18:01.843" v="5279" actId="21"/>
          <ac:picMkLst>
            <pc:docMk/>
            <pc:sldMk cId="2905498256" sldId="325"/>
            <ac:picMk id="5" creationId="{FBF4B46A-B8B7-0414-FD6B-22741DF075A8}"/>
          </ac:picMkLst>
        </pc:picChg>
      </pc:sldChg>
      <pc:sldChg chg="addSp delSp modSp new mod">
        <pc:chgData name="DETOMASO GIACOMO" userId="09e590ff-a802-4cbf-9094-f98b50c5fc1c" providerId="ADAL" clId="{64F39A40-4B99-4435-BACC-20A4CD80640C}" dt="2024-11-20T08:44:12.041" v="6653" actId="115"/>
        <pc:sldMkLst>
          <pc:docMk/>
          <pc:sldMk cId="3639956636" sldId="326"/>
        </pc:sldMkLst>
        <pc:spChg chg="mod">
          <ac:chgData name="DETOMASO GIACOMO" userId="09e590ff-a802-4cbf-9094-f98b50c5fc1c" providerId="ADAL" clId="{64F39A40-4B99-4435-BACC-20A4CD80640C}" dt="2024-11-19T23:19:45.003" v="5314" actId="20577"/>
          <ac:spMkLst>
            <pc:docMk/>
            <pc:sldMk cId="3639956636" sldId="326"/>
            <ac:spMk id="2" creationId="{7A2E63E4-8DCC-FD82-D103-BF199DF5A2D3}"/>
          </ac:spMkLst>
        </pc:spChg>
        <pc:spChg chg="mod">
          <ac:chgData name="DETOMASO GIACOMO" userId="09e590ff-a802-4cbf-9094-f98b50c5fc1c" providerId="ADAL" clId="{64F39A40-4B99-4435-BACC-20A4CD80640C}" dt="2024-11-20T08:44:12.041" v="6653" actId="115"/>
          <ac:spMkLst>
            <pc:docMk/>
            <pc:sldMk cId="3639956636" sldId="326"/>
            <ac:spMk id="3" creationId="{BE26D588-E702-057B-8F55-9A7BA9AB6576}"/>
          </ac:spMkLst>
        </pc:spChg>
        <pc:picChg chg="add del">
          <ac:chgData name="DETOMASO GIACOMO" userId="09e590ff-a802-4cbf-9094-f98b50c5fc1c" providerId="ADAL" clId="{64F39A40-4B99-4435-BACC-20A4CD80640C}" dt="2024-11-19T23:26:38.291" v="5882" actId="22"/>
          <ac:picMkLst>
            <pc:docMk/>
            <pc:sldMk cId="3639956636" sldId="326"/>
            <ac:picMk id="5" creationId="{C9EFEB50-D73E-F753-424C-8396D06FA71A}"/>
          </ac:picMkLst>
        </pc:picChg>
      </pc:sldChg>
      <pc:sldChg chg="modSp add mod">
        <pc:chgData name="DETOMASO GIACOMO" userId="09e590ff-a802-4cbf-9094-f98b50c5fc1c" providerId="ADAL" clId="{64F39A40-4B99-4435-BACC-20A4CD80640C}" dt="2024-11-20T08:24:34.769" v="6646" actId="27636"/>
        <pc:sldMkLst>
          <pc:docMk/>
          <pc:sldMk cId="2544682346" sldId="327"/>
        </pc:sldMkLst>
        <pc:spChg chg="mod">
          <ac:chgData name="DETOMASO GIACOMO" userId="09e590ff-a802-4cbf-9094-f98b50c5fc1c" providerId="ADAL" clId="{64F39A40-4B99-4435-BACC-20A4CD80640C}" dt="2024-11-19T23:26:51.214" v="5904" actId="20577"/>
          <ac:spMkLst>
            <pc:docMk/>
            <pc:sldMk cId="2544682346" sldId="327"/>
            <ac:spMk id="2" creationId="{60F481E2-1776-AB4D-88CF-4D535F8D4765}"/>
          </ac:spMkLst>
        </pc:spChg>
        <pc:spChg chg="mod">
          <ac:chgData name="DETOMASO GIACOMO" userId="09e590ff-a802-4cbf-9094-f98b50c5fc1c" providerId="ADAL" clId="{64F39A40-4B99-4435-BACC-20A4CD80640C}" dt="2024-11-20T08:24:34.769" v="6646" actId="27636"/>
          <ac:spMkLst>
            <pc:docMk/>
            <pc:sldMk cId="2544682346" sldId="327"/>
            <ac:spMk id="3" creationId="{FE8FB9BD-ACCC-777C-9396-7F8D5DEA9C0F}"/>
          </ac:spMkLst>
        </pc:spChg>
      </pc:sldChg>
      <pc:sldChg chg="modSp add mod">
        <pc:chgData name="DETOMASO GIACOMO" userId="09e590ff-a802-4cbf-9094-f98b50c5fc1c" providerId="ADAL" clId="{64F39A40-4B99-4435-BACC-20A4CD80640C}" dt="2024-11-20T08:54:46.733" v="7136" actId="20577"/>
        <pc:sldMkLst>
          <pc:docMk/>
          <pc:sldMk cId="1729919564" sldId="328"/>
        </pc:sldMkLst>
        <pc:spChg chg="mod">
          <ac:chgData name="DETOMASO GIACOMO" userId="09e590ff-a802-4cbf-9094-f98b50c5fc1c" providerId="ADAL" clId="{64F39A40-4B99-4435-BACC-20A4CD80640C}" dt="2024-11-20T08:44:53.615" v="6722" actId="20577"/>
          <ac:spMkLst>
            <pc:docMk/>
            <pc:sldMk cId="1729919564" sldId="328"/>
            <ac:spMk id="2" creationId="{29346BB2-6D2E-74A8-9CF9-7A8E202C49B5}"/>
          </ac:spMkLst>
        </pc:spChg>
        <pc:spChg chg="mod">
          <ac:chgData name="DETOMASO GIACOMO" userId="09e590ff-a802-4cbf-9094-f98b50c5fc1c" providerId="ADAL" clId="{64F39A40-4B99-4435-BACC-20A4CD80640C}" dt="2024-11-20T08:54:46.733" v="7136" actId="20577"/>
          <ac:spMkLst>
            <pc:docMk/>
            <pc:sldMk cId="1729919564" sldId="328"/>
            <ac:spMk id="3" creationId="{20DFA392-12B3-843F-96E9-8E8E8ACAFA74}"/>
          </ac:spMkLst>
        </pc:spChg>
      </pc:sldChg>
      <pc:sldChg chg="new del">
        <pc:chgData name="DETOMASO GIACOMO" userId="09e590ff-a802-4cbf-9094-f98b50c5fc1c" providerId="ADAL" clId="{64F39A40-4B99-4435-BACC-20A4CD80640C}" dt="2024-11-20T08:44:28.244" v="6655" actId="680"/>
        <pc:sldMkLst>
          <pc:docMk/>
          <pc:sldMk cId="3053445812" sldId="328"/>
        </pc:sldMkLst>
      </pc:sldChg>
      <pc:sldChg chg="modSp add mod">
        <pc:chgData name="DETOMASO GIACOMO" userId="09e590ff-a802-4cbf-9094-f98b50c5fc1c" providerId="ADAL" clId="{64F39A40-4B99-4435-BACC-20A4CD80640C}" dt="2024-11-20T08:57:56.710" v="7540" actId="20577"/>
        <pc:sldMkLst>
          <pc:docMk/>
          <pc:sldMk cId="1965984676" sldId="329"/>
        </pc:sldMkLst>
        <pc:spChg chg="mod">
          <ac:chgData name="DETOMASO GIACOMO" userId="09e590ff-a802-4cbf-9094-f98b50c5fc1c" providerId="ADAL" clId="{64F39A40-4B99-4435-BACC-20A4CD80640C}" dt="2024-11-20T08:55:39.403" v="7159" actId="20577"/>
          <ac:spMkLst>
            <pc:docMk/>
            <pc:sldMk cId="1965984676" sldId="329"/>
            <ac:spMk id="2" creationId="{012121F2-DA6F-4AD5-474F-822696D502F1}"/>
          </ac:spMkLst>
        </pc:spChg>
        <pc:spChg chg="mod">
          <ac:chgData name="DETOMASO GIACOMO" userId="09e590ff-a802-4cbf-9094-f98b50c5fc1c" providerId="ADAL" clId="{64F39A40-4B99-4435-BACC-20A4CD80640C}" dt="2024-11-20T08:57:56.710" v="7540" actId="20577"/>
          <ac:spMkLst>
            <pc:docMk/>
            <pc:sldMk cId="1965984676" sldId="329"/>
            <ac:spMk id="3" creationId="{843C7F17-FE77-7589-80C6-E19B27A36476}"/>
          </ac:spMkLst>
        </pc:spChg>
      </pc:sldChg>
      <pc:sldChg chg="modSp add mod">
        <pc:chgData name="DETOMASO GIACOMO" userId="09e590ff-a802-4cbf-9094-f98b50c5fc1c" providerId="ADAL" clId="{64F39A40-4B99-4435-BACC-20A4CD80640C}" dt="2024-11-20T09:00:22.268" v="7890" actId="113"/>
        <pc:sldMkLst>
          <pc:docMk/>
          <pc:sldMk cId="786082313" sldId="330"/>
        </pc:sldMkLst>
        <pc:spChg chg="mod">
          <ac:chgData name="DETOMASO GIACOMO" userId="09e590ff-a802-4cbf-9094-f98b50c5fc1c" providerId="ADAL" clId="{64F39A40-4B99-4435-BACC-20A4CD80640C}" dt="2024-11-20T08:58:12.704" v="7565" actId="20577"/>
          <ac:spMkLst>
            <pc:docMk/>
            <pc:sldMk cId="786082313" sldId="330"/>
            <ac:spMk id="2" creationId="{85766EAE-64BE-92B9-DC12-5BB1AAED39EC}"/>
          </ac:spMkLst>
        </pc:spChg>
        <pc:spChg chg="mod">
          <ac:chgData name="DETOMASO GIACOMO" userId="09e590ff-a802-4cbf-9094-f98b50c5fc1c" providerId="ADAL" clId="{64F39A40-4B99-4435-BACC-20A4CD80640C}" dt="2024-11-20T09:00:22.268" v="7890" actId="113"/>
          <ac:spMkLst>
            <pc:docMk/>
            <pc:sldMk cId="786082313" sldId="330"/>
            <ac:spMk id="3" creationId="{3F3BF8EC-FC5D-3EEA-0199-CEC5B18880D9}"/>
          </ac:spMkLst>
        </pc:spChg>
      </pc:sldChg>
      <pc:sldChg chg="addSp delSp modSp new add del mod">
        <pc:chgData name="DETOMASO GIACOMO" userId="09e590ff-a802-4cbf-9094-f98b50c5fc1c" providerId="ADAL" clId="{64F39A40-4B99-4435-BACC-20A4CD80640C}" dt="2024-11-20T09:03:09.201" v="7919" actId="2696"/>
        <pc:sldMkLst>
          <pc:docMk/>
          <pc:sldMk cId="1247236649" sldId="331"/>
        </pc:sldMkLst>
        <pc:spChg chg="mod">
          <ac:chgData name="DETOMASO GIACOMO" userId="09e590ff-a802-4cbf-9094-f98b50c5fc1c" providerId="ADAL" clId="{64F39A40-4B99-4435-BACC-20A4CD80640C}" dt="2024-11-20T09:01:41.722" v="7915" actId="20577"/>
          <ac:spMkLst>
            <pc:docMk/>
            <pc:sldMk cId="1247236649" sldId="331"/>
            <ac:spMk id="2" creationId="{2EDB2F1E-9261-0784-CF08-82DE33E17AE9}"/>
          </ac:spMkLst>
        </pc:spChg>
        <pc:spChg chg="del">
          <ac:chgData name="DETOMASO GIACOMO" userId="09e590ff-a802-4cbf-9094-f98b50c5fc1c" providerId="ADAL" clId="{64F39A40-4B99-4435-BACC-20A4CD80640C}" dt="2024-11-20T09:01:35.013" v="7892" actId="22"/>
          <ac:spMkLst>
            <pc:docMk/>
            <pc:sldMk cId="1247236649" sldId="331"/>
            <ac:spMk id="3" creationId="{C63B73B9-F90E-8BF5-177F-A01F3049BF5E}"/>
          </ac:spMkLst>
        </pc:spChg>
        <pc:picChg chg="add mod ord">
          <ac:chgData name="DETOMASO GIACOMO" userId="09e590ff-a802-4cbf-9094-f98b50c5fc1c" providerId="ADAL" clId="{64F39A40-4B99-4435-BACC-20A4CD80640C}" dt="2024-11-20T09:01:35.013" v="7892" actId="22"/>
          <ac:picMkLst>
            <pc:docMk/>
            <pc:sldMk cId="1247236649" sldId="331"/>
            <ac:picMk id="5" creationId="{BF85375E-B8E6-079F-6E59-10BE7F3F979E}"/>
          </ac:picMkLst>
        </pc:picChg>
      </pc:sldChg>
      <pc:sldChg chg="add del">
        <pc:chgData name="DETOMASO GIACOMO" userId="09e590ff-a802-4cbf-9094-f98b50c5fc1c" providerId="ADAL" clId="{64F39A40-4B99-4435-BACC-20A4CD80640C}" dt="2024-11-20T09:03:07.639" v="7918"/>
        <pc:sldMkLst>
          <pc:docMk/>
          <pc:sldMk cId="3345669075" sldId="331"/>
        </pc:sldMkLst>
      </pc:sldChg>
      <pc:sldChg chg="addSp delSp modSp add mod">
        <pc:chgData name="DETOMASO GIACOMO" userId="09e590ff-a802-4cbf-9094-f98b50c5fc1c" providerId="ADAL" clId="{64F39A40-4B99-4435-BACC-20A4CD80640C}" dt="2024-11-20T09:31:06.264" v="8842" actId="1440"/>
        <pc:sldMkLst>
          <pc:docMk/>
          <pc:sldMk cId="1510569852" sldId="332"/>
        </pc:sldMkLst>
        <pc:spChg chg="mod">
          <ac:chgData name="DETOMASO GIACOMO" userId="09e590ff-a802-4cbf-9094-f98b50c5fc1c" providerId="ADAL" clId="{64F39A40-4B99-4435-BACC-20A4CD80640C}" dt="2024-11-20T09:05:54.953" v="7984" actId="20577"/>
          <ac:spMkLst>
            <pc:docMk/>
            <pc:sldMk cId="1510569852" sldId="332"/>
            <ac:spMk id="2" creationId="{D2948FF4-B599-1432-2B7E-990AC29BBA5F}"/>
          </ac:spMkLst>
        </pc:spChg>
        <pc:spChg chg="add del mod">
          <ac:chgData name="DETOMASO GIACOMO" userId="09e590ff-a802-4cbf-9094-f98b50c5fc1c" providerId="ADAL" clId="{64F39A40-4B99-4435-BACC-20A4CD80640C}" dt="2024-11-20T09:03:36.167" v="7922" actId="931"/>
          <ac:spMkLst>
            <pc:docMk/>
            <pc:sldMk cId="1510569852" sldId="332"/>
            <ac:spMk id="4" creationId="{0BD875A5-463D-4225-FB1B-A182202F2D00}"/>
          </ac:spMkLst>
        </pc:spChg>
        <pc:spChg chg="add del mod">
          <ac:chgData name="DETOMASO GIACOMO" userId="09e590ff-a802-4cbf-9094-f98b50c5fc1c" providerId="ADAL" clId="{64F39A40-4B99-4435-BACC-20A4CD80640C}" dt="2024-11-20T09:04:36.884" v="7956" actId="21"/>
          <ac:spMkLst>
            <pc:docMk/>
            <pc:sldMk cId="1510569852" sldId="332"/>
            <ac:spMk id="9" creationId="{042A4060-B7A2-BF60-848D-D340D699BAC0}"/>
          </ac:spMkLst>
        </pc:spChg>
        <pc:picChg chg="del">
          <ac:chgData name="DETOMASO GIACOMO" userId="09e590ff-a802-4cbf-9094-f98b50c5fc1c" providerId="ADAL" clId="{64F39A40-4B99-4435-BACC-20A4CD80640C}" dt="2024-11-20T09:03:29.321" v="7921" actId="21"/>
          <ac:picMkLst>
            <pc:docMk/>
            <pc:sldMk cId="1510569852" sldId="332"/>
            <ac:picMk id="5" creationId="{B8A332A0-8130-C1D2-21ED-EFA375950D27}"/>
          </ac:picMkLst>
        </pc:picChg>
        <pc:picChg chg="add del mod">
          <ac:chgData name="DETOMASO GIACOMO" userId="09e590ff-a802-4cbf-9094-f98b50c5fc1c" providerId="ADAL" clId="{64F39A40-4B99-4435-BACC-20A4CD80640C}" dt="2024-11-20T09:04:20.129" v="7930" actId="21"/>
          <ac:picMkLst>
            <pc:docMk/>
            <pc:sldMk cId="1510569852" sldId="332"/>
            <ac:picMk id="7" creationId="{6E972C6D-ADB6-7B69-16FC-4098E772B527}"/>
          </ac:picMkLst>
        </pc:picChg>
        <pc:picChg chg="add mod">
          <ac:chgData name="DETOMASO GIACOMO" userId="09e590ff-a802-4cbf-9094-f98b50c5fc1c" providerId="ADAL" clId="{64F39A40-4B99-4435-BACC-20A4CD80640C}" dt="2024-11-20T09:31:06.264" v="8842" actId="1440"/>
          <ac:picMkLst>
            <pc:docMk/>
            <pc:sldMk cId="1510569852" sldId="332"/>
            <ac:picMk id="11" creationId="{400C2F1C-7F41-795E-2E0D-2E772F3B6534}"/>
          </ac:picMkLst>
        </pc:picChg>
      </pc:sldChg>
      <pc:sldChg chg="addSp delSp modSp add mod">
        <pc:chgData name="DETOMASO GIACOMO" userId="09e590ff-a802-4cbf-9094-f98b50c5fc1c" providerId="ADAL" clId="{64F39A40-4B99-4435-BACC-20A4CD80640C}" dt="2024-11-20T09:31:03.233" v="8841" actId="1440"/>
        <pc:sldMkLst>
          <pc:docMk/>
          <pc:sldMk cId="3861856776" sldId="333"/>
        </pc:sldMkLst>
        <pc:spChg chg="mod">
          <ac:chgData name="DETOMASO GIACOMO" userId="09e590ff-a802-4cbf-9094-f98b50c5fc1c" providerId="ADAL" clId="{64F39A40-4B99-4435-BACC-20A4CD80640C}" dt="2024-11-20T09:06:52.992" v="7991" actId="1076"/>
          <ac:spMkLst>
            <pc:docMk/>
            <pc:sldMk cId="3861856776" sldId="333"/>
            <ac:spMk id="2" creationId="{B5B03FFA-5184-7E62-B6B0-70047D892E77}"/>
          </ac:spMkLst>
        </pc:spChg>
        <pc:picChg chg="add mod">
          <ac:chgData name="DETOMASO GIACOMO" userId="09e590ff-a802-4cbf-9094-f98b50c5fc1c" providerId="ADAL" clId="{64F39A40-4B99-4435-BACC-20A4CD80640C}" dt="2024-11-20T09:31:03.233" v="8841" actId="1440"/>
          <ac:picMkLst>
            <pc:docMk/>
            <pc:sldMk cId="3861856776" sldId="333"/>
            <ac:picMk id="4" creationId="{2A1841F2-A28D-0C0C-23E6-26AF533A0180}"/>
          </ac:picMkLst>
        </pc:picChg>
        <pc:picChg chg="del">
          <ac:chgData name="DETOMASO GIACOMO" userId="09e590ff-a802-4cbf-9094-f98b50c5fc1c" providerId="ADAL" clId="{64F39A40-4B99-4435-BACC-20A4CD80640C}" dt="2024-11-20T09:05:33.723" v="7981" actId="21"/>
          <ac:picMkLst>
            <pc:docMk/>
            <pc:sldMk cId="3861856776" sldId="333"/>
            <ac:picMk id="11" creationId="{B0B38782-095F-E70A-D3AC-556A8D7044C9}"/>
          </ac:picMkLst>
        </pc:picChg>
      </pc:sldChg>
      <pc:sldChg chg="addSp delSp modSp add mod">
        <pc:chgData name="DETOMASO GIACOMO" userId="09e590ff-a802-4cbf-9094-f98b50c5fc1c" providerId="ADAL" clId="{64F39A40-4B99-4435-BACC-20A4CD80640C}" dt="2024-11-20T09:31:00.421" v="8840" actId="1440"/>
        <pc:sldMkLst>
          <pc:docMk/>
          <pc:sldMk cId="568382493" sldId="334"/>
        </pc:sldMkLst>
        <pc:spChg chg="mod">
          <ac:chgData name="DETOMASO GIACOMO" userId="09e590ff-a802-4cbf-9094-f98b50c5fc1c" providerId="ADAL" clId="{64F39A40-4B99-4435-BACC-20A4CD80640C}" dt="2024-11-20T09:07:10.628" v="8007" actId="1076"/>
          <ac:spMkLst>
            <pc:docMk/>
            <pc:sldMk cId="568382493" sldId="334"/>
            <ac:spMk id="2" creationId="{C593605E-5C38-A33E-17A4-C2D73A549A37}"/>
          </ac:spMkLst>
        </pc:spChg>
        <pc:picChg chg="add mod">
          <ac:chgData name="DETOMASO GIACOMO" userId="09e590ff-a802-4cbf-9094-f98b50c5fc1c" providerId="ADAL" clId="{64F39A40-4B99-4435-BACC-20A4CD80640C}" dt="2024-11-20T09:31:00.421" v="8840" actId="1440"/>
          <ac:picMkLst>
            <pc:docMk/>
            <pc:sldMk cId="568382493" sldId="334"/>
            <ac:picMk id="4" creationId="{088516DC-6793-FDA0-F856-9162FADC12D4}"/>
          </ac:picMkLst>
        </pc:picChg>
        <pc:picChg chg="del">
          <ac:chgData name="DETOMASO GIACOMO" userId="09e590ff-a802-4cbf-9094-f98b50c5fc1c" providerId="ADAL" clId="{64F39A40-4B99-4435-BACC-20A4CD80640C}" dt="2024-11-20T09:07:12.019" v="8008" actId="21"/>
          <ac:picMkLst>
            <pc:docMk/>
            <pc:sldMk cId="568382493" sldId="334"/>
            <ac:picMk id="11" creationId="{923E8311-9EBE-C2AC-32EC-6E0C67430F83}"/>
          </ac:picMkLst>
        </pc:picChg>
      </pc:sldChg>
      <pc:sldChg chg="addSp delSp modSp add mod ord">
        <pc:chgData name="DETOMASO GIACOMO" userId="09e590ff-a802-4cbf-9094-f98b50c5fc1c" providerId="ADAL" clId="{64F39A40-4B99-4435-BACC-20A4CD80640C}" dt="2024-11-20T09:30:57.639" v="8839" actId="1440"/>
        <pc:sldMkLst>
          <pc:docMk/>
          <pc:sldMk cId="784088162" sldId="335"/>
        </pc:sldMkLst>
        <pc:spChg chg="mod">
          <ac:chgData name="DETOMASO GIACOMO" userId="09e590ff-a802-4cbf-9094-f98b50c5fc1c" providerId="ADAL" clId="{64F39A40-4B99-4435-BACC-20A4CD80640C}" dt="2024-11-20T09:07:40.269" v="8029" actId="20577"/>
          <ac:spMkLst>
            <pc:docMk/>
            <pc:sldMk cId="784088162" sldId="335"/>
            <ac:spMk id="2" creationId="{04DF500B-334B-D54F-E763-3F5EA89C4735}"/>
          </ac:spMkLst>
        </pc:spChg>
        <pc:picChg chg="del">
          <ac:chgData name="DETOMASO GIACOMO" userId="09e590ff-a802-4cbf-9094-f98b50c5fc1c" providerId="ADAL" clId="{64F39A40-4B99-4435-BACC-20A4CD80640C}" dt="2024-11-20T09:07:41.754" v="8030" actId="21"/>
          <ac:picMkLst>
            <pc:docMk/>
            <pc:sldMk cId="784088162" sldId="335"/>
            <ac:picMk id="4" creationId="{146415D8-6185-497A-0BE3-613088A17F17}"/>
          </ac:picMkLst>
        </pc:picChg>
        <pc:picChg chg="add mod">
          <ac:chgData name="DETOMASO GIACOMO" userId="09e590ff-a802-4cbf-9094-f98b50c5fc1c" providerId="ADAL" clId="{64F39A40-4B99-4435-BACC-20A4CD80640C}" dt="2024-11-20T09:30:57.639" v="8839" actId="1440"/>
          <ac:picMkLst>
            <pc:docMk/>
            <pc:sldMk cId="784088162" sldId="335"/>
            <ac:picMk id="5" creationId="{C1F6AD2D-ED3A-4E27-8C21-D908D1791FEC}"/>
          </ac:picMkLst>
        </pc:picChg>
      </pc:sldChg>
      <pc:sldChg chg="addSp delSp modSp add mod">
        <pc:chgData name="DETOMASO GIACOMO" userId="09e590ff-a802-4cbf-9094-f98b50c5fc1c" providerId="ADAL" clId="{64F39A40-4B99-4435-BACC-20A4CD80640C}" dt="2024-11-20T09:13:42.199" v="8436" actId="22"/>
        <pc:sldMkLst>
          <pc:docMk/>
          <pc:sldMk cId="2368806574" sldId="336"/>
        </pc:sldMkLst>
        <pc:spChg chg="mod">
          <ac:chgData name="DETOMASO GIACOMO" userId="09e590ff-a802-4cbf-9094-f98b50c5fc1c" providerId="ADAL" clId="{64F39A40-4B99-4435-BACC-20A4CD80640C}" dt="2024-11-20T09:11:22.577" v="8379" actId="20577"/>
          <ac:spMkLst>
            <pc:docMk/>
            <pc:sldMk cId="2368806574" sldId="336"/>
            <ac:spMk id="3" creationId="{5623EF4B-E269-94F9-33CE-1CAAA531873B}"/>
          </ac:spMkLst>
        </pc:spChg>
        <pc:spChg chg="mod">
          <ac:chgData name="DETOMASO GIACOMO" userId="09e590ff-a802-4cbf-9094-f98b50c5fc1c" providerId="ADAL" clId="{64F39A40-4B99-4435-BACC-20A4CD80640C}" dt="2024-11-20T09:09:44.669" v="8062" actId="20577"/>
          <ac:spMkLst>
            <pc:docMk/>
            <pc:sldMk cId="2368806574" sldId="336"/>
            <ac:spMk id="5" creationId="{CDAB9198-6297-B632-0ECF-D903D1621D11}"/>
          </ac:spMkLst>
        </pc:spChg>
        <pc:picChg chg="add del">
          <ac:chgData name="DETOMASO GIACOMO" userId="09e590ff-a802-4cbf-9094-f98b50c5fc1c" providerId="ADAL" clId="{64F39A40-4B99-4435-BACC-20A4CD80640C}" dt="2024-11-20T09:13:42.199" v="8436" actId="22"/>
          <ac:picMkLst>
            <pc:docMk/>
            <pc:sldMk cId="2368806574" sldId="336"/>
            <ac:picMk id="4" creationId="{6A43FC1D-D302-A694-4743-1AA0BBCF8557}"/>
          </ac:picMkLst>
        </pc:picChg>
      </pc:sldChg>
      <pc:sldChg chg="addSp delSp modSp add mod ord">
        <pc:chgData name="DETOMASO GIACOMO" userId="09e590ff-a802-4cbf-9094-f98b50c5fc1c" providerId="ADAL" clId="{64F39A40-4B99-4435-BACC-20A4CD80640C}" dt="2024-11-20T09:30:54.108" v="8838" actId="1440"/>
        <pc:sldMkLst>
          <pc:docMk/>
          <pc:sldMk cId="2396827722" sldId="337"/>
        </pc:sldMkLst>
        <pc:spChg chg="mod">
          <ac:chgData name="DETOMASO GIACOMO" userId="09e590ff-a802-4cbf-9094-f98b50c5fc1c" providerId="ADAL" clId="{64F39A40-4B99-4435-BACC-20A4CD80640C}" dt="2024-11-20T09:12:40.015" v="8423" actId="1076"/>
          <ac:spMkLst>
            <pc:docMk/>
            <pc:sldMk cId="2396827722" sldId="337"/>
            <ac:spMk id="2" creationId="{EF79175D-247C-00D4-A41E-A97F754E33F0}"/>
          </ac:spMkLst>
        </pc:spChg>
        <pc:spChg chg="add mod">
          <ac:chgData name="DETOMASO GIACOMO" userId="09e590ff-a802-4cbf-9094-f98b50c5fc1c" providerId="ADAL" clId="{64F39A40-4B99-4435-BACC-20A4CD80640C}" dt="2024-11-20T09:12:42.750" v="8425"/>
          <ac:spMkLst>
            <pc:docMk/>
            <pc:sldMk cId="2396827722" sldId="337"/>
            <ac:spMk id="5" creationId="{BE6C0F97-916E-5503-F8E8-0732BB38C28A}"/>
          </ac:spMkLst>
        </pc:spChg>
        <pc:picChg chg="add mod">
          <ac:chgData name="DETOMASO GIACOMO" userId="09e590ff-a802-4cbf-9094-f98b50c5fc1c" providerId="ADAL" clId="{64F39A40-4B99-4435-BACC-20A4CD80640C}" dt="2024-11-20T09:30:54.108" v="8838" actId="1440"/>
          <ac:picMkLst>
            <pc:docMk/>
            <pc:sldMk cId="2396827722" sldId="337"/>
            <ac:picMk id="4" creationId="{A32304A4-1BC8-0E85-D0E9-E56421846EF6}"/>
          </ac:picMkLst>
        </pc:picChg>
        <pc:picChg chg="del">
          <ac:chgData name="DETOMASO GIACOMO" userId="09e590ff-a802-4cbf-9094-f98b50c5fc1c" providerId="ADAL" clId="{64F39A40-4B99-4435-BACC-20A4CD80640C}" dt="2024-11-20T09:12:02.275" v="8415" actId="21"/>
          <ac:picMkLst>
            <pc:docMk/>
            <pc:sldMk cId="2396827722" sldId="337"/>
            <ac:picMk id="11" creationId="{7B70B8C2-D878-EBCB-EC5E-D270B304D692}"/>
          </ac:picMkLst>
        </pc:picChg>
      </pc:sldChg>
      <pc:sldChg chg="addSp delSp modSp add mod">
        <pc:chgData name="DETOMASO GIACOMO" userId="09e590ff-a802-4cbf-9094-f98b50c5fc1c" providerId="ADAL" clId="{64F39A40-4B99-4435-BACC-20A4CD80640C}" dt="2024-11-20T09:30:49.827" v="8837" actId="1440"/>
        <pc:sldMkLst>
          <pc:docMk/>
          <pc:sldMk cId="872940360" sldId="338"/>
        </pc:sldMkLst>
        <pc:spChg chg="mod">
          <ac:chgData name="DETOMASO GIACOMO" userId="09e590ff-a802-4cbf-9094-f98b50c5fc1c" providerId="ADAL" clId="{64F39A40-4B99-4435-BACC-20A4CD80640C}" dt="2024-11-20T09:13:12.549" v="8434" actId="1076"/>
          <ac:spMkLst>
            <pc:docMk/>
            <pc:sldMk cId="872940360" sldId="338"/>
            <ac:spMk id="2" creationId="{8B7B03E2-9784-943D-7886-2F390EE6DA88}"/>
          </ac:spMkLst>
        </pc:spChg>
        <pc:picChg chg="del">
          <ac:chgData name="DETOMASO GIACOMO" userId="09e590ff-a802-4cbf-9094-f98b50c5fc1c" providerId="ADAL" clId="{64F39A40-4B99-4435-BACC-20A4CD80640C}" dt="2024-11-20T09:12:51.314" v="8429" actId="21"/>
          <ac:picMkLst>
            <pc:docMk/>
            <pc:sldMk cId="872940360" sldId="338"/>
            <ac:picMk id="4" creationId="{D6FC7AA4-D369-7F8A-1AF9-23E68CE98CAC}"/>
          </ac:picMkLst>
        </pc:picChg>
        <pc:picChg chg="add mod">
          <ac:chgData name="DETOMASO GIACOMO" userId="09e590ff-a802-4cbf-9094-f98b50c5fc1c" providerId="ADAL" clId="{64F39A40-4B99-4435-BACC-20A4CD80640C}" dt="2024-11-20T09:30:49.827" v="8837" actId="1440"/>
          <ac:picMkLst>
            <pc:docMk/>
            <pc:sldMk cId="872940360" sldId="338"/>
            <ac:picMk id="5" creationId="{8BD726FE-0DAC-0CF7-EADA-64850098FFEA}"/>
          </ac:picMkLst>
        </pc:picChg>
      </pc:sldChg>
      <pc:sldChg chg="new del">
        <pc:chgData name="DETOMASO GIACOMO" userId="09e590ff-a802-4cbf-9094-f98b50c5fc1c" providerId="ADAL" clId="{64F39A40-4B99-4435-BACC-20A4CD80640C}" dt="2024-11-20T09:12:47.265" v="8427" actId="680"/>
        <pc:sldMkLst>
          <pc:docMk/>
          <pc:sldMk cId="2441309804" sldId="338"/>
        </pc:sldMkLst>
      </pc:sldChg>
      <pc:sldChg chg="addSp delSp modSp add mod">
        <pc:chgData name="DETOMASO GIACOMO" userId="09e590ff-a802-4cbf-9094-f98b50c5fc1c" providerId="ADAL" clId="{64F39A40-4B99-4435-BACC-20A4CD80640C}" dt="2024-11-20T09:30:33.622" v="8833" actId="1440"/>
        <pc:sldMkLst>
          <pc:docMk/>
          <pc:sldMk cId="3863631300" sldId="339"/>
        </pc:sldMkLst>
        <pc:spChg chg="mod">
          <ac:chgData name="DETOMASO GIACOMO" userId="09e590ff-a802-4cbf-9094-f98b50c5fc1c" providerId="ADAL" clId="{64F39A40-4B99-4435-BACC-20A4CD80640C}" dt="2024-11-20T09:14:03.978" v="8453" actId="1076"/>
          <ac:spMkLst>
            <pc:docMk/>
            <pc:sldMk cId="3863631300" sldId="339"/>
            <ac:spMk id="2" creationId="{C30E699A-EF43-9F1A-EBB3-900C9C5A26AD}"/>
          </ac:spMkLst>
        </pc:spChg>
        <pc:picChg chg="add del mod">
          <ac:chgData name="DETOMASO GIACOMO" userId="09e590ff-a802-4cbf-9094-f98b50c5fc1c" providerId="ADAL" clId="{64F39A40-4B99-4435-BACC-20A4CD80640C}" dt="2024-11-20T09:14:33.584" v="8457" actId="21"/>
          <ac:picMkLst>
            <pc:docMk/>
            <pc:sldMk cId="3863631300" sldId="339"/>
            <ac:picMk id="4" creationId="{AA617BBD-5BE7-5AD6-058A-620CE71539AF}"/>
          </ac:picMkLst>
        </pc:picChg>
        <pc:picChg chg="del">
          <ac:chgData name="DETOMASO GIACOMO" userId="09e590ff-a802-4cbf-9094-f98b50c5fc1c" providerId="ADAL" clId="{64F39A40-4B99-4435-BACC-20A4CD80640C}" dt="2024-11-20T09:13:48.460" v="8438" actId="21"/>
          <ac:picMkLst>
            <pc:docMk/>
            <pc:sldMk cId="3863631300" sldId="339"/>
            <ac:picMk id="5" creationId="{41A371FC-5F57-C995-C295-9D65099F089E}"/>
          </ac:picMkLst>
        </pc:picChg>
        <pc:picChg chg="add mod">
          <ac:chgData name="DETOMASO GIACOMO" userId="09e590ff-a802-4cbf-9094-f98b50c5fc1c" providerId="ADAL" clId="{64F39A40-4B99-4435-BACC-20A4CD80640C}" dt="2024-11-20T09:30:33.622" v="8833" actId="1440"/>
          <ac:picMkLst>
            <pc:docMk/>
            <pc:sldMk cId="3863631300" sldId="339"/>
            <ac:picMk id="7" creationId="{7AE2005C-ED35-84FB-A61F-3F6936061DD4}"/>
          </ac:picMkLst>
        </pc:picChg>
      </pc:sldChg>
      <pc:sldChg chg="modSp add mod ord">
        <pc:chgData name="DETOMASO GIACOMO" userId="09e590ff-a802-4cbf-9094-f98b50c5fc1c" providerId="ADAL" clId="{64F39A40-4B99-4435-BACC-20A4CD80640C}" dt="2024-11-20T09:30:46.045" v="8835" actId="1440"/>
        <pc:sldMkLst>
          <pc:docMk/>
          <pc:sldMk cId="664097422" sldId="340"/>
        </pc:sldMkLst>
        <pc:picChg chg="mod">
          <ac:chgData name="DETOMASO GIACOMO" userId="09e590ff-a802-4cbf-9094-f98b50c5fc1c" providerId="ADAL" clId="{64F39A40-4B99-4435-BACC-20A4CD80640C}" dt="2024-11-20T09:30:46.045" v="8835" actId="1440"/>
          <ac:picMkLst>
            <pc:docMk/>
            <pc:sldMk cId="664097422" sldId="340"/>
            <ac:picMk id="4" creationId="{62FC72FD-1310-D1AA-E270-014421C57A1C}"/>
          </ac:picMkLst>
        </pc:picChg>
      </pc:sldChg>
      <pc:sldChg chg="modSp add mod">
        <pc:chgData name="DETOMASO GIACOMO" userId="09e590ff-a802-4cbf-9094-f98b50c5fc1c" providerId="ADAL" clId="{64F39A40-4B99-4435-BACC-20A4CD80640C}" dt="2024-11-20T09:15:51.099" v="8729" actId="20577"/>
        <pc:sldMkLst>
          <pc:docMk/>
          <pc:sldMk cId="2235022029" sldId="341"/>
        </pc:sldMkLst>
        <pc:spChg chg="mod">
          <ac:chgData name="DETOMASO GIACOMO" userId="09e590ff-a802-4cbf-9094-f98b50c5fc1c" providerId="ADAL" clId="{64F39A40-4B99-4435-BACC-20A4CD80640C}" dt="2024-11-20T09:15:51.099" v="8729" actId="20577"/>
          <ac:spMkLst>
            <pc:docMk/>
            <pc:sldMk cId="2235022029" sldId="341"/>
            <ac:spMk id="3" creationId="{57311810-A96B-3809-7F20-900381C8B711}"/>
          </ac:spMkLst>
        </pc:spChg>
      </pc:sldChg>
      <pc:sldChg chg="addSp delSp modSp add mod ord">
        <pc:chgData name="DETOMASO GIACOMO" userId="09e590ff-a802-4cbf-9094-f98b50c5fc1c" providerId="ADAL" clId="{64F39A40-4B99-4435-BACC-20A4CD80640C}" dt="2024-11-20T09:30:29.871" v="8832" actId="1440"/>
        <pc:sldMkLst>
          <pc:docMk/>
          <pc:sldMk cId="2275127268" sldId="342"/>
        </pc:sldMkLst>
        <pc:spChg chg="mod">
          <ac:chgData name="DETOMASO GIACOMO" userId="09e590ff-a802-4cbf-9094-f98b50c5fc1c" providerId="ADAL" clId="{64F39A40-4B99-4435-BACC-20A4CD80640C}" dt="2024-11-20T09:25:49.874" v="8761" actId="20577"/>
          <ac:spMkLst>
            <pc:docMk/>
            <pc:sldMk cId="2275127268" sldId="342"/>
            <ac:spMk id="2" creationId="{6D7F6312-6B6F-2438-9AE9-E66040D9CC1B}"/>
          </ac:spMkLst>
        </pc:spChg>
        <pc:picChg chg="del">
          <ac:chgData name="DETOMASO GIACOMO" userId="09e590ff-a802-4cbf-9094-f98b50c5fc1c" providerId="ADAL" clId="{64F39A40-4B99-4435-BACC-20A4CD80640C}" dt="2024-11-20T09:24:44.066" v="8731" actId="21"/>
          <ac:picMkLst>
            <pc:docMk/>
            <pc:sldMk cId="2275127268" sldId="342"/>
            <ac:picMk id="4" creationId="{C35C0F68-70DF-89E8-50CF-3896754F78F3}"/>
          </ac:picMkLst>
        </pc:picChg>
        <pc:picChg chg="add mod">
          <ac:chgData name="DETOMASO GIACOMO" userId="09e590ff-a802-4cbf-9094-f98b50c5fc1c" providerId="ADAL" clId="{64F39A40-4B99-4435-BACC-20A4CD80640C}" dt="2024-11-20T09:30:29.871" v="8832" actId="1440"/>
          <ac:picMkLst>
            <pc:docMk/>
            <pc:sldMk cId="2275127268" sldId="342"/>
            <ac:picMk id="5" creationId="{0D551EA1-B9A3-770A-1BC9-673C5BF86074}"/>
          </ac:picMkLst>
        </pc:picChg>
        <pc:picChg chg="add del">
          <ac:chgData name="DETOMASO GIACOMO" userId="09e590ff-a802-4cbf-9094-f98b50c5fc1c" providerId="ADAL" clId="{64F39A40-4B99-4435-BACC-20A4CD80640C}" dt="2024-11-20T09:25:18.638" v="8741" actId="22"/>
          <ac:picMkLst>
            <pc:docMk/>
            <pc:sldMk cId="2275127268" sldId="342"/>
            <ac:picMk id="7" creationId="{F1B325C4-9EE4-CB72-3164-9A5A92982631}"/>
          </ac:picMkLst>
        </pc:picChg>
      </pc:sldChg>
      <pc:sldChg chg="addSp delSp modSp add mod ord">
        <pc:chgData name="DETOMASO GIACOMO" userId="09e590ff-a802-4cbf-9094-f98b50c5fc1c" providerId="ADAL" clId="{64F39A40-4B99-4435-BACC-20A4CD80640C}" dt="2024-11-20T09:30:26.590" v="8831" actId="1440"/>
        <pc:sldMkLst>
          <pc:docMk/>
          <pc:sldMk cId="438342098" sldId="343"/>
        </pc:sldMkLst>
        <pc:spChg chg="mod">
          <ac:chgData name="DETOMASO GIACOMO" userId="09e590ff-a802-4cbf-9094-f98b50c5fc1c" providerId="ADAL" clId="{64F39A40-4B99-4435-BACC-20A4CD80640C}" dt="2024-11-20T09:25:46.952" v="8754" actId="20577"/>
          <ac:spMkLst>
            <pc:docMk/>
            <pc:sldMk cId="438342098" sldId="343"/>
            <ac:spMk id="2" creationId="{E424ACA6-1654-7ECC-9C02-64EDEF0DFE67}"/>
          </ac:spMkLst>
        </pc:spChg>
        <pc:picChg chg="add mod">
          <ac:chgData name="DETOMASO GIACOMO" userId="09e590ff-a802-4cbf-9094-f98b50c5fc1c" providerId="ADAL" clId="{64F39A40-4B99-4435-BACC-20A4CD80640C}" dt="2024-11-20T09:30:26.590" v="8831" actId="1440"/>
          <ac:picMkLst>
            <pc:docMk/>
            <pc:sldMk cId="438342098" sldId="343"/>
            <ac:picMk id="4" creationId="{CC75DC20-BA60-C3D7-98ED-071AD6473D69}"/>
          </ac:picMkLst>
        </pc:picChg>
        <pc:picChg chg="del">
          <ac:chgData name="DETOMASO GIACOMO" userId="09e590ff-a802-4cbf-9094-f98b50c5fc1c" providerId="ADAL" clId="{64F39A40-4B99-4435-BACC-20A4CD80640C}" dt="2024-11-20T09:25:21.794" v="8743" actId="21"/>
          <ac:picMkLst>
            <pc:docMk/>
            <pc:sldMk cId="438342098" sldId="343"/>
            <ac:picMk id="5" creationId="{ABA1D10B-D40C-509A-E0E1-CB9A3E9BF2C2}"/>
          </ac:picMkLst>
        </pc:picChg>
      </pc:sldChg>
      <pc:sldChg chg="modSp add mod ord">
        <pc:chgData name="DETOMASO GIACOMO" userId="09e590ff-a802-4cbf-9094-f98b50c5fc1c" providerId="ADAL" clId="{64F39A40-4B99-4435-BACC-20A4CD80640C}" dt="2024-11-20T09:30:24.434" v="8830" actId="1440"/>
        <pc:sldMkLst>
          <pc:docMk/>
          <pc:sldMk cId="229435521" sldId="344"/>
        </pc:sldMkLst>
        <pc:spChg chg="mod">
          <ac:chgData name="DETOMASO GIACOMO" userId="09e590ff-a802-4cbf-9094-f98b50c5fc1c" providerId="ADAL" clId="{64F39A40-4B99-4435-BACC-20A4CD80640C}" dt="2024-11-20T09:26:08.872" v="8771" actId="20577"/>
          <ac:spMkLst>
            <pc:docMk/>
            <pc:sldMk cId="229435521" sldId="344"/>
            <ac:spMk id="2" creationId="{5BEFCD91-23BF-0E51-28CC-EC51E2B17224}"/>
          </ac:spMkLst>
        </pc:spChg>
        <pc:picChg chg="mod">
          <ac:chgData name="DETOMASO GIACOMO" userId="09e590ff-a802-4cbf-9094-f98b50c5fc1c" providerId="ADAL" clId="{64F39A40-4B99-4435-BACC-20A4CD80640C}" dt="2024-11-20T09:30:24.434" v="8830" actId="1440"/>
          <ac:picMkLst>
            <pc:docMk/>
            <pc:sldMk cId="229435521" sldId="344"/>
            <ac:picMk id="5" creationId="{25D4A484-B55B-E95F-41EE-F1EE8CD2A5B3}"/>
          </ac:picMkLst>
        </pc:picChg>
      </pc:sldChg>
      <pc:sldChg chg="addSp delSp modSp add mod ord">
        <pc:chgData name="DETOMASO GIACOMO" userId="09e590ff-a802-4cbf-9094-f98b50c5fc1c" providerId="ADAL" clId="{64F39A40-4B99-4435-BACC-20A4CD80640C}" dt="2024-11-20T09:30:21.324" v="8829" actId="1440"/>
        <pc:sldMkLst>
          <pc:docMk/>
          <pc:sldMk cId="2282833739" sldId="345"/>
        </pc:sldMkLst>
        <pc:spChg chg="mod">
          <ac:chgData name="DETOMASO GIACOMO" userId="09e590ff-a802-4cbf-9094-f98b50c5fc1c" providerId="ADAL" clId="{64F39A40-4B99-4435-BACC-20A4CD80640C}" dt="2024-11-20T09:26:33.744" v="8778" actId="1076"/>
          <ac:spMkLst>
            <pc:docMk/>
            <pc:sldMk cId="2282833739" sldId="345"/>
            <ac:spMk id="2" creationId="{C6D416F6-06B8-0FD3-C710-9379AFD92B92}"/>
          </ac:spMkLst>
        </pc:spChg>
        <pc:picChg chg="add del mod">
          <ac:chgData name="DETOMASO GIACOMO" userId="09e590ff-a802-4cbf-9094-f98b50c5fc1c" providerId="ADAL" clId="{64F39A40-4B99-4435-BACC-20A4CD80640C}" dt="2024-11-20T09:27:03.845" v="8782" actId="21"/>
          <ac:picMkLst>
            <pc:docMk/>
            <pc:sldMk cId="2282833739" sldId="345"/>
            <ac:picMk id="4" creationId="{4D08B26B-A3EA-E5AB-DF23-64736F373A23}"/>
          </ac:picMkLst>
        </pc:picChg>
        <pc:picChg chg="del">
          <ac:chgData name="DETOMASO GIACOMO" userId="09e590ff-a802-4cbf-9094-f98b50c5fc1c" providerId="ADAL" clId="{64F39A40-4B99-4435-BACC-20A4CD80640C}" dt="2024-11-20T09:26:20.883" v="8773" actId="21"/>
          <ac:picMkLst>
            <pc:docMk/>
            <pc:sldMk cId="2282833739" sldId="345"/>
            <ac:picMk id="5" creationId="{F674FC0F-8F33-2256-6344-6557F0F03A7C}"/>
          </ac:picMkLst>
        </pc:picChg>
        <pc:picChg chg="add mod">
          <ac:chgData name="DETOMASO GIACOMO" userId="09e590ff-a802-4cbf-9094-f98b50c5fc1c" providerId="ADAL" clId="{64F39A40-4B99-4435-BACC-20A4CD80640C}" dt="2024-11-20T09:30:21.324" v="8829" actId="1440"/>
          <ac:picMkLst>
            <pc:docMk/>
            <pc:sldMk cId="2282833739" sldId="345"/>
            <ac:picMk id="7" creationId="{A0C3CCDD-0002-5FD0-55CC-6DB601AFA9D1}"/>
          </ac:picMkLst>
        </pc:picChg>
      </pc:sldChg>
      <pc:sldChg chg="addSp delSp modSp add mod">
        <pc:chgData name="DETOMASO GIACOMO" userId="09e590ff-a802-4cbf-9094-f98b50c5fc1c" providerId="ADAL" clId="{64F39A40-4B99-4435-BACC-20A4CD80640C}" dt="2024-11-20T09:29:46.151" v="8814" actId="22"/>
        <pc:sldMkLst>
          <pc:docMk/>
          <pc:sldMk cId="3547216569" sldId="346"/>
        </pc:sldMkLst>
        <pc:spChg chg="mod">
          <ac:chgData name="DETOMASO GIACOMO" userId="09e590ff-a802-4cbf-9094-f98b50c5fc1c" providerId="ADAL" clId="{64F39A40-4B99-4435-BACC-20A4CD80640C}" dt="2024-11-20T09:29:07.161" v="8810" actId="113"/>
          <ac:spMkLst>
            <pc:docMk/>
            <pc:sldMk cId="3547216569" sldId="346"/>
            <ac:spMk id="3" creationId="{FCD5256B-DA12-24BC-5664-4ACFC9BEE0FC}"/>
          </ac:spMkLst>
        </pc:spChg>
        <pc:picChg chg="add del mod">
          <ac:chgData name="DETOMASO GIACOMO" userId="09e590ff-a802-4cbf-9094-f98b50c5fc1c" providerId="ADAL" clId="{64F39A40-4B99-4435-BACC-20A4CD80640C}" dt="2024-11-20T09:29:46.151" v="8814" actId="22"/>
          <ac:picMkLst>
            <pc:docMk/>
            <pc:sldMk cId="3547216569" sldId="346"/>
            <ac:picMk id="4" creationId="{5C666D26-501C-E027-ECAE-2DA2F158B28F}"/>
          </ac:picMkLst>
        </pc:picChg>
      </pc:sldChg>
      <pc:sldChg chg="addSp delSp modSp add mod">
        <pc:chgData name="DETOMASO GIACOMO" userId="09e590ff-a802-4cbf-9094-f98b50c5fc1c" providerId="ADAL" clId="{64F39A40-4B99-4435-BACC-20A4CD80640C}" dt="2024-11-20T09:32:18.143" v="8857" actId="1076"/>
        <pc:sldMkLst>
          <pc:docMk/>
          <pc:sldMk cId="4199007269" sldId="347"/>
        </pc:sldMkLst>
        <pc:spChg chg="mod">
          <ac:chgData name="DETOMASO GIACOMO" userId="09e590ff-a802-4cbf-9094-f98b50c5fc1c" providerId="ADAL" clId="{64F39A40-4B99-4435-BACC-20A4CD80640C}" dt="2024-11-20T09:32:18.143" v="8857" actId="1076"/>
          <ac:spMkLst>
            <pc:docMk/>
            <pc:sldMk cId="4199007269" sldId="347"/>
            <ac:spMk id="2" creationId="{8159830B-CAA1-1063-554E-79CAD6115AD5}"/>
          </ac:spMkLst>
        </pc:spChg>
        <pc:picChg chg="add mod">
          <ac:chgData name="DETOMASO GIACOMO" userId="09e590ff-a802-4cbf-9094-f98b50c5fc1c" providerId="ADAL" clId="{64F39A40-4B99-4435-BACC-20A4CD80640C}" dt="2024-11-20T09:30:13.887" v="8828" actId="1440"/>
          <ac:picMkLst>
            <pc:docMk/>
            <pc:sldMk cId="4199007269" sldId="347"/>
            <ac:picMk id="4" creationId="{9A3783C0-29E8-9CB3-5E19-ACAC4891C5A8}"/>
          </ac:picMkLst>
        </pc:picChg>
        <pc:picChg chg="del">
          <ac:chgData name="DETOMASO GIACOMO" userId="09e590ff-a802-4cbf-9094-f98b50c5fc1c" providerId="ADAL" clId="{64F39A40-4B99-4435-BACC-20A4CD80640C}" dt="2024-11-20T09:29:51.777" v="8816" actId="21"/>
          <ac:picMkLst>
            <pc:docMk/>
            <pc:sldMk cId="4199007269" sldId="347"/>
            <ac:picMk id="7" creationId="{C5D46639-08BF-746A-9165-B8C336491554}"/>
          </ac:picMkLst>
        </pc:picChg>
      </pc:sldChg>
      <pc:sldChg chg="modSp add mod">
        <pc:chgData name="DETOMASO GIACOMO" userId="09e590ff-a802-4cbf-9094-f98b50c5fc1c" providerId="ADAL" clId="{64F39A40-4B99-4435-BACC-20A4CD80640C}" dt="2024-11-20T09:31:57.532" v="8856" actId="114"/>
        <pc:sldMkLst>
          <pc:docMk/>
          <pc:sldMk cId="3039824104" sldId="348"/>
        </pc:sldMkLst>
        <pc:spChg chg="mod">
          <ac:chgData name="DETOMASO GIACOMO" userId="09e590ff-a802-4cbf-9094-f98b50c5fc1c" providerId="ADAL" clId="{64F39A40-4B99-4435-BACC-20A4CD80640C}" dt="2024-11-20T09:31:57.532" v="8856" actId="114"/>
          <ac:spMkLst>
            <pc:docMk/>
            <pc:sldMk cId="3039824104" sldId="348"/>
            <ac:spMk id="3" creationId="{72BE18E8-02AD-73A4-1E72-5C87BA27EF94}"/>
          </ac:spMkLst>
        </pc:spChg>
      </pc:sldChg>
      <pc:sldChg chg="add del">
        <pc:chgData name="DETOMASO GIACOMO" userId="09e590ff-a802-4cbf-9094-f98b50c5fc1c" providerId="ADAL" clId="{64F39A40-4B99-4435-BACC-20A4CD80640C}" dt="2024-11-20T09:33:02.415" v="8861"/>
        <pc:sldMkLst>
          <pc:docMk/>
          <pc:sldMk cId="2206213287" sldId="349"/>
        </pc:sldMkLst>
      </pc:sldChg>
      <pc:sldChg chg="addSp delSp modSp new mod ord">
        <pc:chgData name="DETOMASO GIACOMO" userId="09e590ff-a802-4cbf-9094-f98b50c5fc1c" providerId="ADAL" clId="{64F39A40-4B99-4435-BACC-20A4CD80640C}" dt="2024-11-20T09:35:46.496" v="8894" actId="1440"/>
        <pc:sldMkLst>
          <pc:docMk/>
          <pc:sldMk cId="3740039500" sldId="349"/>
        </pc:sldMkLst>
        <pc:spChg chg="mod">
          <ac:chgData name="DETOMASO GIACOMO" userId="09e590ff-a802-4cbf-9094-f98b50c5fc1c" providerId="ADAL" clId="{64F39A40-4B99-4435-BACC-20A4CD80640C}" dt="2024-11-20T09:33:45.898" v="8870"/>
          <ac:spMkLst>
            <pc:docMk/>
            <pc:sldMk cId="3740039500" sldId="349"/>
            <ac:spMk id="2" creationId="{7560C4A9-1AE7-8EF1-689A-B200D595C1C7}"/>
          </ac:spMkLst>
        </pc:spChg>
        <pc:spChg chg="del">
          <ac:chgData name="DETOMASO GIACOMO" userId="09e590ff-a802-4cbf-9094-f98b50c5fc1c" providerId="ADAL" clId="{64F39A40-4B99-4435-BACC-20A4CD80640C}" dt="2024-11-20T09:34:38.104" v="8874" actId="21"/>
          <ac:spMkLst>
            <pc:docMk/>
            <pc:sldMk cId="3740039500" sldId="349"/>
            <ac:spMk id="3" creationId="{C8ACB960-C34A-5A41-FD5A-CCECF0EF801B}"/>
          </ac:spMkLst>
        </pc:spChg>
        <pc:spChg chg="del">
          <ac:chgData name="DETOMASO GIACOMO" userId="09e590ff-a802-4cbf-9094-f98b50c5fc1c" providerId="ADAL" clId="{64F39A40-4B99-4435-BACC-20A4CD80640C}" dt="2024-11-20T09:34:40.213" v="8875" actId="21"/>
          <ac:spMkLst>
            <pc:docMk/>
            <pc:sldMk cId="3740039500" sldId="349"/>
            <ac:spMk id="4" creationId="{6E69476C-A36B-7D10-EBE6-B9EDE1889A6B}"/>
          </ac:spMkLst>
        </pc:spChg>
        <pc:picChg chg="add mod">
          <ac:chgData name="DETOMASO GIACOMO" userId="09e590ff-a802-4cbf-9094-f98b50c5fc1c" providerId="ADAL" clId="{64F39A40-4B99-4435-BACC-20A4CD80640C}" dt="2024-11-20T09:35:41.136" v="8891" actId="1440"/>
          <ac:picMkLst>
            <pc:docMk/>
            <pc:sldMk cId="3740039500" sldId="349"/>
            <ac:picMk id="6" creationId="{E532569C-823C-7FA3-D603-B3ACA66451E0}"/>
          </ac:picMkLst>
        </pc:picChg>
        <pc:picChg chg="add mod">
          <ac:chgData name="DETOMASO GIACOMO" userId="09e590ff-a802-4cbf-9094-f98b50c5fc1c" providerId="ADAL" clId="{64F39A40-4B99-4435-BACC-20A4CD80640C}" dt="2024-11-20T09:35:42.683" v="8892" actId="1440"/>
          <ac:picMkLst>
            <pc:docMk/>
            <pc:sldMk cId="3740039500" sldId="349"/>
            <ac:picMk id="8" creationId="{5DF458FC-8D05-EE14-F9CE-6FC1C8353D56}"/>
          </ac:picMkLst>
        </pc:picChg>
        <pc:picChg chg="add mod">
          <ac:chgData name="DETOMASO GIACOMO" userId="09e590ff-a802-4cbf-9094-f98b50c5fc1c" providerId="ADAL" clId="{64F39A40-4B99-4435-BACC-20A4CD80640C}" dt="2024-11-20T09:35:44.745" v="8893" actId="1440"/>
          <ac:picMkLst>
            <pc:docMk/>
            <pc:sldMk cId="3740039500" sldId="349"/>
            <ac:picMk id="10" creationId="{338FB3D7-BE9D-B8E9-CF9B-1E67EB606252}"/>
          </ac:picMkLst>
        </pc:picChg>
        <pc:picChg chg="add mod">
          <ac:chgData name="DETOMASO GIACOMO" userId="09e590ff-a802-4cbf-9094-f98b50c5fc1c" providerId="ADAL" clId="{64F39A40-4B99-4435-BACC-20A4CD80640C}" dt="2024-11-20T09:35:46.496" v="8894" actId="1440"/>
          <ac:picMkLst>
            <pc:docMk/>
            <pc:sldMk cId="3740039500" sldId="349"/>
            <ac:picMk id="12" creationId="{02094DEC-5735-2529-2165-66C787EB8214}"/>
          </ac:picMkLst>
        </pc:picChg>
      </pc:sldChg>
      <pc:sldChg chg="addSp delSp modSp add mod">
        <pc:chgData name="DETOMASO GIACOMO" userId="09e590ff-a802-4cbf-9094-f98b50c5fc1c" providerId="ADAL" clId="{64F39A40-4B99-4435-BACC-20A4CD80640C}" dt="2024-11-20T09:38:27.095" v="8957" actId="1076"/>
        <pc:sldMkLst>
          <pc:docMk/>
          <pc:sldMk cId="2878995534" sldId="350"/>
        </pc:sldMkLst>
        <pc:spChg chg="mod">
          <ac:chgData name="DETOMASO GIACOMO" userId="09e590ff-a802-4cbf-9094-f98b50c5fc1c" providerId="ADAL" clId="{64F39A40-4B99-4435-BACC-20A4CD80640C}" dt="2024-11-20T09:38:20.564" v="8952" actId="1076"/>
          <ac:spMkLst>
            <pc:docMk/>
            <pc:sldMk cId="2878995534" sldId="350"/>
            <ac:spMk id="2" creationId="{E4B10204-7BD8-D98C-4B3D-250655366E86}"/>
          </ac:spMkLst>
        </pc:spChg>
        <pc:picChg chg="add mod">
          <ac:chgData name="DETOMASO GIACOMO" userId="09e590ff-a802-4cbf-9094-f98b50c5fc1c" providerId="ADAL" clId="{64F39A40-4B99-4435-BACC-20A4CD80640C}" dt="2024-11-20T09:38:22.158" v="8953" actId="1076"/>
          <ac:picMkLst>
            <pc:docMk/>
            <pc:sldMk cId="2878995534" sldId="350"/>
            <ac:picMk id="4" creationId="{82265305-BB72-CC45-0B61-0F7E043DABE0}"/>
          </ac:picMkLst>
        </pc:picChg>
        <pc:picChg chg="del">
          <ac:chgData name="DETOMASO GIACOMO" userId="09e590ff-a802-4cbf-9094-f98b50c5fc1c" providerId="ADAL" clId="{64F39A40-4B99-4435-BACC-20A4CD80640C}" dt="2024-11-20T09:36:12.184" v="8896" actId="21"/>
          <ac:picMkLst>
            <pc:docMk/>
            <pc:sldMk cId="2878995534" sldId="350"/>
            <ac:picMk id="6" creationId="{DDB07960-8ADD-E477-523F-B6F011024E80}"/>
          </ac:picMkLst>
        </pc:picChg>
        <pc:picChg chg="add mod">
          <ac:chgData name="DETOMASO GIACOMO" userId="09e590ff-a802-4cbf-9094-f98b50c5fc1c" providerId="ADAL" clId="{64F39A40-4B99-4435-BACC-20A4CD80640C}" dt="2024-11-20T09:38:24.048" v="8954" actId="1076"/>
          <ac:picMkLst>
            <pc:docMk/>
            <pc:sldMk cId="2878995534" sldId="350"/>
            <ac:picMk id="7" creationId="{0F08ED5B-ADBE-E8ED-B410-F682084DB123}"/>
          </ac:picMkLst>
        </pc:picChg>
        <pc:picChg chg="del">
          <ac:chgData name="DETOMASO GIACOMO" userId="09e590ff-a802-4cbf-9094-f98b50c5fc1c" providerId="ADAL" clId="{64F39A40-4B99-4435-BACC-20A4CD80640C}" dt="2024-11-20T09:36:13.840" v="8897" actId="21"/>
          <ac:picMkLst>
            <pc:docMk/>
            <pc:sldMk cId="2878995534" sldId="350"/>
            <ac:picMk id="8" creationId="{075E5616-E99E-8E48-14E8-2D180C5542DD}"/>
          </ac:picMkLst>
        </pc:picChg>
        <pc:picChg chg="del">
          <ac:chgData name="DETOMASO GIACOMO" userId="09e590ff-a802-4cbf-9094-f98b50c5fc1c" providerId="ADAL" clId="{64F39A40-4B99-4435-BACC-20A4CD80640C}" dt="2024-11-20T09:36:17.341" v="8898" actId="21"/>
          <ac:picMkLst>
            <pc:docMk/>
            <pc:sldMk cId="2878995534" sldId="350"/>
            <ac:picMk id="10" creationId="{1A8453E4-531B-E45D-2638-3AFA8DF45844}"/>
          </ac:picMkLst>
        </pc:picChg>
        <pc:picChg chg="add mod">
          <ac:chgData name="DETOMASO GIACOMO" userId="09e590ff-a802-4cbf-9094-f98b50c5fc1c" providerId="ADAL" clId="{64F39A40-4B99-4435-BACC-20A4CD80640C}" dt="2024-11-20T09:38:25.048" v="8955" actId="1076"/>
          <ac:picMkLst>
            <pc:docMk/>
            <pc:sldMk cId="2878995534" sldId="350"/>
            <ac:picMk id="11" creationId="{AACCEC55-9063-EF05-5EED-2F3441D78DBB}"/>
          </ac:picMkLst>
        </pc:picChg>
        <pc:picChg chg="del">
          <ac:chgData name="DETOMASO GIACOMO" userId="09e590ff-a802-4cbf-9094-f98b50c5fc1c" providerId="ADAL" clId="{64F39A40-4B99-4435-BACC-20A4CD80640C}" dt="2024-11-20T09:36:18.950" v="8899" actId="21"/>
          <ac:picMkLst>
            <pc:docMk/>
            <pc:sldMk cId="2878995534" sldId="350"/>
            <ac:picMk id="12" creationId="{C76E0C78-E211-5108-B32C-E2E3270302AE}"/>
          </ac:picMkLst>
        </pc:picChg>
        <pc:picChg chg="add mod">
          <ac:chgData name="DETOMASO GIACOMO" userId="09e590ff-a802-4cbf-9094-f98b50c5fc1c" providerId="ADAL" clId="{64F39A40-4B99-4435-BACC-20A4CD80640C}" dt="2024-11-20T09:38:26.064" v="8956" actId="1076"/>
          <ac:picMkLst>
            <pc:docMk/>
            <pc:sldMk cId="2878995534" sldId="350"/>
            <ac:picMk id="14" creationId="{8924ECE9-2EAF-7E02-6443-95FB613841F0}"/>
          </ac:picMkLst>
        </pc:picChg>
        <pc:picChg chg="add mod">
          <ac:chgData name="DETOMASO GIACOMO" userId="09e590ff-a802-4cbf-9094-f98b50c5fc1c" providerId="ADAL" clId="{64F39A40-4B99-4435-BACC-20A4CD80640C}" dt="2024-11-20T09:38:27.095" v="8957" actId="1076"/>
          <ac:picMkLst>
            <pc:docMk/>
            <pc:sldMk cId="2878995534" sldId="350"/>
            <ac:picMk id="16" creationId="{4BD4610A-3183-2FFE-B3C4-2269722D88CF}"/>
          </ac:picMkLst>
        </pc:picChg>
      </pc:sldChg>
      <pc:sldChg chg="addSp delSp modSp add mod ord">
        <pc:chgData name="DETOMASO GIACOMO" userId="09e590ff-a802-4cbf-9094-f98b50c5fc1c" providerId="ADAL" clId="{64F39A40-4B99-4435-BACC-20A4CD80640C}" dt="2024-11-20T10:41:21.147" v="9475" actId="1076"/>
        <pc:sldMkLst>
          <pc:docMk/>
          <pc:sldMk cId="1028274848" sldId="351"/>
        </pc:sldMkLst>
        <pc:spChg chg="mod">
          <ac:chgData name="DETOMASO GIACOMO" userId="09e590ff-a802-4cbf-9094-f98b50c5fc1c" providerId="ADAL" clId="{64F39A40-4B99-4435-BACC-20A4CD80640C}" dt="2024-11-20T10:38:37.955" v="9424" actId="1076"/>
          <ac:spMkLst>
            <pc:docMk/>
            <pc:sldMk cId="1028274848" sldId="351"/>
            <ac:spMk id="2" creationId="{2247BE17-D6DE-6F07-79A1-EC2534CCE6CF}"/>
          </ac:spMkLst>
        </pc:spChg>
        <pc:spChg chg="del">
          <ac:chgData name="DETOMASO GIACOMO" userId="09e590ff-a802-4cbf-9094-f98b50c5fc1c" providerId="ADAL" clId="{64F39A40-4B99-4435-BACC-20A4CD80640C}" dt="2024-11-20T10:36:29.040" v="9370" actId="21"/>
          <ac:spMkLst>
            <pc:docMk/>
            <pc:sldMk cId="1028274848" sldId="351"/>
            <ac:spMk id="4" creationId="{20B9E3C3-DFA1-14B0-42F0-76FB978D78B3}"/>
          </ac:spMkLst>
        </pc:spChg>
        <pc:spChg chg="add del mod">
          <ac:chgData name="DETOMASO GIACOMO" userId="09e590ff-a802-4cbf-9094-f98b50c5fc1c" providerId="ADAL" clId="{64F39A40-4B99-4435-BACC-20A4CD80640C}" dt="2024-11-20T10:36:30.540" v="9371" actId="21"/>
          <ac:spMkLst>
            <pc:docMk/>
            <pc:sldMk cId="1028274848" sldId="351"/>
            <ac:spMk id="5" creationId="{1F06814E-EBC6-ACD1-E29E-99617F457C30}"/>
          </ac:spMkLst>
        </pc:spChg>
        <pc:spChg chg="add mod">
          <ac:chgData name="DETOMASO GIACOMO" userId="09e590ff-a802-4cbf-9094-f98b50c5fc1c" providerId="ADAL" clId="{64F39A40-4B99-4435-BACC-20A4CD80640C}" dt="2024-11-20T10:41:21.147" v="9475" actId="1076"/>
          <ac:spMkLst>
            <pc:docMk/>
            <pc:sldMk cId="1028274848" sldId="351"/>
            <ac:spMk id="6" creationId="{E7B9E68B-9824-7B52-43EE-8BFF1551EA34}"/>
          </ac:spMkLst>
        </pc:spChg>
        <pc:spChg chg="mod">
          <ac:chgData name="DETOMASO GIACOMO" userId="09e590ff-a802-4cbf-9094-f98b50c5fc1c" providerId="ADAL" clId="{64F39A40-4B99-4435-BACC-20A4CD80640C}" dt="2024-11-20T10:38:23.080" v="9418" actId="1076"/>
          <ac:spMkLst>
            <pc:docMk/>
            <pc:sldMk cId="1028274848" sldId="351"/>
            <ac:spMk id="7" creationId="{BBFA5B80-1B33-928F-8319-EEC0F56288AF}"/>
          </ac:spMkLst>
        </pc:spChg>
        <pc:spChg chg="add del mod">
          <ac:chgData name="DETOMASO GIACOMO" userId="09e590ff-a802-4cbf-9094-f98b50c5fc1c" providerId="ADAL" clId="{64F39A40-4B99-4435-BACC-20A4CD80640C}" dt="2024-11-20T10:37:26.389" v="9379" actId="21"/>
          <ac:spMkLst>
            <pc:docMk/>
            <pc:sldMk cId="1028274848" sldId="351"/>
            <ac:spMk id="8" creationId="{E061C791-13BA-BB8A-2AF2-5F5336E88096}"/>
          </ac:spMkLst>
        </pc:spChg>
        <pc:spChg chg="add mod">
          <ac:chgData name="DETOMASO GIACOMO" userId="09e590ff-a802-4cbf-9094-f98b50c5fc1c" providerId="ADAL" clId="{64F39A40-4B99-4435-BACC-20A4CD80640C}" dt="2024-11-20T10:41:09.034" v="9474" actId="20577"/>
          <ac:spMkLst>
            <pc:docMk/>
            <pc:sldMk cId="1028274848" sldId="351"/>
            <ac:spMk id="9" creationId="{C691F7B8-5BCC-BE27-711D-9DC5C7F7ED4B}"/>
          </ac:spMkLst>
        </pc:spChg>
        <pc:spChg chg="add">
          <ac:chgData name="DETOMASO GIACOMO" userId="09e590ff-a802-4cbf-9094-f98b50c5fc1c" providerId="ADAL" clId="{64F39A40-4B99-4435-BACC-20A4CD80640C}" dt="2024-11-20T10:40:50.782" v="9459"/>
          <ac:spMkLst>
            <pc:docMk/>
            <pc:sldMk cId="1028274848" sldId="351"/>
            <ac:spMk id="10" creationId="{2D009D55-6C87-6306-5E85-2EDAF9395D4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11/20/2024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‹N›</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‹N›</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E0F79-3C51-DEF2-8112-F7A8943DDB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0BBCD0-DB4D-C59E-459F-C7CDC68FF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6F3006-4BC0-AA0C-F41B-AECF7250A8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DBE0C3-4665-847C-08BF-306C2FBD10A9}"/>
              </a:ext>
            </a:extLst>
          </p:cNvPr>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831413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E2C27-A0AA-6F32-0B39-F2CE756091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A003C0-F0F2-3142-6D4F-FBDBCE4745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1747DC-B673-A0D8-EC5C-3B69B4C861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DAAAFB-3CFE-4D89-5C0B-A1C75D3CC1E5}"/>
              </a:ext>
            </a:extLst>
          </p:cNvPr>
          <p:cNvSpPr>
            <a:spLocks noGrp="1"/>
          </p:cNvSpPr>
          <p:nvPr>
            <p:ph type="sldNum" sz="quarter" idx="5"/>
          </p:nvPr>
        </p:nvSpPr>
        <p:spPr/>
        <p:txBody>
          <a:bodyPr/>
          <a:lstStyle/>
          <a:p>
            <a:fld id="{F97DC217-DF71-1A49-B3EA-559F1F43B0FF}" type="slidenum">
              <a:rPr lang="en-US" smtClean="0"/>
              <a:t>30</a:t>
            </a:fld>
            <a:endParaRPr lang="en-US" dirty="0"/>
          </a:p>
        </p:txBody>
      </p:sp>
    </p:spTree>
    <p:extLst>
      <p:ext uri="{BB962C8B-B14F-4D97-AF65-F5344CB8AC3E}">
        <p14:creationId xmlns:p14="http://schemas.microsoft.com/office/powerpoint/2010/main" val="3998608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AADBC-8D12-C7C8-D786-93449CF28A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11E288-D7B7-955C-B339-CB22098308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17214A-8642-62E4-074E-C76580EF21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EDD0E3-95F2-6816-399C-56182A76B21A}"/>
              </a:ext>
            </a:extLst>
          </p:cNvPr>
          <p:cNvSpPr>
            <a:spLocks noGrp="1"/>
          </p:cNvSpPr>
          <p:nvPr>
            <p:ph type="sldNum" sz="quarter" idx="5"/>
          </p:nvPr>
        </p:nvSpPr>
        <p:spPr/>
        <p:txBody>
          <a:bodyPr/>
          <a:lstStyle/>
          <a:p>
            <a:fld id="{F97DC217-DF71-1A49-B3EA-559F1F43B0FF}" type="slidenum">
              <a:rPr lang="en-US" smtClean="0"/>
              <a:t>35</a:t>
            </a:fld>
            <a:endParaRPr lang="en-US" dirty="0"/>
          </a:p>
        </p:txBody>
      </p:sp>
    </p:spTree>
    <p:extLst>
      <p:ext uri="{BB962C8B-B14F-4D97-AF65-F5344CB8AC3E}">
        <p14:creationId xmlns:p14="http://schemas.microsoft.com/office/powerpoint/2010/main" val="16792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681A6-918A-8F84-399A-3BD24FE0F9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DCDD74-5103-1352-1C6E-AA24648FF5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777767-425F-2C64-62CF-03FCAB0421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762FA1-C72F-6777-BEA8-3970646F3457}"/>
              </a:ext>
            </a:extLst>
          </p:cNvPr>
          <p:cNvSpPr>
            <a:spLocks noGrp="1"/>
          </p:cNvSpPr>
          <p:nvPr>
            <p:ph type="sldNum" sz="quarter" idx="5"/>
          </p:nvPr>
        </p:nvSpPr>
        <p:spPr/>
        <p:txBody>
          <a:bodyPr/>
          <a:lstStyle/>
          <a:p>
            <a:fld id="{F97DC217-DF71-1A49-B3EA-559F1F43B0FF}" type="slidenum">
              <a:rPr lang="en-US" smtClean="0"/>
              <a:t>37</a:t>
            </a:fld>
            <a:endParaRPr lang="en-US" dirty="0"/>
          </a:p>
        </p:txBody>
      </p:sp>
    </p:spTree>
    <p:extLst>
      <p:ext uri="{BB962C8B-B14F-4D97-AF65-F5344CB8AC3E}">
        <p14:creationId xmlns:p14="http://schemas.microsoft.com/office/powerpoint/2010/main" val="3599927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38</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39</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41</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096D3-92EE-EB20-3428-C44999E30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7CC9EC-7E8A-5288-25A7-F6D0A7D68F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BE74C4-68C7-A30C-3EC5-D75AFB6F67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DC468C-5D66-8B3E-A099-B77EC68DD495}"/>
              </a:ext>
            </a:extLst>
          </p:cNvPr>
          <p:cNvSpPr>
            <a:spLocks noGrp="1"/>
          </p:cNvSpPr>
          <p:nvPr>
            <p:ph type="sldNum" sz="quarter" idx="5"/>
          </p:nvPr>
        </p:nvSpPr>
        <p:spPr/>
        <p:txBody>
          <a:bodyPr/>
          <a:lstStyle/>
          <a:p>
            <a:fld id="{F97DC217-DF71-1A49-B3EA-559F1F43B0FF}" type="slidenum">
              <a:rPr lang="en-US" smtClean="0"/>
              <a:t>42</a:t>
            </a:fld>
            <a:endParaRPr lang="en-US" dirty="0"/>
          </a:p>
        </p:txBody>
      </p:sp>
    </p:spTree>
    <p:extLst>
      <p:ext uri="{BB962C8B-B14F-4D97-AF65-F5344CB8AC3E}">
        <p14:creationId xmlns:p14="http://schemas.microsoft.com/office/powerpoint/2010/main" val="3207683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43</a:t>
            </a:fld>
            <a:endParaRPr lang="en-US" dirty="0"/>
          </a:p>
        </p:txBody>
      </p:sp>
    </p:spTree>
    <p:extLst>
      <p:ext uri="{BB962C8B-B14F-4D97-AF65-F5344CB8AC3E}">
        <p14:creationId xmlns:p14="http://schemas.microsoft.com/office/powerpoint/2010/main" val="216071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01131-5589-554D-EB8A-CDF8E94BB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1840B-9F78-B73B-8CFC-54CE6BFD8E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22EDDE-1EF6-32F2-8E40-311B7CE879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D6E2E8-5D43-A389-0F55-CCB04CEBC9AA}"/>
              </a:ext>
            </a:extLst>
          </p:cNvPr>
          <p:cNvSpPr>
            <a:spLocks noGrp="1"/>
          </p:cNvSpPr>
          <p:nvPr>
            <p:ph type="sldNum" sz="quarter" idx="5"/>
          </p:nvPr>
        </p:nvSpPr>
        <p:spPr/>
        <p:txBody>
          <a:bodyPr/>
          <a:lstStyle/>
          <a:p>
            <a:fld id="{F97DC217-DF71-1A49-B3EA-559F1F43B0FF}" type="slidenum">
              <a:rPr lang="en-US" smtClean="0"/>
              <a:t>44</a:t>
            </a:fld>
            <a:endParaRPr lang="en-US" dirty="0"/>
          </a:p>
        </p:txBody>
      </p:sp>
    </p:spTree>
    <p:extLst>
      <p:ext uri="{BB962C8B-B14F-4D97-AF65-F5344CB8AC3E}">
        <p14:creationId xmlns:p14="http://schemas.microsoft.com/office/powerpoint/2010/main" val="429251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46</a:t>
            </a:fld>
            <a:endParaRPr lang="en-US" dirty="0"/>
          </a:p>
        </p:txBody>
      </p:sp>
    </p:spTree>
    <p:extLst>
      <p:ext uri="{BB962C8B-B14F-4D97-AF65-F5344CB8AC3E}">
        <p14:creationId xmlns:p14="http://schemas.microsoft.com/office/powerpoint/2010/main" val="146702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47</a:t>
            </a:fld>
            <a:endParaRPr lang="en-US" dirty="0"/>
          </a:p>
        </p:txBody>
      </p:sp>
    </p:spTree>
    <p:extLst>
      <p:ext uri="{BB962C8B-B14F-4D97-AF65-F5344CB8AC3E}">
        <p14:creationId xmlns:p14="http://schemas.microsoft.com/office/powerpoint/2010/main" val="3420478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48</a:t>
            </a:fld>
            <a:endParaRPr lang="en-US" dirty="0"/>
          </a:p>
        </p:txBody>
      </p:sp>
    </p:spTree>
    <p:extLst>
      <p:ext uri="{BB962C8B-B14F-4D97-AF65-F5344CB8AC3E}">
        <p14:creationId xmlns:p14="http://schemas.microsoft.com/office/powerpoint/2010/main" val="3141309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B6496-051B-2343-5091-E92E875D63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BF38F4-4A3C-404E-FA78-42A169F05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A7268C-E332-A089-34F1-52E31ACCA7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A7315E-A309-18FE-C58B-D4077ADD61E1}"/>
              </a:ext>
            </a:extLst>
          </p:cNvPr>
          <p:cNvSpPr>
            <a:spLocks noGrp="1"/>
          </p:cNvSpPr>
          <p:nvPr>
            <p:ph type="sldNum" sz="quarter" idx="5"/>
          </p:nvPr>
        </p:nvSpPr>
        <p:spPr/>
        <p:txBody>
          <a:bodyPr/>
          <a:lstStyle/>
          <a:p>
            <a:fld id="{F97DC217-DF71-1A49-B3EA-559F1F43B0FF}" type="slidenum">
              <a:rPr lang="en-US" smtClean="0"/>
              <a:t>49</a:t>
            </a:fld>
            <a:endParaRPr lang="en-US" dirty="0"/>
          </a:p>
        </p:txBody>
      </p:sp>
    </p:spTree>
    <p:extLst>
      <p:ext uri="{BB962C8B-B14F-4D97-AF65-F5344CB8AC3E}">
        <p14:creationId xmlns:p14="http://schemas.microsoft.com/office/powerpoint/2010/main" val="234125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03D5B-ECB2-B844-2532-53AAF606BB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E0159-8FBF-3687-897D-CB1FB34FD9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B0038-0110-B5DE-A962-BAE3CD8A99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31AE91-6049-DE1A-ACAB-A3B4F1268766}"/>
              </a:ext>
            </a:extLst>
          </p:cNvPr>
          <p:cNvSpPr>
            <a:spLocks noGrp="1"/>
          </p:cNvSpPr>
          <p:nvPr>
            <p:ph type="sldNum" sz="quarter" idx="5"/>
          </p:nvPr>
        </p:nvSpPr>
        <p:spPr/>
        <p:txBody>
          <a:bodyPr/>
          <a:lstStyle/>
          <a:p>
            <a:fld id="{F97DC217-DF71-1A49-B3EA-559F1F43B0FF}" type="slidenum">
              <a:rPr lang="en-US" smtClean="0"/>
              <a:t>50</a:t>
            </a:fld>
            <a:endParaRPr lang="en-US" dirty="0"/>
          </a:p>
        </p:txBody>
      </p:sp>
    </p:spTree>
    <p:extLst>
      <p:ext uri="{BB962C8B-B14F-4D97-AF65-F5344CB8AC3E}">
        <p14:creationId xmlns:p14="http://schemas.microsoft.com/office/powerpoint/2010/main" val="666347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6C34E-C632-9294-B8DA-86AF5B941A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333ED7-084D-86B4-80DE-F3BFF61EE6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2D4421-F05B-62A5-3CA7-096C15E0E9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F2AC06-69A6-8973-F05C-F4FA3667A370}"/>
              </a:ext>
            </a:extLst>
          </p:cNvPr>
          <p:cNvSpPr>
            <a:spLocks noGrp="1"/>
          </p:cNvSpPr>
          <p:nvPr>
            <p:ph type="sldNum" sz="quarter" idx="5"/>
          </p:nvPr>
        </p:nvSpPr>
        <p:spPr/>
        <p:txBody>
          <a:bodyPr/>
          <a:lstStyle/>
          <a:p>
            <a:fld id="{F97DC217-DF71-1A49-B3EA-559F1F43B0FF}" type="slidenum">
              <a:rPr lang="en-US" smtClean="0"/>
              <a:t>51</a:t>
            </a:fld>
            <a:endParaRPr lang="en-US" dirty="0"/>
          </a:p>
        </p:txBody>
      </p:sp>
    </p:spTree>
    <p:extLst>
      <p:ext uri="{BB962C8B-B14F-4D97-AF65-F5344CB8AC3E}">
        <p14:creationId xmlns:p14="http://schemas.microsoft.com/office/powerpoint/2010/main" val="1101854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56A77-B718-444F-F896-AA4DE71727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A30F1F-C9D8-5F43-ABF3-59BBE12B39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3EFDB-B975-AFDA-E806-7C9627B839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860F37-E515-57B0-E22B-4BA3CEEE198A}"/>
              </a:ext>
            </a:extLst>
          </p:cNvPr>
          <p:cNvSpPr>
            <a:spLocks noGrp="1"/>
          </p:cNvSpPr>
          <p:nvPr>
            <p:ph type="sldNum" sz="quarter" idx="5"/>
          </p:nvPr>
        </p:nvSpPr>
        <p:spPr/>
        <p:txBody>
          <a:bodyPr/>
          <a:lstStyle/>
          <a:p>
            <a:fld id="{F97DC217-DF71-1A49-B3EA-559F1F43B0FF}" type="slidenum">
              <a:rPr lang="en-US" smtClean="0"/>
              <a:t>52</a:t>
            </a:fld>
            <a:endParaRPr lang="en-US" dirty="0"/>
          </a:p>
        </p:txBody>
      </p:sp>
    </p:spTree>
    <p:extLst>
      <p:ext uri="{BB962C8B-B14F-4D97-AF65-F5344CB8AC3E}">
        <p14:creationId xmlns:p14="http://schemas.microsoft.com/office/powerpoint/2010/main" val="2474448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5F1D5-C749-C21E-2E97-BB62F34075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96212-B532-BE6C-370C-E46BAFF7E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387D34-E34C-042C-9A62-22EF5AFAC5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ADC174-852B-4B0F-77CE-E067227DC1FD}"/>
              </a:ext>
            </a:extLst>
          </p:cNvPr>
          <p:cNvSpPr>
            <a:spLocks noGrp="1"/>
          </p:cNvSpPr>
          <p:nvPr>
            <p:ph type="sldNum" sz="quarter" idx="5"/>
          </p:nvPr>
        </p:nvSpPr>
        <p:spPr/>
        <p:txBody>
          <a:bodyPr/>
          <a:lstStyle/>
          <a:p>
            <a:fld id="{F97DC217-DF71-1A49-B3EA-559F1F43B0FF}" type="slidenum">
              <a:rPr lang="en-US" smtClean="0"/>
              <a:t>53</a:t>
            </a:fld>
            <a:endParaRPr lang="en-US" dirty="0"/>
          </a:p>
        </p:txBody>
      </p:sp>
    </p:spTree>
    <p:extLst>
      <p:ext uri="{BB962C8B-B14F-4D97-AF65-F5344CB8AC3E}">
        <p14:creationId xmlns:p14="http://schemas.microsoft.com/office/powerpoint/2010/main" val="1572326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54</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55</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82132-EBD2-7A6D-C95D-0E9ABD4D7E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C79092-928B-2D2C-71E1-FB782AF678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DC823-3307-C16D-69C8-89F4D062D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7C330B-FEF0-D195-09D3-9259F6F60267}"/>
              </a:ext>
            </a:extLst>
          </p:cNvPr>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754930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56</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7F148-8BD3-07DA-B35E-CEA04CDC6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7F9B2-9BB3-6664-9444-67C683F7B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B13473-9BC2-AE96-D1E9-566ED88AF2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C1FD75-2539-DEC0-B58D-881CD4AC0A38}"/>
              </a:ext>
            </a:extLst>
          </p:cNvPr>
          <p:cNvSpPr>
            <a:spLocks noGrp="1"/>
          </p:cNvSpPr>
          <p:nvPr>
            <p:ph type="sldNum" sz="quarter" idx="5"/>
          </p:nvPr>
        </p:nvSpPr>
        <p:spPr/>
        <p:txBody>
          <a:bodyPr/>
          <a:lstStyle/>
          <a:p>
            <a:fld id="{F97DC217-DF71-1A49-B3EA-559F1F43B0FF}" type="slidenum">
              <a:rPr lang="en-US" smtClean="0"/>
              <a:t>57</a:t>
            </a:fld>
            <a:endParaRPr lang="en-US" dirty="0"/>
          </a:p>
        </p:txBody>
      </p:sp>
    </p:spTree>
    <p:extLst>
      <p:ext uri="{BB962C8B-B14F-4D97-AF65-F5344CB8AC3E}">
        <p14:creationId xmlns:p14="http://schemas.microsoft.com/office/powerpoint/2010/main" val="4074863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58</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0EAF-7CB0-D12C-B089-54408EF75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9AD11-B842-160A-E2B7-B46901F30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536D24-3730-4A1C-2FAE-B335CC8911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E701F6-77EE-E0C7-A315-458AAF351729}"/>
              </a:ext>
            </a:extLst>
          </p:cNvPr>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23383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566D7-6B83-150D-A56B-FFD037154E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F39DD7-91D6-8CFD-468A-BD54D04307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C6B9E3-0CFA-ADF1-2E8C-A040442269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FB26E7-3894-A53E-D9DC-796BE911F1FB}"/>
              </a:ext>
            </a:extLst>
          </p:cNvPr>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14028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2BB2-1194-616D-45BC-20698B289A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EBC04-01C6-33C8-9A26-539BF11778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920304-4E42-AD96-AABB-9A86BB8084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59B601-E0D8-3A83-1CA7-1A89141D91E8}"/>
              </a:ext>
            </a:extLst>
          </p:cNvPr>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882042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B4465-A252-1912-F832-E2F981E42F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094ACB-2E74-EE28-D702-DB2A8126C4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46F53F-E9BC-E94D-414E-D680E17B6E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5646B4-F71E-ED67-011C-058FDEE7B2F2}"/>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35809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7398B-FD4A-7055-B902-6C2C88E7A5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69A4F9-7C8C-6425-88C5-A689CACF57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35918C-9906-1791-2086-680E06CE1B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F1C95E-C721-3E68-9AA9-0FBA74DC09D8}"/>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64698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CF9B0-886E-CAFB-3145-ECAA8A4B2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19D565-2175-68B7-926B-4E73D9159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E08F6-0D72-B2E0-14C3-72E39A9D85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BC0940-120A-5387-4AD8-3B48D26663D5}"/>
              </a:ext>
            </a:extLst>
          </p:cNvPr>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97600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‹N›</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‹N›</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‹N›</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‹N›</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‹N›</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‹N›</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‹N›</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‹N›</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‹N›</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‹N›</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6" r:id="rId10"/>
    <p:sldLayoutId id="2147483661" r:id="rId11"/>
    <p:sldLayoutId id="2147483666" r:id="rId12"/>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9284961" cy="3830130"/>
          </a:xfrm>
        </p:spPr>
        <p:txBody>
          <a:bodyPr/>
          <a:lstStyle/>
          <a:p>
            <a:r>
              <a:rPr lang="en-US" dirty="0"/>
              <a:t>Data Mining: case study</a:t>
            </a:r>
            <a:endParaRPr lang="it-IT"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82CF4-5817-8ACD-837B-279FAC02664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7535603-6FD6-7081-2365-F9AD4D15C8E9}"/>
              </a:ext>
            </a:extLst>
          </p:cNvPr>
          <p:cNvSpPr>
            <a:spLocks noGrp="1"/>
          </p:cNvSpPr>
          <p:nvPr>
            <p:ph type="title"/>
          </p:nvPr>
        </p:nvSpPr>
        <p:spPr/>
        <p:txBody>
          <a:bodyPr/>
          <a:lstStyle/>
          <a:p>
            <a:r>
              <a:rPr lang="en-US" dirty="0"/>
              <a:t>Pre-processing strategy: features</a:t>
            </a:r>
            <a:endParaRPr lang="it-IT" dirty="0"/>
          </a:p>
        </p:txBody>
      </p:sp>
      <p:sp>
        <p:nvSpPr>
          <p:cNvPr id="4" name="Content Placeholder 2">
            <a:extLst>
              <a:ext uri="{FF2B5EF4-FFF2-40B4-BE49-F238E27FC236}">
                <a16:creationId xmlns:a16="http://schemas.microsoft.com/office/drawing/2014/main" id="{224FE830-4B37-33B9-AB28-CC3284E39747}"/>
              </a:ext>
            </a:extLst>
          </p:cNvPr>
          <p:cNvSpPr txBox="1">
            <a:spLocks noGrp="1"/>
          </p:cNvSpPr>
          <p:nvPr>
            <p:ph idx="1"/>
          </p:nvPr>
        </p:nvSpPr>
        <p:spPr>
          <a:xfrm>
            <a:off x="1158875" y="2017713"/>
            <a:ext cx="9779000" cy="3367087"/>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A good number of features like </a:t>
            </a:r>
            <a:r>
              <a:rPr lang="en-US" b="1" dirty="0"/>
              <a:t>AMP #</a:t>
            </a:r>
            <a:r>
              <a:rPr lang="en-US" dirty="0"/>
              <a:t>, </a:t>
            </a:r>
            <a:r>
              <a:rPr lang="en-US" b="1" dirty="0"/>
              <a:t>EDP</a:t>
            </a:r>
            <a:r>
              <a:rPr lang="en-US" dirty="0"/>
              <a:t> were removed since TDS # was already enough to identify a development;</a:t>
            </a:r>
          </a:p>
          <a:p>
            <a:pPr marL="457200" indent="-457200">
              <a:buFont typeface="Arial" panose="020B0604020202020204" pitchFamily="34" charset="0"/>
              <a:buChar char="•"/>
            </a:pPr>
            <a:r>
              <a:rPr lang="en-US" dirty="0"/>
              <a:t>Other features with loads of category with low value counts (with a single dominant category) have been turned to Boolean</a:t>
            </a:r>
          </a:p>
          <a:p>
            <a:pPr marL="457200" indent="-457200">
              <a:buFont typeface="Arial" panose="020B0604020202020204" pitchFamily="34" charset="0"/>
              <a:buChar char="•"/>
            </a:pPr>
            <a:r>
              <a:rPr lang="en-US" dirty="0"/>
              <a:t>Charges are divided in Current, </a:t>
            </a:r>
            <a:r>
              <a:rPr lang="en-US" dirty="0" err="1"/>
              <a:t>Water&amp;Sewer</a:t>
            </a:r>
            <a:r>
              <a:rPr lang="en-US" dirty="0"/>
              <a:t> and Others, where Current is the sum of the last two. I removed the second one, using Others as a Boolean indicator (since there were not much values)</a:t>
            </a:r>
          </a:p>
        </p:txBody>
      </p:sp>
    </p:spTree>
    <p:extLst>
      <p:ext uri="{BB962C8B-B14F-4D97-AF65-F5344CB8AC3E}">
        <p14:creationId xmlns:p14="http://schemas.microsoft.com/office/powerpoint/2010/main" val="20976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F62F7-FD2E-540E-8D01-329F4F307F5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38D9FF1-C2E2-4252-9DFF-C4DAFEDE34F3}"/>
              </a:ext>
            </a:extLst>
          </p:cNvPr>
          <p:cNvSpPr>
            <a:spLocks noGrp="1"/>
          </p:cNvSpPr>
          <p:nvPr>
            <p:ph type="title"/>
          </p:nvPr>
        </p:nvSpPr>
        <p:spPr/>
        <p:txBody>
          <a:bodyPr/>
          <a:lstStyle/>
          <a:p>
            <a:r>
              <a:rPr lang="en-US" dirty="0"/>
              <a:t>Pre-processing strategy: pipeline</a:t>
            </a:r>
            <a:endParaRPr lang="it-IT" dirty="0"/>
          </a:p>
        </p:txBody>
      </p:sp>
      <p:sp>
        <p:nvSpPr>
          <p:cNvPr id="4" name="Content Placeholder 2">
            <a:extLst>
              <a:ext uri="{FF2B5EF4-FFF2-40B4-BE49-F238E27FC236}">
                <a16:creationId xmlns:a16="http://schemas.microsoft.com/office/drawing/2014/main" id="{5CB266F4-9039-3A18-1848-5AB3F46D42CB}"/>
              </a:ext>
            </a:extLst>
          </p:cNvPr>
          <p:cNvSpPr txBox="1">
            <a:spLocks noGrp="1"/>
          </p:cNvSpPr>
          <p:nvPr>
            <p:ph idx="1"/>
          </p:nvPr>
        </p:nvSpPr>
        <p:spPr>
          <a:xfrm>
            <a:off x="1158875" y="2017713"/>
            <a:ext cx="9779000" cy="3842313"/>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Using the base dataset impute missing features</a:t>
            </a:r>
          </a:p>
          <a:p>
            <a:pPr marL="457200" indent="-457200">
              <a:buFont typeface="Arial" panose="020B0604020202020204" pitchFamily="34" charset="0"/>
              <a:buChar char="•"/>
            </a:pPr>
            <a:r>
              <a:rPr lang="en-US" dirty="0"/>
              <a:t>Aggregate the dataset by meter number</a:t>
            </a:r>
          </a:p>
          <a:p>
            <a:pPr marL="457200" indent="-457200">
              <a:buFont typeface="Arial" panose="020B0604020202020204" pitchFamily="34" charset="0"/>
              <a:buChar char="•"/>
            </a:pPr>
            <a:r>
              <a:rPr lang="en-US" dirty="0"/>
              <a:t>Engineer </a:t>
            </a:r>
            <a:r>
              <a:rPr lang="en-US" b="1" dirty="0"/>
              <a:t>new features </a:t>
            </a:r>
            <a:r>
              <a:rPr lang="en-US" dirty="0"/>
              <a:t>for the aggregated dataset (strategy are reported on the pre-processing tab of dict.xlsx):</a:t>
            </a:r>
          </a:p>
          <a:p>
            <a:pPr marL="914400" lvl="1" indent="-457200">
              <a:buFont typeface="Arial" panose="020B0604020202020204" pitchFamily="34" charset="0"/>
              <a:buChar char="•"/>
            </a:pPr>
            <a:r>
              <a:rPr lang="en-US" dirty="0"/>
              <a:t>Estimated score = </a:t>
            </a:r>
            <a:r>
              <a:rPr lang="en-US" dirty="0" err="1"/>
              <a:t>n_estimated</a:t>
            </a:r>
            <a:r>
              <a:rPr lang="en-US" dirty="0"/>
              <a:t> / </a:t>
            </a:r>
            <a:r>
              <a:rPr lang="en-US" dirty="0" err="1"/>
              <a:t>n_readings</a:t>
            </a:r>
            <a:endParaRPr lang="en-US" dirty="0"/>
          </a:p>
          <a:p>
            <a:pPr marL="914400" lvl="1" indent="-457200">
              <a:buFont typeface="Arial" panose="020B0604020202020204" pitchFamily="34" charset="0"/>
              <a:buChar char="•"/>
            </a:pPr>
            <a:r>
              <a:rPr lang="en-US" dirty="0"/>
              <a:t>Bill analyzed score = </a:t>
            </a:r>
            <a:r>
              <a:rPr lang="en-US" dirty="0" err="1"/>
              <a:t>n_analysis</a:t>
            </a:r>
            <a:r>
              <a:rPr lang="en-US" dirty="0"/>
              <a:t> / </a:t>
            </a:r>
            <a:r>
              <a:rPr lang="en-US" dirty="0" err="1"/>
              <a:t>n_readings</a:t>
            </a:r>
            <a:endParaRPr lang="en-US" dirty="0"/>
          </a:p>
          <a:p>
            <a:pPr marL="914400" lvl="1" indent="-457200">
              <a:buFont typeface="Arial" panose="020B0604020202020204" pitchFamily="34" charset="0"/>
              <a:buChar char="•"/>
            </a:pPr>
            <a:r>
              <a:rPr lang="en-US" dirty="0"/>
              <a:t>Building = TDS# +Location</a:t>
            </a:r>
          </a:p>
          <a:p>
            <a:pPr marL="914400" lvl="1" indent="-457200">
              <a:buFont typeface="Arial" panose="020B0604020202020204" pitchFamily="34" charset="0"/>
              <a:buChar char="•"/>
            </a:pPr>
            <a:r>
              <a:rPr lang="en-US" dirty="0"/>
              <a:t>Location category</a:t>
            </a:r>
          </a:p>
          <a:p>
            <a:pPr marL="914400" lvl="1" indent="-457200">
              <a:buFont typeface="Arial" panose="020B0604020202020204" pitchFamily="34" charset="0"/>
              <a:buChar char="•"/>
            </a:pPr>
            <a:r>
              <a:rPr lang="en-US" dirty="0"/>
              <a:t>Development type</a:t>
            </a:r>
          </a:p>
        </p:txBody>
      </p:sp>
    </p:spTree>
    <p:extLst>
      <p:ext uri="{BB962C8B-B14F-4D97-AF65-F5344CB8AC3E}">
        <p14:creationId xmlns:p14="http://schemas.microsoft.com/office/powerpoint/2010/main" val="11847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E25A49-84AF-C508-7248-1D6B9ACA59C2}"/>
              </a:ext>
            </a:extLst>
          </p:cNvPr>
          <p:cNvSpPr>
            <a:spLocks noGrp="1"/>
          </p:cNvSpPr>
          <p:nvPr>
            <p:ph type="title"/>
          </p:nvPr>
        </p:nvSpPr>
        <p:spPr>
          <a:xfrm>
            <a:off x="1206408" y="541012"/>
            <a:ext cx="9779183" cy="676397"/>
          </a:xfrm>
        </p:spPr>
        <p:txBody>
          <a:bodyPr/>
          <a:lstStyle/>
          <a:p>
            <a:r>
              <a:rPr lang="it-IT" dirty="0"/>
              <a:t>After the </a:t>
            </a:r>
            <a:r>
              <a:rPr lang="it-IT" dirty="0" err="1"/>
              <a:t>aggregation</a:t>
            </a:r>
            <a:r>
              <a:rPr lang="it-IT" dirty="0"/>
              <a:t>…</a:t>
            </a:r>
          </a:p>
        </p:txBody>
      </p:sp>
      <p:pic>
        <p:nvPicPr>
          <p:cNvPr id="5" name="Immagine 4">
            <a:extLst>
              <a:ext uri="{FF2B5EF4-FFF2-40B4-BE49-F238E27FC236}">
                <a16:creationId xmlns:a16="http://schemas.microsoft.com/office/drawing/2014/main" id="{373EB53A-D831-F8A5-E77A-96E286023521}"/>
              </a:ext>
            </a:extLst>
          </p:cNvPr>
          <p:cNvPicPr>
            <a:picLocks noChangeAspect="1"/>
          </p:cNvPicPr>
          <p:nvPr/>
        </p:nvPicPr>
        <p:blipFill>
          <a:blip r:embed="rId2"/>
          <a:stretch>
            <a:fillRect/>
          </a:stretch>
        </p:blipFill>
        <p:spPr>
          <a:xfrm>
            <a:off x="2064335" y="1482642"/>
            <a:ext cx="6794530" cy="4470552"/>
          </a:xfrm>
          <a:prstGeom prst="rect">
            <a:avLst/>
          </a:prstGeom>
        </p:spPr>
      </p:pic>
    </p:spTree>
    <p:extLst>
      <p:ext uri="{BB962C8B-B14F-4D97-AF65-F5344CB8AC3E}">
        <p14:creationId xmlns:p14="http://schemas.microsoft.com/office/powerpoint/2010/main" val="290395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B9431-D21C-7B7E-25DE-124282B81C4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4315182-D47B-D2D6-36B5-6C877E2B5775}"/>
              </a:ext>
            </a:extLst>
          </p:cNvPr>
          <p:cNvSpPr>
            <a:spLocks noGrp="1"/>
          </p:cNvSpPr>
          <p:nvPr>
            <p:ph type="title"/>
          </p:nvPr>
        </p:nvSpPr>
        <p:spPr>
          <a:xfrm>
            <a:off x="1206408" y="541012"/>
            <a:ext cx="9779183" cy="676397"/>
          </a:xfrm>
        </p:spPr>
        <p:txBody>
          <a:bodyPr/>
          <a:lstStyle/>
          <a:p>
            <a:r>
              <a:rPr lang="it-IT" dirty="0"/>
              <a:t>After the </a:t>
            </a:r>
            <a:r>
              <a:rPr lang="it-IT" dirty="0" err="1"/>
              <a:t>aggregation</a:t>
            </a:r>
            <a:r>
              <a:rPr lang="it-IT" dirty="0"/>
              <a:t>…</a:t>
            </a:r>
          </a:p>
        </p:txBody>
      </p:sp>
      <p:pic>
        <p:nvPicPr>
          <p:cNvPr id="4" name="Immagine 3">
            <a:extLst>
              <a:ext uri="{FF2B5EF4-FFF2-40B4-BE49-F238E27FC236}">
                <a16:creationId xmlns:a16="http://schemas.microsoft.com/office/drawing/2014/main" id="{0D9726CC-5A34-A3AF-3D3D-AB7F28484036}"/>
              </a:ext>
            </a:extLst>
          </p:cNvPr>
          <p:cNvPicPr>
            <a:picLocks noChangeAspect="1"/>
          </p:cNvPicPr>
          <p:nvPr/>
        </p:nvPicPr>
        <p:blipFill>
          <a:blip r:embed="rId2"/>
          <a:stretch>
            <a:fillRect/>
          </a:stretch>
        </p:blipFill>
        <p:spPr>
          <a:xfrm>
            <a:off x="1947512" y="1467894"/>
            <a:ext cx="7992869" cy="4849094"/>
          </a:xfrm>
          <a:prstGeom prst="rect">
            <a:avLst/>
          </a:prstGeom>
        </p:spPr>
      </p:pic>
    </p:spTree>
    <p:extLst>
      <p:ext uri="{BB962C8B-B14F-4D97-AF65-F5344CB8AC3E}">
        <p14:creationId xmlns:p14="http://schemas.microsoft.com/office/powerpoint/2010/main" val="290549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63E4-8DCC-FD82-D103-BF199DF5A2D3}"/>
              </a:ext>
            </a:extLst>
          </p:cNvPr>
          <p:cNvSpPr>
            <a:spLocks noGrp="1"/>
          </p:cNvSpPr>
          <p:nvPr>
            <p:ph type="title"/>
          </p:nvPr>
        </p:nvSpPr>
        <p:spPr/>
        <p:txBody>
          <a:bodyPr/>
          <a:lstStyle/>
          <a:p>
            <a:r>
              <a:rPr lang="it-IT" dirty="0"/>
              <a:t>Data </a:t>
            </a:r>
            <a:r>
              <a:rPr lang="it-IT" dirty="0" err="1"/>
              <a:t>encoding</a:t>
            </a:r>
            <a:r>
              <a:rPr lang="it-IT" dirty="0"/>
              <a:t> for clustering</a:t>
            </a:r>
          </a:p>
        </p:txBody>
      </p:sp>
      <p:sp>
        <p:nvSpPr>
          <p:cNvPr id="3" name="Segnaposto contenuto 2">
            <a:extLst>
              <a:ext uri="{FF2B5EF4-FFF2-40B4-BE49-F238E27FC236}">
                <a16:creationId xmlns:a16="http://schemas.microsoft.com/office/drawing/2014/main" id="{BE26D588-E702-057B-8F55-9A7BA9AB6576}"/>
              </a:ext>
            </a:extLst>
          </p:cNvPr>
          <p:cNvSpPr>
            <a:spLocks noGrp="1"/>
          </p:cNvSpPr>
          <p:nvPr>
            <p:ph idx="1"/>
          </p:nvPr>
        </p:nvSpPr>
        <p:spPr>
          <a:xfrm>
            <a:off x="1158865" y="2017467"/>
            <a:ext cx="9779182" cy="3655746"/>
          </a:xfrm>
        </p:spPr>
        <p:txBody>
          <a:bodyPr>
            <a:normAutofit lnSpcReduction="10000"/>
          </a:bodyPr>
          <a:lstStyle/>
          <a:p>
            <a:pPr marL="457200" indent="-457200">
              <a:buFont typeface="Arial" panose="020B0604020202020204" pitchFamily="34" charset="0"/>
              <a:buChar char="•"/>
            </a:pPr>
            <a:r>
              <a:rPr lang="it-IT" dirty="0"/>
              <a:t>For clustering </a:t>
            </a:r>
            <a:r>
              <a:rPr lang="it-IT" dirty="0" err="1"/>
              <a:t>purposes</a:t>
            </a:r>
            <a:r>
              <a:rPr lang="it-IT" dirty="0"/>
              <a:t> the data </a:t>
            </a:r>
            <a:r>
              <a:rPr lang="it-IT" dirty="0" err="1"/>
              <a:t>needs</a:t>
            </a:r>
            <a:r>
              <a:rPr lang="it-IT" dirty="0"/>
              <a:t> to be </a:t>
            </a:r>
            <a:r>
              <a:rPr lang="it-IT" dirty="0" err="1"/>
              <a:t>numeric</a:t>
            </a:r>
            <a:r>
              <a:rPr lang="it-IT" dirty="0"/>
              <a:t>. </a:t>
            </a:r>
            <a:r>
              <a:rPr lang="it-IT" dirty="0" err="1"/>
              <a:t>Since</a:t>
            </a:r>
            <a:r>
              <a:rPr lang="it-IT" dirty="0"/>
              <a:t> </a:t>
            </a:r>
            <a:r>
              <a:rPr lang="it-IT" b="1" dirty="0"/>
              <a:t>One hot </a:t>
            </a:r>
            <a:r>
              <a:rPr lang="it-IT" b="1" dirty="0" err="1"/>
              <a:t>encoding</a:t>
            </a:r>
            <a:r>
              <a:rPr lang="it-IT" b="1" dirty="0"/>
              <a:t> </a:t>
            </a:r>
            <a:r>
              <a:rPr lang="it-IT" b="1" dirty="0" err="1"/>
              <a:t>would</a:t>
            </a:r>
            <a:r>
              <a:rPr lang="it-IT" b="1" dirty="0"/>
              <a:t> </a:t>
            </a:r>
            <a:r>
              <a:rPr lang="it-IT" b="1" dirty="0" err="1"/>
              <a:t>have</a:t>
            </a:r>
            <a:r>
              <a:rPr lang="it-IT" b="1" dirty="0"/>
              <a:t> </a:t>
            </a:r>
            <a:r>
              <a:rPr lang="it-IT" b="1" dirty="0" err="1"/>
              <a:t>resulted</a:t>
            </a:r>
            <a:r>
              <a:rPr lang="it-IT" b="1" dirty="0"/>
              <a:t> in a </a:t>
            </a:r>
            <a:r>
              <a:rPr lang="it-IT" b="1" dirty="0" err="1"/>
              <a:t>very</a:t>
            </a:r>
            <a:r>
              <a:rPr lang="it-IT" b="1" dirty="0"/>
              <a:t> sparse </a:t>
            </a:r>
            <a:r>
              <a:rPr lang="it-IT" b="1" dirty="0" err="1"/>
              <a:t>representation</a:t>
            </a:r>
            <a:r>
              <a:rPr lang="it-IT" b="1" dirty="0"/>
              <a:t> </a:t>
            </a:r>
            <a:r>
              <a:rPr lang="it-IT" dirty="0"/>
              <a:t>i </a:t>
            </a:r>
            <a:r>
              <a:rPr lang="it-IT" dirty="0" err="1"/>
              <a:t>opted</a:t>
            </a:r>
            <a:r>
              <a:rPr lang="it-IT" dirty="0"/>
              <a:t> for </a:t>
            </a:r>
            <a:r>
              <a:rPr lang="it-IT" dirty="0" err="1"/>
              <a:t>Count</a:t>
            </a:r>
            <a:r>
              <a:rPr lang="it-IT" dirty="0"/>
              <a:t> </a:t>
            </a:r>
            <a:r>
              <a:rPr lang="it-IT" dirty="0" err="1"/>
              <a:t>Encoding</a:t>
            </a:r>
            <a:r>
              <a:rPr lang="it-IT" dirty="0"/>
              <a:t> from </a:t>
            </a:r>
            <a:r>
              <a:rPr lang="it-IT" i="1" dirty="0" err="1"/>
              <a:t>feature_engine</a:t>
            </a:r>
            <a:r>
              <a:rPr lang="it-IT" i="1" dirty="0"/>
              <a:t> </a:t>
            </a:r>
            <a:r>
              <a:rPr lang="it-IT" dirty="0"/>
              <a:t>library.</a:t>
            </a:r>
          </a:p>
          <a:p>
            <a:pPr marL="457200" indent="-457200">
              <a:buFont typeface="Arial" panose="020B0604020202020204" pitchFamily="34" charset="0"/>
              <a:buChar char="•"/>
            </a:pPr>
            <a:r>
              <a:rPr lang="it-IT" dirty="0"/>
              <a:t>How to </a:t>
            </a:r>
            <a:r>
              <a:rPr lang="it-IT" u="sng" dirty="0" err="1"/>
              <a:t>treat</a:t>
            </a:r>
            <a:r>
              <a:rPr lang="it-IT" u="sng" dirty="0"/>
              <a:t> </a:t>
            </a:r>
            <a:r>
              <a:rPr lang="it-IT" u="sng" dirty="0" err="1"/>
              <a:t>dates</a:t>
            </a:r>
            <a:r>
              <a:rPr lang="it-IT" dirty="0"/>
              <a:t>? </a:t>
            </a:r>
          </a:p>
          <a:p>
            <a:pPr marL="914400" lvl="1" indent="-457200">
              <a:buFont typeface="Arial" panose="020B0604020202020204" pitchFamily="34" charset="0"/>
              <a:buChar char="•"/>
            </a:pPr>
            <a:r>
              <a:rPr lang="it-IT" dirty="0"/>
              <a:t>Divide </a:t>
            </a:r>
            <a:r>
              <a:rPr lang="it-IT" dirty="0" err="1"/>
              <a:t>each</a:t>
            </a:r>
            <a:r>
              <a:rPr lang="it-IT" dirty="0"/>
              <a:t> date field in day </a:t>
            </a:r>
            <a:r>
              <a:rPr lang="it-IT" dirty="0" err="1"/>
              <a:t>month</a:t>
            </a:r>
            <a:r>
              <a:rPr lang="it-IT" dirty="0"/>
              <a:t> </a:t>
            </a:r>
            <a:r>
              <a:rPr lang="it-IT" dirty="0" err="1"/>
              <a:t>year</a:t>
            </a:r>
            <a:r>
              <a:rPr lang="it-IT" dirty="0"/>
              <a:t> (derive </a:t>
            </a:r>
            <a:r>
              <a:rPr lang="it-IT" dirty="0" err="1"/>
              <a:t>three</a:t>
            </a:r>
            <a:r>
              <a:rPr lang="it-IT" dirty="0"/>
              <a:t> features)</a:t>
            </a:r>
          </a:p>
          <a:p>
            <a:pPr marL="914400" lvl="1" indent="-457200">
              <a:buFont typeface="Arial" panose="020B0604020202020204" pitchFamily="34" charset="0"/>
              <a:buChar char="•"/>
            </a:pPr>
            <a:r>
              <a:rPr lang="it-IT" dirty="0" err="1"/>
              <a:t>Apply</a:t>
            </a:r>
            <a:r>
              <a:rPr lang="it-IT" dirty="0"/>
              <a:t> a </a:t>
            </a:r>
            <a:r>
              <a:rPr lang="it-IT" dirty="0" err="1"/>
              <a:t>CyclicEncoding</a:t>
            </a:r>
            <a:r>
              <a:rPr lang="it-IT" dirty="0"/>
              <a:t> on </a:t>
            </a:r>
            <a:r>
              <a:rPr lang="it-IT" dirty="0" err="1"/>
              <a:t>month</a:t>
            </a:r>
            <a:r>
              <a:rPr lang="it-IT" dirty="0"/>
              <a:t> and day to </a:t>
            </a:r>
            <a:r>
              <a:rPr lang="it-IT" dirty="0" err="1"/>
              <a:t>preserve</a:t>
            </a:r>
            <a:r>
              <a:rPr lang="it-IT" dirty="0"/>
              <a:t> </a:t>
            </a:r>
            <a:r>
              <a:rPr lang="it-IT" dirty="0" err="1"/>
              <a:t>their</a:t>
            </a:r>
            <a:r>
              <a:rPr lang="it-IT" dirty="0"/>
              <a:t> </a:t>
            </a:r>
            <a:r>
              <a:rPr lang="it-IT" dirty="0" err="1"/>
              <a:t>structure</a:t>
            </a:r>
            <a:endParaRPr lang="it-IT" dirty="0"/>
          </a:p>
          <a:p>
            <a:pPr marL="914400" lvl="1" indent="-457200">
              <a:buFont typeface="Arial" panose="020B0604020202020204" pitchFamily="34" charset="0"/>
              <a:buChar char="•"/>
            </a:pPr>
            <a:r>
              <a:rPr lang="it-IT" dirty="0"/>
              <a:t>The last step </a:t>
            </a:r>
            <a:r>
              <a:rPr lang="it-IT" dirty="0" err="1"/>
              <a:t>will</a:t>
            </a:r>
            <a:r>
              <a:rPr lang="it-IT" dirty="0"/>
              <a:t> derive </a:t>
            </a:r>
            <a:r>
              <a:rPr lang="it-IT" dirty="0" err="1"/>
              <a:t>two</a:t>
            </a:r>
            <a:r>
              <a:rPr lang="it-IT" dirty="0"/>
              <a:t> features for day and </a:t>
            </a:r>
            <a:r>
              <a:rPr lang="it-IT" dirty="0" err="1"/>
              <a:t>two</a:t>
            </a:r>
            <a:r>
              <a:rPr lang="it-IT" dirty="0"/>
              <a:t> features for </a:t>
            </a:r>
            <a:r>
              <a:rPr lang="it-IT" dirty="0" err="1"/>
              <a:t>month</a:t>
            </a:r>
            <a:r>
              <a:rPr lang="it-IT" dirty="0"/>
              <a:t> based on </a:t>
            </a:r>
            <a:r>
              <a:rPr lang="it-IT" i="1" dirty="0"/>
              <a:t>sin</a:t>
            </a:r>
            <a:r>
              <a:rPr lang="it-IT" dirty="0"/>
              <a:t> and </a:t>
            </a:r>
            <a:r>
              <a:rPr lang="it-IT" i="1" dirty="0"/>
              <a:t>cos</a:t>
            </a:r>
            <a:r>
              <a:rPr lang="it-IT" dirty="0"/>
              <a:t> </a:t>
            </a:r>
            <a:r>
              <a:rPr lang="it-IT" dirty="0" err="1"/>
              <a:t>transformations</a:t>
            </a:r>
            <a:endParaRPr lang="it-IT" dirty="0"/>
          </a:p>
        </p:txBody>
      </p:sp>
    </p:spTree>
    <p:extLst>
      <p:ext uri="{BB962C8B-B14F-4D97-AF65-F5344CB8AC3E}">
        <p14:creationId xmlns:p14="http://schemas.microsoft.com/office/powerpoint/2010/main" val="363995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84D70-CF82-337E-4F29-FA692F5FBD2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0F481E2-1776-AB4D-88CF-4D535F8D4765}"/>
              </a:ext>
            </a:extLst>
          </p:cNvPr>
          <p:cNvSpPr>
            <a:spLocks noGrp="1"/>
          </p:cNvSpPr>
          <p:nvPr>
            <p:ph type="title"/>
          </p:nvPr>
        </p:nvSpPr>
        <p:spPr/>
        <p:txBody>
          <a:bodyPr/>
          <a:lstStyle/>
          <a:p>
            <a:r>
              <a:rPr lang="it-IT" dirty="0"/>
              <a:t>Data </a:t>
            </a:r>
            <a:r>
              <a:rPr lang="it-IT" dirty="0" err="1"/>
              <a:t>encoding</a:t>
            </a:r>
            <a:r>
              <a:rPr lang="it-IT" dirty="0"/>
              <a:t> for </a:t>
            </a:r>
            <a:r>
              <a:rPr lang="it-IT" dirty="0" err="1"/>
              <a:t>association</a:t>
            </a:r>
            <a:r>
              <a:rPr lang="it-IT" dirty="0"/>
              <a:t> rules</a:t>
            </a:r>
          </a:p>
        </p:txBody>
      </p:sp>
      <p:sp>
        <p:nvSpPr>
          <p:cNvPr id="3" name="Segnaposto contenuto 2">
            <a:extLst>
              <a:ext uri="{FF2B5EF4-FFF2-40B4-BE49-F238E27FC236}">
                <a16:creationId xmlns:a16="http://schemas.microsoft.com/office/drawing/2014/main" id="{FE8FB9BD-ACCC-777C-9396-7F8D5DEA9C0F}"/>
              </a:ext>
            </a:extLst>
          </p:cNvPr>
          <p:cNvSpPr>
            <a:spLocks noGrp="1"/>
          </p:cNvSpPr>
          <p:nvPr>
            <p:ph idx="1"/>
          </p:nvPr>
        </p:nvSpPr>
        <p:spPr>
          <a:xfrm>
            <a:off x="1158865" y="2017467"/>
            <a:ext cx="9779182" cy="3655746"/>
          </a:xfrm>
        </p:spPr>
        <p:txBody>
          <a:bodyPr>
            <a:normAutofit fontScale="92500" lnSpcReduction="10000"/>
          </a:bodyPr>
          <a:lstStyle/>
          <a:p>
            <a:pPr marL="457200" indent="-457200">
              <a:buFont typeface="Arial" panose="020B0604020202020204" pitchFamily="34" charset="0"/>
              <a:buChar char="•"/>
            </a:pPr>
            <a:r>
              <a:rPr lang="it-IT" dirty="0"/>
              <a:t>To </a:t>
            </a:r>
            <a:r>
              <a:rPr lang="it-IT" dirty="0" err="1"/>
              <a:t>discover</a:t>
            </a:r>
            <a:r>
              <a:rPr lang="it-IT" dirty="0"/>
              <a:t> </a:t>
            </a:r>
            <a:r>
              <a:rPr lang="it-IT" dirty="0" err="1"/>
              <a:t>frequent</a:t>
            </a:r>
            <a:r>
              <a:rPr lang="it-IT" dirty="0"/>
              <a:t> pattern </a:t>
            </a:r>
            <a:r>
              <a:rPr lang="it-IT" dirty="0" err="1"/>
              <a:t>every</a:t>
            </a:r>
            <a:r>
              <a:rPr lang="it-IT" dirty="0"/>
              <a:t> </a:t>
            </a:r>
            <a:r>
              <a:rPr lang="it-IT" dirty="0" err="1"/>
              <a:t>instance</a:t>
            </a:r>
            <a:r>
              <a:rPr lang="it-IT" dirty="0"/>
              <a:t> on the </a:t>
            </a:r>
            <a:r>
              <a:rPr lang="it-IT" dirty="0" err="1"/>
              <a:t>original</a:t>
            </a:r>
            <a:r>
              <a:rPr lang="it-IT" dirty="0"/>
              <a:t> </a:t>
            </a:r>
            <a:r>
              <a:rPr lang="it-IT" dirty="0" err="1"/>
              <a:t>pre</a:t>
            </a:r>
            <a:r>
              <a:rPr lang="it-IT" dirty="0"/>
              <a:t> </a:t>
            </a:r>
            <a:r>
              <a:rPr lang="it-IT" dirty="0" err="1"/>
              <a:t>processed</a:t>
            </a:r>
            <a:r>
              <a:rPr lang="it-IT" dirty="0"/>
              <a:t> dataset </a:t>
            </a:r>
            <a:r>
              <a:rPr lang="it-IT" dirty="0" err="1"/>
              <a:t>needs</a:t>
            </a:r>
            <a:r>
              <a:rPr lang="it-IT" dirty="0"/>
              <a:t> to be One Hot </a:t>
            </a:r>
            <a:r>
              <a:rPr lang="it-IT" dirty="0" err="1"/>
              <a:t>Encoded</a:t>
            </a:r>
            <a:r>
              <a:rPr lang="it-IT" dirty="0"/>
              <a:t> (</a:t>
            </a:r>
            <a:r>
              <a:rPr lang="it-IT" dirty="0" err="1"/>
              <a:t>categorical</a:t>
            </a:r>
            <a:r>
              <a:rPr lang="it-IT" dirty="0"/>
              <a:t>)</a:t>
            </a:r>
          </a:p>
          <a:p>
            <a:pPr marL="457200" indent="-457200">
              <a:buFont typeface="Arial" panose="020B0604020202020204" pitchFamily="34" charset="0"/>
              <a:buChar char="•"/>
            </a:pPr>
            <a:r>
              <a:rPr lang="it-IT" dirty="0"/>
              <a:t>For </a:t>
            </a:r>
            <a:r>
              <a:rPr lang="it-IT" dirty="0" err="1"/>
              <a:t>numerical</a:t>
            </a:r>
            <a:r>
              <a:rPr lang="it-IT" dirty="0"/>
              <a:t> features i </a:t>
            </a:r>
            <a:r>
              <a:rPr lang="it-IT" dirty="0" err="1"/>
              <a:t>defined</a:t>
            </a:r>
            <a:r>
              <a:rPr lang="it-IT" dirty="0"/>
              <a:t> a </a:t>
            </a:r>
            <a:r>
              <a:rPr lang="it-IT" dirty="0" err="1"/>
              <a:t>number</a:t>
            </a:r>
            <a:r>
              <a:rPr lang="it-IT" dirty="0"/>
              <a:t> of  </a:t>
            </a:r>
            <a:r>
              <a:rPr lang="it-IT" dirty="0" err="1"/>
              <a:t>bins</a:t>
            </a:r>
            <a:r>
              <a:rPr lang="it-IT" dirty="0"/>
              <a:t> in </a:t>
            </a:r>
            <a:r>
              <a:rPr lang="it-IT" b="1" dirty="0" err="1"/>
              <a:t>equal</a:t>
            </a:r>
            <a:r>
              <a:rPr lang="it-IT" b="1" dirty="0"/>
              <a:t> frequency</a:t>
            </a:r>
            <a:r>
              <a:rPr lang="it-IT" dirty="0"/>
              <a:t>. I </a:t>
            </a:r>
            <a:r>
              <a:rPr lang="it-IT" dirty="0" err="1"/>
              <a:t>decided</a:t>
            </a:r>
            <a:r>
              <a:rPr lang="it-IT" dirty="0"/>
              <a:t> </a:t>
            </a:r>
            <a:r>
              <a:rPr lang="it-IT" u="sng" dirty="0"/>
              <a:t>5 </a:t>
            </a:r>
            <a:r>
              <a:rPr lang="it-IT" u="sng" dirty="0" err="1"/>
              <a:t>bins</a:t>
            </a:r>
            <a:r>
              <a:rPr lang="it-IT" u="sng" dirty="0"/>
              <a:t> </a:t>
            </a:r>
            <a:r>
              <a:rPr lang="it-IT" dirty="0"/>
              <a:t>for </a:t>
            </a:r>
            <a:r>
              <a:rPr lang="it-IT" i="1" dirty="0" err="1"/>
              <a:t>consumptions</a:t>
            </a:r>
            <a:r>
              <a:rPr lang="it-IT" dirty="0"/>
              <a:t> and </a:t>
            </a:r>
            <a:r>
              <a:rPr lang="it-IT" i="1" dirty="0" err="1"/>
              <a:t>charges</a:t>
            </a:r>
            <a:r>
              <a:rPr lang="it-IT" dirty="0"/>
              <a:t> features, and </a:t>
            </a:r>
            <a:r>
              <a:rPr lang="it-IT" u="sng" dirty="0"/>
              <a:t>3 </a:t>
            </a:r>
            <a:r>
              <a:rPr lang="it-IT" u="sng" dirty="0" err="1"/>
              <a:t>bins</a:t>
            </a:r>
            <a:r>
              <a:rPr lang="it-IT" u="sng" dirty="0"/>
              <a:t> </a:t>
            </a:r>
            <a:r>
              <a:rPr lang="it-IT" dirty="0"/>
              <a:t>for </a:t>
            </a:r>
            <a:r>
              <a:rPr lang="it-IT" i="1" dirty="0"/>
              <a:t>#_days</a:t>
            </a:r>
          </a:p>
          <a:p>
            <a:pPr marL="457200" indent="-457200">
              <a:buFont typeface="Arial" panose="020B0604020202020204" pitchFamily="34" charset="0"/>
              <a:buChar char="•"/>
            </a:pPr>
            <a:r>
              <a:rPr lang="it-IT" dirty="0" err="1"/>
              <a:t>Only</a:t>
            </a:r>
            <a:r>
              <a:rPr lang="it-IT" dirty="0"/>
              <a:t> the scores </a:t>
            </a:r>
            <a:r>
              <a:rPr lang="it-IT" dirty="0" err="1"/>
              <a:t>could</a:t>
            </a:r>
            <a:r>
              <a:rPr lang="it-IT" dirty="0"/>
              <a:t> </a:t>
            </a:r>
            <a:r>
              <a:rPr lang="it-IT" dirty="0" err="1"/>
              <a:t>not</a:t>
            </a:r>
            <a:r>
              <a:rPr lang="it-IT" dirty="0"/>
              <a:t> be </a:t>
            </a:r>
            <a:r>
              <a:rPr lang="it-IT" dirty="0" err="1"/>
              <a:t>handled</a:t>
            </a:r>
            <a:r>
              <a:rPr lang="it-IT" dirty="0"/>
              <a:t>  </a:t>
            </a:r>
            <a:r>
              <a:rPr lang="it-IT" dirty="0" err="1"/>
              <a:t>this</a:t>
            </a:r>
            <a:r>
              <a:rPr lang="it-IT" dirty="0"/>
              <a:t> way. So i used the </a:t>
            </a:r>
            <a:r>
              <a:rPr lang="it-IT" dirty="0" err="1"/>
              <a:t>classic</a:t>
            </a:r>
            <a:r>
              <a:rPr lang="it-IT" dirty="0"/>
              <a:t> </a:t>
            </a:r>
            <a:r>
              <a:rPr lang="it-IT" dirty="0" err="1"/>
              <a:t>equal-width</a:t>
            </a:r>
            <a:r>
              <a:rPr lang="it-IT" dirty="0"/>
              <a:t> </a:t>
            </a:r>
            <a:r>
              <a:rPr lang="it-IT" dirty="0" err="1"/>
              <a:t>tecnique</a:t>
            </a:r>
            <a:r>
              <a:rPr lang="it-IT" dirty="0"/>
              <a:t> with Friedman rule to decide the </a:t>
            </a:r>
            <a:r>
              <a:rPr lang="it-IT" dirty="0" err="1"/>
              <a:t>correct</a:t>
            </a:r>
            <a:r>
              <a:rPr lang="it-IT" dirty="0"/>
              <a:t> </a:t>
            </a:r>
            <a:r>
              <a:rPr lang="it-IT" dirty="0" err="1"/>
              <a:t>number</a:t>
            </a:r>
            <a:r>
              <a:rPr lang="it-IT" dirty="0"/>
              <a:t> of </a:t>
            </a:r>
            <a:r>
              <a:rPr lang="it-IT" dirty="0" err="1"/>
              <a:t>bins</a:t>
            </a:r>
            <a:endParaRPr lang="it-IT" dirty="0"/>
          </a:p>
          <a:p>
            <a:pPr marL="457200" indent="-457200">
              <a:buFont typeface="Arial" panose="020B0604020202020204" pitchFamily="34" charset="0"/>
              <a:buChar char="•"/>
            </a:pPr>
            <a:r>
              <a:rPr lang="it-IT" dirty="0"/>
              <a:t>After </a:t>
            </a:r>
            <a:r>
              <a:rPr lang="it-IT" dirty="0" err="1"/>
              <a:t>binning</a:t>
            </a:r>
            <a:r>
              <a:rPr lang="it-IT" dirty="0"/>
              <a:t> i </a:t>
            </a:r>
            <a:r>
              <a:rPr lang="it-IT" dirty="0" err="1"/>
              <a:t>applied</a:t>
            </a:r>
            <a:r>
              <a:rPr lang="it-IT" dirty="0"/>
              <a:t> the </a:t>
            </a:r>
            <a:r>
              <a:rPr lang="it-IT" dirty="0" err="1"/>
              <a:t>classic</a:t>
            </a:r>
            <a:r>
              <a:rPr lang="it-IT" dirty="0"/>
              <a:t> One hot </a:t>
            </a:r>
            <a:r>
              <a:rPr lang="it-IT" dirty="0" err="1"/>
              <a:t>encoding</a:t>
            </a:r>
            <a:endParaRPr lang="it-IT" dirty="0"/>
          </a:p>
        </p:txBody>
      </p:sp>
    </p:spTree>
    <p:extLst>
      <p:ext uri="{BB962C8B-B14F-4D97-AF65-F5344CB8AC3E}">
        <p14:creationId xmlns:p14="http://schemas.microsoft.com/office/powerpoint/2010/main" val="254468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F3546-5DE5-EFB8-A0F7-3108CA06B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F3B39-A5AE-C498-1D5C-3136C75656E0}"/>
              </a:ext>
            </a:extLst>
          </p:cNvPr>
          <p:cNvSpPr>
            <a:spLocks noGrp="1"/>
          </p:cNvSpPr>
          <p:nvPr>
            <p:ph type="ctrTitle"/>
          </p:nvPr>
        </p:nvSpPr>
        <p:spPr>
          <a:xfrm>
            <a:off x="1167494" y="177553"/>
            <a:ext cx="6245912" cy="3269447"/>
          </a:xfrm>
        </p:spPr>
        <p:txBody>
          <a:bodyPr/>
          <a:lstStyle/>
          <a:p>
            <a:r>
              <a:rPr lang="en-US" dirty="0"/>
              <a:t>Clustering</a:t>
            </a:r>
          </a:p>
        </p:txBody>
      </p:sp>
    </p:spTree>
    <p:extLst>
      <p:ext uri="{BB962C8B-B14F-4D97-AF65-F5344CB8AC3E}">
        <p14:creationId xmlns:p14="http://schemas.microsoft.com/office/powerpoint/2010/main" val="47380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89C20-AADC-E557-6AF3-5ACFDCB899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9346BB2-6D2E-74A8-9CF9-7A8E202C49B5}"/>
              </a:ext>
            </a:extLst>
          </p:cNvPr>
          <p:cNvSpPr>
            <a:spLocks noGrp="1"/>
          </p:cNvSpPr>
          <p:nvPr>
            <p:ph type="title"/>
          </p:nvPr>
        </p:nvSpPr>
        <p:spPr/>
        <p:txBody>
          <a:bodyPr/>
          <a:lstStyle/>
          <a:p>
            <a:r>
              <a:rPr lang="it-IT" dirty="0" err="1"/>
              <a:t>Outliers</a:t>
            </a:r>
            <a:r>
              <a:rPr lang="it-IT" dirty="0"/>
              <a:t>?</a:t>
            </a:r>
          </a:p>
        </p:txBody>
      </p:sp>
      <p:sp>
        <p:nvSpPr>
          <p:cNvPr id="3" name="Segnaposto contenuto 2">
            <a:extLst>
              <a:ext uri="{FF2B5EF4-FFF2-40B4-BE49-F238E27FC236}">
                <a16:creationId xmlns:a16="http://schemas.microsoft.com/office/drawing/2014/main" id="{20DFA392-12B3-843F-96E9-8E8E8ACAFA74}"/>
              </a:ext>
            </a:extLst>
          </p:cNvPr>
          <p:cNvSpPr>
            <a:spLocks noGrp="1"/>
          </p:cNvSpPr>
          <p:nvPr>
            <p:ph idx="1"/>
          </p:nvPr>
        </p:nvSpPr>
        <p:spPr>
          <a:xfrm>
            <a:off x="1158865" y="2017467"/>
            <a:ext cx="9779182" cy="3655746"/>
          </a:xfrm>
        </p:spPr>
        <p:txBody>
          <a:bodyPr>
            <a:normAutofit/>
          </a:bodyPr>
          <a:lstStyle/>
          <a:p>
            <a:pPr marL="457200" indent="-457200">
              <a:buFont typeface="Arial" panose="020B0604020202020204" pitchFamily="34" charset="0"/>
              <a:buChar char="•"/>
            </a:pPr>
            <a:r>
              <a:rPr lang="it-IT" dirty="0"/>
              <a:t>After the </a:t>
            </a:r>
            <a:r>
              <a:rPr lang="it-IT" dirty="0" err="1"/>
              <a:t>aggregations</a:t>
            </a:r>
            <a:r>
              <a:rPr lang="it-IT" dirty="0"/>
              <a:t> the </a:t>
            </a:r>
            <a:r>
              <a:rPr lang="it-IT" dirty="0" err="1"/>
              <a:t>number</a:t>
            </a:r>
            <a:r>
              <a:rPr lang="it-IT" dirty="0"/>
              <a:t> of </a:t>
            </a:r>
            <a:r>
              <a:rPr lang="it-IT" dirty="0" err="1"/>
              <a:t>instances</a:t>
            </a:r>
            <a:r>
              <a:rPr lang="it-IT" dirty="0"/>
              <a:t> </a:t>
            </a:r>
            <a:r>
              <a:rPr lang="it-IT" dirty="0" err="1"/>
              <a:t>was</a:t>
            </a:r>
            <a:r>
              <a:rPr lang="it-IT" dirty="0"/>
              <a:t> </a:t>
            </a:r>
            <a:r>
              <a:rPr lang="it-IT" dirty="0" err="1"/>
              <a:t>quite</a:t>
            </a:r>
            <a:r>
              <a:rPr lang="it-IT" dirty="0"/>
              <a:t> low: 742. I </a:t>
            </a:r>
            <a:r>
              <a:rPr lang="it-IT" dirty="0" err="1"/>
              <a:t>decided</a:t>
            </a:r>
            <a:r>
              <a:rPr lang="it-IT" dirty="0"/>
              <a:t> to </a:t>
            </a:r>
            <a:r>
              <a:rPr lang="it-IT" dirty="0" err="1"/>
              <a:t>keep</a:t>
            </a:r>
            <a:r>
              <a:rPr lang="it-IT" dirty="0"/>
              <a:t> </a:t>
            </a:r>
            <a:r>
              <a:rPr lang="it-IT" dirty="0" err="1"/>
              <a:t>outliers</a:t>
            </a:r>
            <a:r>
              <a:rPr lang="it-IT" dirty="0"/>
              <a:t>, to </a:t>
            </a:r>
            <a:r>
              <a:rPr lang="it-IT" dirty="0" err="1"/>
              <a:t>not</a:t>
            </a:r>
            <a:r>
              <a:rPr lang="it-IT" dirty="0"/>
              <a:t> reduce </a:t>
            </a:r>
            <a:r>
              <a:rPr lang="it-IT" dirty="0" err="1"/>
              <a:t>even</a:t>
            </a:r>
            <a:r>
              <a:rPr lang="it-IT" dirty="0"/>
              <a:t> </a:t>
            </a:r>
            <a:r>
              <a:rPr lang="it-IT" dirty="0" err="1"/>
              <a:t>further</a:t>
            </a:r>
            <a:r>
              <a:rPr lang="it-IT" dirty="0"/>
              <a:t> </a:t>
            </a:r>
            <a:r>
              <a:rPr lang="it-IT" dirty="0" err="1"/>
              <a:t>instances</a:t>
            </a:r>
            <a:r>
              <a:rPr lang="it-IT" dirty="0"/>
              <a:t>’ </a:t>
            </a:r>
            <a:r>
              <a:rPr lang="it-IT" dirty="0" err="1"/>
              <a:t>number</a:t>
            </a:r>
            <a:endParaRPr lang="it-IT" dirty="0"/>
          </a:p>
          <a:p>
            <a:pPr marL="457200" indent="-457200">
              <a:buFont typeface="Arial" panose="020B0604020202020204" pitchFamily="34" charset="0"/>
              <a:buChar char="•"/>
            </a:pPr>
            <a:r>
              <a:rPr lang="it-IT" dirty="0" err="1"/>
              <a:t>Instead</a:t>
            </a:r>
            <a:r>
              <a:rPr lang="it-IT" dirty="0"/>
              <a:t> i </a:t>
            </a:r>
            <a:r>
              <a:rPr lang="it-IT" dirty="0" err="1"/>
              <a:t>opted</a:t>
            </a:r>
            <a:r>
              <a:rPr lang="it-IT" dirty="0"/>
              <a:t> for </a:t>
            </a:r>
            <a:r>
              <a:rPr lang="it-IT" dirty="0" err="1"/>
              <a:t>scikit</a:t>
            </a:r>
            <a:r>
              <a:rPr lang="it-IT" dirty="0"/>
              <a:t> </a:t>
            </a:r>
            <a:r>
              <a:rPr lang="it-IT" b="1" dirty="0" err="1"/>
              <a:t>RobustScaler</a:t>
            </a:r>
            <a:r>
              <a:rPr lang="it-IT" dirty="0"/>
              <a:t> for the </a:t>
            </a:r>
            <a:r>
              <a:rPr lang="it-IT" b="1" dirty="0"/>
              <a:t>heavy </a:t>
            </a:r>
            <a:r>
              <a:rPr lang="it-IT" b="1" dirty="0" err="1"/>
              <a:t>tailed</a:t>
            </a:r>
            <a:r>
              <a:rPr lang="it-IT" b="1" dirty="0"/>
              <a:t> </a:t>
            </a:r>
            <a:r>
              <a:rPr lang="it-IT" dirty="0" err="1"/>
              <a:t>numerical</a:t>
            </a:r>
            <a:r>
              <a:rPr lang="it-IT" dirty="0"/>
              <a:t> </a:t>
            </a:r>
            <a:r>
              <a:rPr lang="it-IT" dirty="0" err="1"/>
              <a:t>distributions</a:t>
            </a:r>
            <a:endParaRPr lang="it-IT" dirty="0"/>
          </a:p>
        </p:txBody>
      </p:sp>
    </p:spTree>
    <p:extLst>
      <p:ext uri="{BB962C8B-B14F-4D97-AF65-F5344CB8AC3E}">
        <p14:creationId xmlns:p14="http://schemas.microsoft.com/office/powerpoint/2010/main" val="172991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82AD9-ED09-BA1F-F5DD-8068BAB29F4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12121F2-DA6F-4AD5-474F-822696D502F1}"/>
              </a:ext>
            </a:extLst>
          </p:cNvPr>
          <p:cNvSpPr>
            <a:spLocks noGrp="1"/>
          </p:cNvSpPr>
          <p:nvPr>
            <p:ph type="title"/>
          </p:nvPr>
        </p:nvSpPr>
        <p:spPr/>
        <p:txBody>
          <a:bodyPr/>
          <a:lstStyle/>
          <a:p>
            <a:r>
              <a:rPr lang="it-IT" dirty="0"/>
              <a:t>Clustering </a:t>
            </a:r>
            <a:r>
              <a:rPr lang="it-IT" dirty="0" err="1"/>
              <a:t>types</a:t>
            </a:r>
            <a:endParaRPr lang="it-IT" dirty="0"/>
          </a:p>
        </p:txBody>
      </p:sp>
      <p:sp>
        <p:nvSpPr>
          <p:cNvPr id="3" name="Segnaposto contenuto 2">
            <a:extLst>
              <a:ext uri="{FF2B5EF4-FFF2-40B4-BE49-F238E27FC236}">
                <a16:creationId xmlns:a16="http://schemas.microsoft.com/office/drawing/2014/main" id="{843C7F17-FE77-7589-80C6-E19B27A36476}"/>
              </a:ext>
            </a:extLst>
          </p:cNvPr>
          <p:cNvSpPr>
            <a:spLocks noGrp="1"/>
          </p:cNvSpPr>
          <p:nvPr>
            <p:ph idx="1"/>
          </p:nvPr>
        </p:nvSpPr>
        <p:spPr>
          <a:xfrm>
            <a:off x="1158865" y="2017466"/>
            <a:ext cx="9779182" cy="2249733"/>
          </a:xfrm>
        </p:spPr>
        <p:txBody>
          <a:bodyPr>
            <a:normAutofit/>
          </a:bodyPr>
          <a:lstStyle/>
          <a:p>
            <a:pPr marL="457200" indent="-457200">
              <a:buFont typeface="Arial" panose="020B0604020202020204" pitchFamily="34" charset="0"/>
              <a:buChar char="•"/>
            </a:pPr>
            <a:r>
              <a:rPr lang="it-IT" dirty="0"/>
              <a:t>I </a:t>
            </a:r>
            <a:r>
              <a:rPr lang="it-IT" dirty="0" err="1"/>
              <a:t>tried</a:t>
            </a:r>
            <a:r>
              <a:rPr lang="it-IT" dirty="0"/>
              <a:t> with </a:t>
            </a:r>
            <a:r>
              <a:rPr lang="it-IT" dirty="0" err="1"/>
              <a:t>different</a:t>
            </a:r>
            <a:r>
              <a:rPr lang="it-IT" dirty="0"/>
              <a:t> </a:t>
            </a:r>
            <a:r>
              <a:rPr lang="it-IT" dirty="0" err="1"/>
              <a:t>configurations</a:t>
            </a:r>
            <a:r>
              <a:rPr lang="it-IT" dirty="0"/>
              <a:t>: </a:t>
            </a:r>
          </a:p>
          <a:p>
            <a:pPr marL="914400" lvl="1" indent="-457200">
              <a:buFont typeface="Arial" panose="020B0604020202020204" pitchFamily="34" charset="0"/>
              <a:buChar char="•"/>
            </a:pPr>
            <a:r>
              <a:rPr lang="it-IT" b="1" dirty="0"/>
              <a:t>K-Means </a:t>
            </a:r>
            <a:r>
              <a:rPr lang="it-IT" dirty="0"/>
              <a:t>with</a:t>
            </a:r>
            <a:r>
              <a:rPr lang="it-IT" b="1" dirty="0"/>
              <a:t> </a:t>
            </a:r>
            <a:r>
              <a:rPr lang="it-IT" dirty="0"/>
              <a:t>and </a:t>
            </a:r>
            <a:r>
              <a:rPr lang="it-IT" dirty="0" err="1"/>
              <a:t>without</a:t>
            </a:r>
            <a:r>
              <a:rPr lang="it-IT" dirty="0"/>
              <a:t> </a:t>
            </a:r>
            <a:r>
              <a:rPr lang="it-IT" dirty="0" err="1"/>
              <a:t>dimensionality</a:t>
            </a:r>
            <a:r>
              <a:rPr lang="it-IT" dirty="0"/>
              <a:t> </a:t>
            </a:r>
            <a:r>
              <a:rPr lang="it-IT" dirty="0" err="1"/>
              <a:t>reduction</a:t>
            </a:r>
            <a:endParaRPr lang="it-IT" dirty="0"/>
          </a:p>
          <a:p>
            <a:pPr marL="914400" lvl="1" indent="-457200">
              <a:buFont typeface="Arial" panose="020B0604020202020204" pitchFamily="34" charset="0"/>
              <a:buChar char="•"/>
            </a:pPr>
            <a:r>
              <a:rPr lang="it-IT" b="1" dirty="0" err="1"/>
              <a:t>Agglomerative</a:t>
            </a:r>
            <a:r>
              <a:rPr lang="it-IT" b="1" dirty="0"/>
              <a:t> single linkage </a:t>
            </a:r>
            <a:r>
              <a:rPr lang="it-IT" dirty="0"/>
              <a:t>and </a:t>
            </a:r>
            <a:r>
              <a:rPr lang="it-IT" b="1" dirty="0" err="1"/>
              <a:t>ward</a:t>
            </a:r>
            <a:r>
              <a:rPr lang="it-IT" b="1" dirty="0"/>
              <a:t> linkage </a:t>
            </a:r>
            <a:r>
              <a:rPr lang="it-IT" dirty="0"/>
              <a:t>with and </a:t>
            </a:r>
            <a:r>
              <a:rPr lang="it-IT" dirty="0" err="1"/>
              <a:t>without</a:t>
            </a:r>
            <a:r>
              <a:rPr lang="it-IT" dirty="0"/>
              <a:t> </a:t>
            </a:r>
            <a:r>
              <a:rPr lang="it-IT" dirty="0" err="1"/>
              <a:t>dimensionality</a:t>
            </a:r>
            <a:r>
              <a:rPr lang="it-IT" dirty="0"/>
              <a:t> </a:t>
            </a:r>
            <a:r>
              <a:rPr lang="it-IT" dirty="0" err="1"/>
              <a:t>reduction</a:t>
            </a:r>
            <a:endParaRPr lang="it-IT" dirty="0"/>
          </a:p>
          <a:p>
            <a:pPr marL="914400" lvl="1" indent="-457200">
              <a:buFont typeface="Arial" panose="020B0604020202020204" pitchFamily="34" charset="0"/>
              <a:buChar char="•"/>
            </a:pPr>
            <a:r>
              <a:rPr lang="it-IT" b="1" dirty="0"/>
              <a:t>DBSCAN </a:t>
            </a:r>
            <a:r>
              <a:rPr lang="it-IT" dirty="0"/>
              <a:t>with non-linear </a:t>
            </a:r>
            <a:r>
              <a:rPr lang="it-IT" dirty="0" err="1"/>
              <a:t>dimensionality</a:t>
            </a:r>
            <a:r>
              <a:rPr lang="it-IT" dirty="0"/>
              <a:t> </a:t>
            </a:r>
            <a:r>
              <a:rPr lang="it-IT" dirty="0" err="1"/>
              <a:t>reduction</a:t>
            </a:r>
            <a:endParaRPr lang="it-IT" b="1" dirty="0"/>
          </a:p>
        </p:txBody>
      </p:sp>
    </p:spTree>
    <p:extLst>
      <p:ext uri="{BB962C8B-B14F-4D97-AF65-F5344CB8AC3E}">
        <p14:creationId xmlns:p14="http://schemas.microsoft.com/office/powerpoint/2010/main" val="1965984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A840-EF6A-8FC9-7D29-E240A1ABED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766EAE-64BE-92B9-DC12-5BB1AAED39EC}"/>
              </a:ext>
            </a:extLst>
          </p:cNvPr>
          <p:cNvSpPr>
            <a:spLocks noGrp="1"/>
          </p:cNvSpPr>
          <p:nvPr>
            <p:ph type="title"/>
          </p:nvPr>
        </p:nvSpPr>
        <p:spPr/>
        <p:txBody>
          <a:bodyPr/>
          <a:lstStyle/>
          <a:p>
            <a:r>
              <a:rPr lang="it-IT" dirty="0" err="1"/>
              <a:t>Dimensionality</a:t>
            </a:r>
            <a:r>
              <a:rPr lang="it-IT" dirty="0"/>
              <a:t> </a:t>
            </a:r>
            <a:r>
              <a:rPr lang="it-IT" dirty="0" err="1"/>
              <a:t>reduction</a:t>
            </a:r>
            <a:endParaRPr lang="it-IT" dirty="0"/>
          </a:p>
        </p:txBody>
      </p:sp>
      <p:sp>
        <p:nvSpPr>
          <p:cNvPr id="3" name="Segnaposto contenuto 2">
            <a:extLst>
              <a:ext uri="{FF2B5EF4-FFF2-40B4-BE49-F238E27FC236}">
                <a16:creationId xmlns:a16="http://schemas.microsoft.com/office/drawing/2014/main" id="{3F3BF8EC-FC5D-3EEA-0199-CEC5B18880D9}"/>
              </a:ext>
            </a:extLst>
          </p:cNvPr>
          <p:cNvSpPr>
            <a:spLocks noGrp="1"/>
          </p:cNvSpPr>
          <p:nvPr>
            <p:ph idx="1"/>
          </p:nvPr>
        </p:nvSpPr>
        <p:spPr>
          <a:xfrm>
            <a:off x="1158865" y="2017466"/>
            <a:ext cx="9779182" cy="2249733"/>
          </a:xfrm>
        </p:spPr>
        <p:txBody>
          <a:bodyPr>
            <a:normAutofit lnSpcReduction="10000"/>
          </a:bodyPr>
          <a:lstStyle/>
          <a:p>
            <a:pPr marL="457200" indent="-457200">
              <a:buFont typeface="Arial" panose="020B0604020202020204" pitchFamily="34" charset="0"/>
              <a:buChar char="•"/>
            </a:pPr>
            <a:r>
              <a:rPr lang="it-IT" dirty="0" err="1"/>
              <a:t>When</a:t>
            </a:r>
            <a:r>
              <a:rPr lang="it-IT" dirty="0"/>
              <a:t> </a:t>
            </a:r>
            <a:r>
              <a:rPr lang="it-IT" dirty="0" err="1"/>
              <a:t>applied</a:t>
            </a:r>
            <a:r>
              <a:rPr lang="it-IT" dirty="0"/>
              <a:t> clustering with </a:t>
            </a:r>
            <a:r>
              <a:rPr lang="it-IT" dirty="0" err="1"/>
              <a:t>dimensionality</a:t>
            </a:r>
            <a:r>
              <a:rPr lang="it-IT" dirty="0"/>
              <a:t> </a:t>
            </a:r>
            <a:r>
              <a:rPr lang="it-IT" dirty="0" err="1"/>
              <a:t>reduction</a:t>
            </a:r>
            <a:r>
              <a:rPr lang="it-IT" dirty="0"/>
              <a:t> i </a:t>
            </a:r>
            <a:r>
              <a:rPr lang="it-IT" dirty="0" err="1"/>
              <a:t>applied</a:t>
            </a:r>
            <a:r>
              <a:rPr lang="it-IT" dirty="0"/>
              <a:t> </a:t>
            </a:r>
            <a:r>
              <a:rPr lang="it-IT" dirty="0" err="1"/>
              <a:t>two</a:t>
            </a:r>
            <a:r>
              <a:rPr lang="it-IT" dirty="0"/>
              <a:t> </a:t>
            </a:r>
            <a:r>
              <a:rPr lang="it-IT" dirty="0" err="1"/>
              <a:t>tecniques</a:t>
            </a:r>
            <a:r>
              <a:rPr lang="it-IT" dirty="0"/>
              <a:t>: </a:t>
            </a:r>
          </a:p>
          <a:p>
            <a:pPr marL="914400" lvl="1" indent="-457200">
              <a:buFont typeface="Arial" panose="020B0604020202020204" pitchFamily="34" charset="0"/>
              <a:buChar char="•"/>
            </a:pPr>
            <a:r>
              <a:rPr lang="it-IT" b="1" dirty="0"/>
              <a:t>PCA</a:t>
            </a:r>
            <a:r>
              <a:rPr lang="it-IT" dirty="0"/>
              <a:t> (</a:t>
            </a:r>
            <a:r>
              <a:rPr lang="it-IT" dirty="0" err="1"/>
              <a:t>n_components</a:t>
            </a:r>
            <a:r>
              <a:rPr lang="it-IT" dirty="0"/>
              <a:t> = 2) =&gt; </a:t>
            </a:r>
            <a:r>
              <a:rPr lang="it-IT" dirty="0" err="1"/>
              <a:t>it</a:t>
            </a:r>
            <a:r>
              <a:rPr lang="it-IT" dirty="0"/>
              <a:t> </a:t>
            </a:r>
            <a:r>
              <a:rPr lang="it-IT" dirty="0" err="1"/>
              <a:t>explain</a:t>
            </a:r>
            <a:r>
              <a:rPr lang="it-IT" dirty="0"/>
              <a:t> over 99% of the data </a:t>
            </a:r>
            <a:r>
              <a:rPr lang="it-IT" dirty="0" err="1"/>
              <a:t>variance</a:t>
            </a:r>
            <a:endParaRPr lang="it-IT" dirty="0"/>
          </a:p>
          <a:p>
            <a:pPr marL="914400" lvl="1" indent="-457200">
              <a:buFont typeface="Arial" panose="020B0604020202020204" pitchFamily="34" charset="0"/>
              <a:buChar char="•"/>
            </a:pPr>
            <a:r>
              <a:rPr lang="it-IT" b="1" dirty="0"/>
              <a:t>Kernel PCA </a:t>
            </a:r>
            <a:r>
              <a:rPr lang="it-IT" dirty="0"/>
              <a:t>(</a:t>
            </a:r>
            <a:r>
              <a:rPr lang="it-IT" dirty="0" err="1"/>
              <a:t>n_components</a:t>
            </a:r>
            <a:r>
              <a:rPr lang="it-IT" dirty="0"/>
              <a:t> = 2, kernel = </a:t>
            </a:r>
            <a:r>
              <a:rPr lang="it-IT" dirty="0" err="1"/>
              <a:t>rbf</a:t>
            </a:r>
            <a:r>
              <a:rPr lang="it-IT" dirty="0"/>
              <a:t>, gamma=1/</a:t>
            </a:r>
            <a:r>
              <a:rPr lang="it-IT" dirty="0" err="1"/>
              <a:t>n_features</a:t>
            </a:r>
            <a:r>
              <a:rPr lang="it-IT" dirty="0"/>
              <a:t>) =&gt; </a:t>
            </a:r>
            <a:r>
              <a:rPr lang="it-IT" dirty="0" err="1"/>
              <a:t>better</a:t>
            </a:r>
            <a:r>
              <a:rPr lang="it-IT" dirty="0"/>
              <a:t> clustering </a:t>
            </a:r>
            <a:r>
              <a:rPr lang="it-IT" dirty="0" err="1"/>
              <a:t>results</a:t>
            </a:r>
            <a:endParaRPr lang="it-IT" dirty="0"/>
          </a:p>
        </p:txBody>
      </p:sp>
    </p:spTree>
    <p:extLst>
      <p:ext uri="{BB962C8B-B14F-4D97-AF65-F5344CB8AC3E}">
        <p14:creationId xmlns:p14="http://schemas.microsoft.com/office/powerpoint/2010/main" val="78608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Introduction</a:t>
            </a:r>
          </a:p>
          <a:p>
            <a:r>
              <a:rPr lang="en-US" dirty="0"/>
              <a:t>Business Understanding</a:t>
            </a:r>
          </a:p>
          <a:p>
            <a:r>
              <a:rPr lang="en-US" dirty="0"/>
              <a:t>Data Understanding</a:t>
            </a:r>
          </a:p>
          <a:p>
            <a:r>
              <a:rPr lang="en-US" dirty="0"/>
              <a:t>Data Preparation</a:t>
            </a:r>
          </a:p>
          <a:p>
            <a:r>
              <a:rPr lang="en-US" dirty="0"/>
              <a:t>Clustering analysis</a:t>
            </a:r>
          </a:p>
          <a:p>
            <a:r>
              <a:rPr lang="en-US" dirty="0"/>
              <a:t>Association rules</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DB2F1E-9261-0784-CF08-82DE33E17AE9}"/>
              </a:ext>
            </a:extLst>
          </p:cNvPr>
          <p:cNvSpPr>
            <a:spLocks noGrp="1"/>
          </p:cNvSpPr>
          <p:nvPr>
            <p:ph type="title"/>
          </p:nvPr>
        </p:nvSpPr>
        <p:spPr/>
        <p:txBody>
          <a:bodyPr/>
          <a:lstStyle/>
          <a:p>
            <a:r>
              <a:rPr lang="it-IT" dirty="0"/>
              <a:t>Pipelines</a:t>
            </a:r>
          </a:p>
        </p:txBody>
      </p:sp>
      <p:pic>
        <p:nvPicPr>
          <p:cNvPr id="5" name="Segnaposto contenuto 4">
            <a:extLst>
              <a:ext uri="{FF2B5EF4-FFF2-40B4-BE49-F238E27FC236}">
                <a16:creationId xmlns:a16="http://schemas.microsoft.com/office/drawing/2014/main" id="{BF85375E-B8E6-079F-6E59-10BE7F3F979E}"/>
              </a:ext>
            </a:extLst>
          </p:cNvPr>
          <p:cNvPicPr>
            <a:picLocks noGrp="1" noChangeAspect="1"/>
          </p:cNvPicPr>
          <p:nvPr>
            <p:ph idx="1"/>
          </p:nvPr>
        </p:nvPicPr>
        <p:blipFill>
          <a:blip r:embed="rId2"/>
          <a:stretch>
            <a:fillRect/>
          </a:stretch>
        </p:blipFill>
        <p:spPr>
          <a:xfrm>
            <a:off x="2614133" y="2605728"/>
            <a:ext cx="6868484" cy="2191056"/>
          </a:xfrm>
        </p:spPr>
      </p:pic>
    </p:spTree>
    <p:extLst>
      <p:ext uri="{BB962C8B-B14F-4D97-AF65-F5344CB8AC3E}">
        <p14:creationId xmlns:p14="http://schemas.microsoft.com/office/powerpoint/2010/main" val="124723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6F752-4295-4928-17EE-579ECA8CA0D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2948FF4-B599-1432-2B7E-990AC29BBA5F}"/>
              </a:ext>
            </a:extLst>
          </p:cNvPr>
          <p:cNvSpPr>
            <a:spLocks noGrp="1"/>
          </p:cNvSpPr>
          <p:nvPr>
            <p:ph type="title"/>
          </p:nvPr>
        </p:nvSpPr>
        <p:spPr>
          <a:xfrm>
            <a:off x="1060542" y="2959080"/>
            <a:ext cx="2429910" cy="469920"/>
          </a:xfrm>
        </p:spPr>
        <p:txBody>
          <a:bodyPr/>
          <a:lstStyle/>
          <a:p>
            <a:r>
              <a:rPr lang="it-IT" sz="2000" dirty="0"/>
              <a:t>K Means PCA</a:t>
            </a:r>
          </a:p>
        </p:txBody>
      </p:sp>
      <p:pic>
        <p:nvPicPr>
          <p:cNvPr id="11" name="Immagine 10" descr="Immagine che contiene testo, schermata, Parallelo, Policromia&#10;&#10;Descrizione generata automaticamente">
            <a:extLst>
              <a:ext uri="{FF2B5EF4-FFF2-40B4-BE49-F238E27FC236}">
                <a16:creationId xmlns:a16="http://schemas.microsoft.com/office/drawing/2014/main" id="{400C2F1C-7F41-795E-2E0D-2E772F3B6534}"/>
              </a:ext>
            </a:extLst>
          </p:cNvPr>
          <p:cNvPicPr>
            <a:picLocks noChangeAspect="1"/>
          </p:cNvPicPr>
          <p:nvPr/>
        </p:nvPicPr>
        <p:blipFill>
          <a:blip r:embed="rId2"/>
          <a:stretch>
            <a:fillRect/>
          </a:stretch>
        </p:blipFill>
        <p:spPr>
          <a:xfrm>
            <a:off x="3936534" y="167148"/>
            <a:ext cx="3569420" cy="63958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0569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CC370-F9A6-8591-592D-8721AE531B9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B03FFA-5184-7E62-B6B0-70047D892E77}"/>
              </a:ext>
            </a:extLst>
          </p:cNvPr>
          <p:cNvSpPr>
            <a:spLocks noGrp="1"/>
          </p:cNvSpPr>
          <p:nvPr>
            <p:ph type="title"/>
          </p:nvPr>
        </p:nvSpPr>
        <p:spPr>
          <a:xfrm>
            <a:off x="598426" y="2959079"/>
            <a:ext cx="2429910" cy="469920"/>
          </a:xfrm>
        </p:spPr>
        <p:txBody>
          <a:bodyPr/>
          <a:lstStyle/>
          <a:p>
            <a:r>
              <a:rPr lang="it-IT" sz="2000" dirty="0"/>
              <a:t>K Means PCA</a:t>
            </a:r>
          </a:p>
        </p:txBody>
      </p:sp>
      <p:pic>
        <p:nvPicPr>
          <p:cNvPr id="4" name="Immagine 3">
            <a:extLst>
              <a:ext uri="{FF2B5EF4-FFF2-40B4-BE49-F238E27FC236}">
                <a16:creationId xmlns:a16="http://schemas.microsoft.com/office/drawing/2014/main" id="{2A1841F2-A28D-0C0C-23E6-26AF533A0180}"/>
              </a:ext>
            </a:extLst>
          </p:cNvPr>
          <p:cNvPicPr>
            <a:picLocks noChangeAspect="1"/>
          </p:cNvPicPr>
          <p:nvPr/>
        </p:nvPicPr>
        <p:blipFill>
          <a:blip r:embed="rId2"/>
          <a:stretch>
            <a:fillRect/>
          </a:stretch>
        </p:blipFill>
        <p:spPr>
          <a:xfrm>
            <a:off x="2861188" y="946044"/>
            <a:ext cx="8898194" cy="49659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185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E9144-A85C-4F25-748D-471A2FDE724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593605E-5C38-A33E-17A4-C2D73A549A37}"/>
              </a:ext>
            </a:extLst>
          </p:cNvPr>
          <p:cNvSpPr>
            <a:spLocks noGrp="1"/>
          </p:cNvSpPr>
          <p:nvPr>
            <p:ph type="title"/>
          </p:nvPr>
        </p:nvSpPr>
        <p:spPr>
          <a:xfrm>
            <a:off x="559097" y="2959080"/>
            <a:ext cx="2429910" cy="469920"/>
          </a:xfrm>
        </p:spPr>
        <p:txBody>
          <a:bodyPr/>
          <a:lstStyle/>
          <a:p>
            <a:r>
              <a:rPr lang="it-IT" sz="2000" dirty="0"/>
              <a:t>K Means Kernel PCA</a:t>
            </a:r>
          </a:p>
        </p:txBody>
      </p:sp>
      <p:pic>
        <p:nvPicPr>
          <p:cNvPr id="4" name="Immagine 3">
            <a:extLst>
              <a:ext uri="{FF2B5EF4-FFF2-40B4-BE49-F238E27FC236}">
                <a16:creationId xmlns:a16="http://schemas.microsoft.com/office/drawing/2014/main" id="{088516DC-6793-FDA0-F856-9162FADC12D4}"/>
              </a:ext>
            </a:extLst>
          </p:cNvPr>
          <p:cNvPicPr>
            <a:picLocks noChangeAspect="1"/>
          </p:cNvPicPr>
          <p:nvPr/>
        </p:nvPicPr>
        <p:blipFill>
          <a:blip r:embed="rId2"/>
          <a:stretch>
            <a:fillRect/>
          </a:stretch>
        </p:blipFill>
        <p:spPr>
          <a:xfrm>
            <a:off x="4292218" y="196884"/>
            <a:ext cx="3607563" cy="64642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8382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0E64D-1348-7767-A23D-8B72FA4BA0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4DF500B-334B-D54F-E763-3F5EA89C4735}"/>
              </a:ext>
            </a:extLst>
          </p:cNvPr>
          <p:cNvSpPr>
            <a:spLocks noGrp="1"/>
          </p:cNvSpPr>
          <p:nvPr>
            <p:ph type="title"/>
          </p:nvPr>
        </p:nvSpPr>
        <p:spPr>
          <a:xfrm>
            <a:off x="598426" y="2959079"/>
            <a:ext cx="2429910" cy="469920"/>
          </a:xfrm>
        </p:spPr>
        <p:txBody>
          <a:bodyPr/>
          <a:lstStyle/>
          <a:p>
            <a:r>
              <a:rPr lang="it-IT" sz="2000" dirty="0"/>
              <a:t>K Means Kernel</a:t>
            </a:r>
            <a:br>
              <a:rPr lang="it-IT" sz="2000" dirty="0"/>
            </a:br>
            <a:r>
              <a:rPr lang="it-IT" sz="2000" dirty="0"/>
              <a:t>PCA</a:t>
            </a:r>
          </a:p>
        </p:txBody>
      </p:sp>
      <p:pic>
        <p:nvPicPr>
          <p:cNvPr id="5" name="Immagine 4">
            <a:extLst>
              <a:ext uri="{FF2B5EF4-FFF2-40B4-BE49-F238E27FC236}">
                <a16:creationId xmlns:a16="http://schemas.microsoft.com/office/drawing/2014/main" id="{C1F6AD2D-ED3A-4E27-8C21-D908D1791FEC}"/>
              </a:ext>
            </a:extLst>
          </p:cNvPr>
          <p:cNvPicPr>
            <a:picLocks noChangeAspect="1"/>
          </p:cNvPicPr>
          <p:nvPr/>
        </p:nvPicPr>
        <p:blipFill>
          <a:blip r:embed="rId2"/>
          <a:stretch>
            <a:fillRect/>
          </a:stretch>
        </p:blipFill>
        <p:spPr>
          <a:xfrm>
            <a:off x="3205315" y="1176505"/>
            <a:ext cx="8072284" cy="45049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4088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7A7D3-AC62-64CE-4D52-8EE7675642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DAB9198-6297-B632-0ECF-D903D1621D11}"/>
              </a:ext>
            </a:extLst>
          </p:cNvPr>
          <p:cNvSpPr>
            <a:spLocks noGrp="1"/>
          </p:cNvSpPr>
          <p:nvPr>
            <p:ph type="title"/>
          </p:nvPr>
        </p:nvSpPr>
        <p:spPr>
          <a:xfrm>
            <a:off x="961014" y="231898"/>
            <a:ext cx="9779183" cy="1600835"/>
          </a:xfrm>
        </p:spPr>
        <p:txBody>
          <a:bodyPr/>
          <a:lstStyle/>
          <a:p>
            <a:r>
              <a:rPr lang="it-IT" sz="4400" dirty="0" err="1"/>
              <a:t>Comments</a:t>
            </a:r>
            <a:endParaRPr lang="it-IT" sz="4400" dirty="0"/>
          </a:p>
        </p:txBody>
      </p:sp>
      <p:sp>
        <p:nvSpPr>
          <p:cNvPr id="3" name="Content Placeholder 2">
            <a:extLst>
              <a:ext uri="{FF2B5EF4-FFF2-40B4-BE49-F238E27FC236}">
                <a16:creationId xmlns:a16="http://schemas.microsoft.com/office/drawing/2014/main" id="{5623EF4B-E269-94F9-33CE-1CAAA531873B}"/>
              </a:ext>
            </a:extLst>
          </p:cNvPr>
          <p:cNvSpPr>
            <a:spLocks noGrp="1"/>
          </p:cNvSpPr>
          <p:nvPr>
            <p:ph idx="14"/>
          </p:nvPr>
        </p:nvSpPr>
        <p:spPr>
          <a:xfrm>
            <a:off x="1166813" y="2652713"/>
            <a:ext cx="9780587" cy="3807639"/>
          </a:xfrm>
        </p:spPr>
        <p:txBody>
          <a:bodyPr vert="horz" lIns="91440" tIns="45720" rIns="91440" bIns="45720" rtlCol="0" anchor="t">
            <a:normAutofit/>
          </a:bodyPr>
          <a:lstStyle/>
          <a:p>
            <a:pPr indent="-283210">
              <a:buAutoNum type="arabicParenR"/>
            </a:pPr>
            <a:r>
              <a:rPr lang="en-US" dirty="0"/>
              <a:t>Kernel PCA looks to better separate data points, but visually inspecting clusters it looks like there is some kind of mixing in the “clouds”</a:t>
            </a:r>
          </a:p>
          <a:p>
            <a:pPr indent="-283210">
              <a:buAutoNum type="arabicParenR"/>
            </a:pPr>
            <a:r>
              <a:rPr lang="en-US" dirty="0"/>
              <a:t>Applying K-Means with plain PCA, results in more </a:t>
            </a:r>
            <a:r>
              <a:rPr lang="en-US" b="1" dirty="0"/>
              <a:t>balanced </a:t>
            </a:r>
            <a:r>
              <a:rPr lang="en-US" dirty="0"/>
              <a:t>clusters, that look likes subgroup of a bigger single one</a:t>
            </a:r>
          </a:p>
        </p:txBody>
      </p:sp>
    </p:spTree>
    <p:extLst>
      <p:ext uri="{BB962C8B-B14F-4D97-AF65-F5344CB8AC3E}">
        <p14:creationId xmlns:p14="http://schemas.microsoft.com/office/powerpoint/2010/main" val="2368806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83B2B-17E0-C3C0-1A6D-8136216C10F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F79175D-247C-00D4-A41E-A97F754E33F0}"/>
              </a:ext>
            </a:extLst>
          </p:cNvPr>
          <p:cNvSpPr>
            <a:spLocks noGrp="1"/>
          </p:cNvSpPr>
          <p:nvPr>
            <p:ph type="title"/>
          </p:nvPr>
        </p:nvSpPr>
        <p:spPr>
          <a:xfrm>
            <a:off x="785239" y="2973029"/>
            <a:ext cx="2429910" cy="911942"/>
          </a:xfrm>
        </p:spPr>
        <p:txBody>
          <a:bodyPr/>
          <a:lstStyle/>
          <a:p>
            <a:r>
              <a:rPr lang="it-IT" sz="2000" dirty="0" err="1"/>
              <a:t>Agglomerative</a:t>
            </a:r>
            <a:br>
              <a:rPr lang="it-IT" sz="2000" dirty="0"/>
            </a:br>
            <a:r>
              <a:rPr lang="it-IT" sz="2000" dirty="0"/>
              <a:t>Single linkage</a:t>
            </a:r>
            <a:br>
              <a:rPr lang="it-IT" sz="2000" dirty="0"/>
            </a:br>
            <a:r>
              <a:rPr lang="it-IT" sz="2000" dirty="0"/>
              <a:t>PCA</a:t>
            </a:r>
          </a:p>
        </p:txBody>
      </p:sp>
      <p:pic>
        <p:nvPicPr>
          <p:cNvPr id="4" name="Immagine 3">
            <a:extLst>
              <a:ext uri="{FF2B5EF4-FFF2-40B4-BE49-F238E27FC236}">
                <a16:creationId xmlns:a16="http://schemas.microsoft.com/office/drawing/2014/main" id="{A32304A4-1BC8-0E85-D0E9-E56421846EF6}"/>
              </a:ext>
            </a:extLst>
          </p:cNvPr>
          <p:cNvPicPr>
            <a:picLocks noChangeAspect="1"/>
          </p:cNvPicPr>
          <p:nvPr/>
        </p:nvPicPr>
        <p:blipFill>
          <a:blip r:embed="rId2"/>
          <a:stretch>
            <a:fillRect/>
          </a:stretch>
        </p:blipFill>
        <p:spPr>
          <a:xfrm>
            <a:off x="4508969" y="147484"/>
            <a:ext cx="3658559" cy="65630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682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C014E-82DB-9082-D631-8254B2B6DF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B7B03E2-9784-943D-7886-2F390EE6DA88}"/>
              </a:ext>
            </a:extLst>
          </p:cNvPr>
          <p:cNvSpPr>
            <a:spLocks noGrp="1"/>
          </p:cNvSpPr>
          <p:nvPr>
            <p:ph type="title"/>
          </p:nvPr>
        </p:nvSpPr>
        <p:spPr>
          <a:xfrm>
            <a:off x="647586" y="2973029"/>
            <a:ext cx="2429910" cy="911942"/>
          </a:xfrm>
        </p:spPr>
        <p:txBody>
          <a:bodyPr/>
          <a:lstStyle/>
          <a:p>
            <a:r>
              <a:rPr lang="it-IT" sz="2000" dirty="0" err="1"/>
              <a:t>Agglomerative</a:t>
            </a:r>
            <a:br>
              <a:rPr lang="it-IT" sz="2000" dirty="0"/>
            </a:br>
            <a:r>
              <a:rPr lang="it-IT" sz="2000" dirty="0"/>
              <a:t>Single linkage</a:t>
            </a:r>
            <a:br>
              <a:rPr lang="it-IT" sz="2000" dirty="0"/>
            </a:br>
            <a:r>
              <a:rPr lang="it-IT" sz="2000" dirty="0"/>
              <a:t>PCA</a:t>
            </a:r>
          </a:p>
        </p:txBody>
      </p:sp>
      <p:pic>
        <p:nvPicPr>
          <p:cNvPr id="5" name="Immagine 4">
            <a:extLst>
              <a:ext uri="{FF2B5EF4-FFF2-40B4-BE49-F238E27FC236}">
                <a16:creationId xmlns:a16="http://schemas.microsoft.com/office/drawing/2014/main" id="{8BD726FE-0DAC-0CF7-EADA-64850098FFEA}"/>
              </a:ext>
            </a:extLst>
          </p:cNvPr>
          <p:cNvPicPr>
            <a:picLocks noChangeAspect="1"/>
          </p:cNvPicPr>
          <p:nvPr/>
        </p:nvPicPr>
        <p:blipFill>
          <a:blip r:embed="rId2"/>
          <a:stretch>
            <a:fillRect/>
          </a:stretch>
        </p:blipFill>
        <p:spPr>
          <a:xfrm>
            <a:off x="3077496" y="1396180"/>
            <a:ext cx="8047192" cy="4490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2940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6EDA3-973B-7E20-6ADE-66FEDF0F51F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AE03E5-D995-6C57-0A9E-B47D37062836}"/>
              </a:ext>
            </a:extLst>
          </p:cNvPr>
          <p:cNvSpPr>
            <a:spLocks noGrp="1"/>
          </p:cNvSpPr>
          <p:nvPr>
            <p:ph type="title"/>
          </p:nvPr>
        </p:nvSpPr>
        <p:spPr>
          <a:xfrm>
            <a:off x="1227689" y="2973029"/>
            <a:ext cx="2429910" cy="911942"/>
          </a:xfrm>
        </p:spPr>
        <p:txBody>
          <a:bodyPr/>
          <a:lstStyle/>
          <a:p>
            <a:r>
              <a:rPr lang="it-IT" sz="2000" dirty="0" err="1"/>
              <a:t>Agglomerative</a:t>
            </a:r>
            <a:br>
              <a:rPr lang="it-IT" sz="2000" dirty="0"/>
            </a:br>
            <a:r>
              <a:rPr lang="it-IT" sz="2000" dirty="0"/>
              <a:t>Single linkage</a:t>
            </a:r>
            <a:br>
              <a:rPr lang="it-IT" sz="2000" dirty="0"/>
            </a:br>
            <a:r>
              <a:rPr lang="it-IT" sz="2000" dirty="0"/>
              <a:t>Kernel PCA</a:t>
            </a:r>
          </a:p>
        </p:txBody>
      </p:sp>
      <p:pic>
        <p:nvPicPr>
          <p:cNvPr id="4" name="Immagine 3">
            <a:extLst>
              <a:ext uri="{FF2B5EF4-FFF2-40B4-BE49-F238E27FC236}">
                <a16:creationId xmlns:a16="http://schemas.microsoft.com/office/drawing/2014/main" id="{62FC72FD-1310-D1AA-E270-014421C57A1C}"/>
              </a:ext>
            </a:extLst>
          </p:cNvPr>
          <p:cNvPicPr>
            <a:picLocks noChangeAspect="1"/>
          </p:cNvPicPr>
          <p:nvPr/>
        </p:nvPicPr>
        <p:blipFill>
          <a:blip r:embed="rId2"/>
          <a:stretch>
            <a:fillRect/>
          </a:stretch>
        </p:blipFill>
        <p:spPr>
          <a:xfrm>
            <a:off x="5098905" y="186813"/>
            <a:ext cx="3614711" cy="64843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4097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A9BD-7C3F-3FA2-1AB3-7D549479A35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30E699A-EF43-9F1A-EBB3-900C9C5A26AD}"/>
              </a:ext>
            </a:extLst>
          </p:cNvPr>
          <p:cNvSpPr>
            <a:spLocks noGrp="1"/>
          </p:cNvSpPr>
          <p:nvPr>
            <p:ph type="title"/>
          </p:nvPr>
        </p:nvSpPr>
        <p:spPr>
          <a:xfrm>
            <a:off x="1227689" y="2973029"/>
            <a:ext cx="2429910" cy="911942"/>
          </a:xfrm>
        </p:spPr>
        <p:txBody>
          <a:bodyPr/>
          <a:lstStyle/>
          <a:p>
            <a:r>
              <a:rPr lang="it-IT" sz="2000" dirty="0" err="1"/>
              <a:t>Agglomerative</a:t>
            </a:r>
            <a:br>
              <a:rPr lang="it-IT" sz="2000" dirty="0"/>
            </a:br>
            <a:r>
              <a:rPr lang="it-IT" sz="2000" dirty="0"/>
              <a:t>Single linkage</a:t>
            </a:r>
            <a:br>
              <a:rPr lang="it-IT" sz="2000" dirty="0"/>
            </a:br>
            <a:r>
              <a:rPr lang="it-IT" sz="2000" dirty="0"/>
              <a:t>Kernel PCA</a:t>
            </a:r>
          </a:p>
        </p:txBody>
      </p:sp>
      <p:pic>
        <p:nvPicPr>
          <p:cNvPr id="7" name="Immagine 6">
            <a:extLst>
              <a:ext uri="{FF2B5EF4-FFF2-40B4-BE49-F238E27FC236}">
                <a16:creationId xmlns:a16="http://schemas.microsoft.com/office/drawing/2014/main" id="{7AE2005C-ED35-84FB-A61F-3F6936061DD4}"/>
              </a:ext>
            </a:extLst>
          </p:cNvPr>
          <p:cNvPicPr>
            <a:picLocks noChangeAspect="1"/>
          </p:cNvPicPr>
          <p:nvPr/>
        </p:nvPicPr>
        <p:blipFill>
          <a:blip r:embed="rId2"/>
          <a:stretch>
            <a:fillRect/>
          </a:stretch>
        </p:blipFill>
        <p:spPr>
          <a:xfrm>
            <a:off x="3322332" y="1296579"/>
            <a:ext cx="7983239" cy="44552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363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A8E31-7416-C848-9C06-D4D41E05E0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F0B952-7B93-27D5-D04C-7EDED95E45AA}"/>
              </a:ext>
            </a:extLst>
          </p:cNvPr>
          <p:cNvSpPr>
            <a:spLocks noGrp="1"/>
          </p:cNvSpPr>
          <p:nvPr>
            <p:ph type="ctrTitle"/>
          </p:nvPr>
        </p:nvSpPr>
        <p:spPr>
          <a:xfrm>
            <a:off x="1167494" y="177553"/>
            <a:ext cx="6245912" cy="3269447"/>
          </a:xfrm>
        </p:spPr>
        <p:txBody>
          <a:bodyPr/>
          <a:lstStyle/>
          <a:p>
            <a:r>
              <a:rPr lang="en-US" dirty="0"/>
              <a:t>Business Understanding</a:t>
            </a:r>
          </a:p>
        </p:txBody>
      </p:sp>
    </p:spTree>
    <p:extLst>
      <p:ext uri="{BB962C8B-B14F-4D97-AF65-F5344CB8AC3E}">
        <p14:creationId xmlns:p14="http://schemas.microsoft.com/office/powerpoint/2010/main" val="3584051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08274-3916-F5C7-50EC-657C1F9CEB9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2389F92-2B11-10D1-0E1B-FA77B51FAE85}"/>
              </a:ext>
            </a:extLst>
          </p:cNvPr>
          <p:cNvSpPr>
            <a:spLocks noGrp="1"/>
          </p:cNvSpPr>
          <p:nvPr>
            <p:ph type="title"/>
          </p:nvPr>
        </p:nvSpPr>
        <p:spPr>
          <a:xfrm>
            <a:off x="961014" y="231898"/>
            <a:ext cx="9779183" cy="1600835"/>
          </a:xfrm>
        </p:spPr>
        <p:txBody>
          <a:bodyPr/>
          <a:lstStyle/>
          <a:p>
            <a:r>
              <a:rPr lang="it-IT" sz="4400" dirty="0" err="1"/>
              <a:t>Comments</a:t>
            </a:r>
            <a:endParaRPr lang="it-IT" sz="4400" dirty="0"/>
          </a:p>
        </p:txBody>
      </p:sp>
      <p:sp>
        <p:nvSpPr>
          <p:cNvPr id="3" name="Content Placeholder 2">
            <a:extLst>
              <a:ext uri="{FF2B5EF4-FFF2-40B4-BE49-F238E27FC236}">
                <a16:creationId xmlns:a16="http://schemas.microsoft.com/office/drawing/2014/main" id="{57311810-A96B-3809-7F20-900381C8B711}"/>
              </a:ext>
            </a:extLst>
          </p:cNvPr>
          <p:cNvSpPr>
            <a:spLocks noGrp="1"/>
          </p:cNvSpPr>
          <p:nvPr>
            <p:ph idx="14"/>
          </p:nvPr>
        </p:nvSpPr>
        <p:spPr>
          <a:xfrm>
            <a:off x="1166813" y="2652713"/>
            <a:ext cx="9780587" cy="3807639"/>
          </a:xfrm>
        </p:spPr>
        <p:txBody>
          <a:bodyPr vert="horz" lIns="91440" tIns="45720" rIns="91440" bIns="45720" rtlCol="0" anchor="t">
            <a:normAutofit/>
          </a:bodyPr>
          <a:lstStyle/>
          <a:p>
            <a:pPr indent="-283210">
              <a:buAutoNum type="arabicParenR"/>
            </a:pPr>
            <a:r>
              <a:rPr lang="en-US" dirty="0"/>
              <a:t>Single linkage performs very poorly</a:t>
            </a:r>
          </a:p>
          <a:p>
            <a:pPr indent="-283210">
              <a:buAutoNum type="arabicParenR"/>
            </a:pPr>
            <a:r>
              <a:rPr lang="en-US" dirty="0"/>
              <a:t>Data is noisy and single linkage is prone to </a:t>
            </a:r>
            <a:r>
              <a:rPr lang="en-US" dirty="0" err="1"/>
              <a:t>ouliers</a:t>
            </a:r>
            <a:r>
              <a:rPr lang="en-US" dirty="0"/>
              <a:t>, in fact creates very unbalanced clusters, and in PCA case it creates a single cluster very often</a:t>
            </a:r>
          </a:p>
        </p:txBody>
      </p:sp>
    </p:spTree>
    <p:extLst>
      <p:ext uri="{BB962C8B-B14F-4D97-AF65-F5344CB8AC3E}">
        <p14:creationId xmlns:p14="http://schemas.microsoft.com/office/powerpoint/2010/main" val="2235022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32C71-5346-3DB1-E38D-A84B0D511D6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7F6312-6B6F-2438-9AE9-E66040D9CC1B}"/>
              </a:ext>
            </a:extLst>
          </p:cNvPr>
          <p:cNvSpPr>
            <a:spLocks noGrp="1"/>
          </p:cNvSpPr>
          <p:nvPr>
            <p:ph type="title"/>
          </p:nvPr>
        </p:nvSpPr>
        <p:spPr>
          <a:xfrm>
            <a:off x="1227689" y="2973029"/>
            <a:ext cx="2429910" cy="911942"/>
          </a:xfrm>
        </p:spPr>
        <p:txBody>
          <a:bodyPr/>
          <a:lstStyle/>
          <a:p>
            <a:r>
              <a:rPr lang="it-IT" sz="2000" dirty="0" err="1"/>
              <a:t>Agglomerative</a:t>
            </a:r>
            <a:br>
              <a:rPr lang="it-IT" sz="2000" dirty="0"/>
            </a:br>
            <a:r>
              <a:rPr lang="it-IT" sz="2000" dirty="0"/>
              <a:t>Ward linkage</a:t>
            </a:r>
            <a:br>
              <a:rPr lang="it-IT" sz="2000" dirty="0"/>
            </a:br>
            <a:r>
              <a:rPr lang="it-IT" sz="2000" dirty="0"/>
              <a:t>PCA</a:t>
            </a:r>
          </a:p>
        </p:txBody>
      </p:sp>
      <p:pic>
        <p:nvPicPr>
          <p:cNvPr id="5" name="Immagine 4">
            <a:extLst>
              <a:ext uri="{FF2B5EF4-FFF2-40B4-BE49-F238E27FC236}">
                <a16:creationId xmlns:a16="http://schemas.microsoft.com/office/drawing/2014/main" id="{0D551EA1-B9A3-770A-1BC9-673C5BF86074}"/>
              </a:ext>
            </a:extLst>
          </p:cNvPr>
          <p:cNvPicPr>
            <a:picLocks noChangeAspect="1"/>
          </p:cNvPicPr>
          <p:nvPr/>
        </p:nvPicPr>
        <p:blipFill>
          <a:blip r:embed="rId2"/>
          <a:stretch>
            <a:fillRect/>
          </a:stretch>
        </p:blipFill>
        <p:spPr>
          <a:xfrm>
            <a:off x="4816566" y="211393"/>
            <a:ext cx="3591369" cy="64352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5127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7CA7A-21D9-4703-F94E-ECB8B9330FD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24ACA6-1654-7ECC-9C02-64EDEF0DFE67}"/>
              </a:ext>
            </a:extLst>
          </p:cNvPr>
          <p:cNvSpPr>
            <a:spLocks noGrp="1"/>
          </p:cNvSpPr>
          <p:nvPr>
            <p:ph type="title"/>
          </p:nvPr>
        </p:nvSpPr>
        <p:spPr>
          <a:xfrm>
            <a:off x="1227689" y="2973029"/>
            <a:ext cx="2429910" cy="911942"/>
          </a:xfrm>
        </p:spPr>
        <p:txBody>
          <a:bodyPr/>
          <a:lstStyle/>
          <a:p>
            <a:r>
              <a:rPr lang="it-IT" sz="2000" dirty="0" err="1"/>
              <a:t>Agglomerative</a:t>
            </a:r>
            <a:br>
              <a:rPr lang="it-IT" sz="2000" dirty="0"/>
            </a:br>
            <a:r>
              <a:rPr lang="it-IT" sz="2000" dirty="0"/>
              <a:t>Ward linkage</a:t>
            </a:r>
            <a:br>
              <a:rPr lang="it-IT" sz="2000" dirty="0"/>
            </a:br>
            <a:r>
              <a:rPr lang="it-IT" sz="2000" dirty="0"/>
              <a:t>PCA</a:t>
            </a:r>
          </a:p>
        </p:txBody>
      </p:sp>
      <p:pic>
        <p:nvPicPr>
          <p:cNvPr id="4" name="Immagine 3">
            <a:extLst>
              <a:ext uri="{FF2B5EF4-FFF2-40B4-BE49-F238E27FC236}">
                <a16:creationId xmlns:a16="http://schemas.microsoft.com/office/drawing/2014/main" id="{CC75DC20-BA60-C3D7-98ED-071AD6473D69}"/>
              </a:ext>
            </a:extLst>
          </p:cNvPr>
          <p:cNvPicPr>
            <a:picLocks noChangeAspect="1"/>
          </p:cNvPicPr>
          <p:nvPr/>
        </p:nvPicPr>
        <p:blipFill>
          <a:blip r:embed="rId2"/>
          <a:stretch>
            <a:fillRect/>
          </a:stretch>
        </p:blipFill>
        <p:spPr>
          <a:xfrm>
            <a:off x="3421625" y="1304909"/>
            <a:ext cx="8386916" cy="46805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8342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2E6DA-07FD-C5BC-5068-26C18890E5B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BEFCD91-23BF-0E51-28CC-EC51E2B17224}"/>
              </a:ext>
            </a:extLst>
          </p:cNvPr>
          <p:cNvSpPr>
            <a:spLocks noGrp="1"/>
          </p:cNvSpPr>
          <p:nvPr>
            <p:ph type="title"/>
          </p:nvPr>
        </p:nvSpPr>
        <p:spPr>
          <a:xfrm>
            <a:off x="1227689" y="2973029"/>
            <a:ext cx="2429910" cy="911942"/>
          </a:xfrm>
        </p:spPr>
        <p:txBody>
          <a:bodyPr/>
          <a:lstStyle/>
          <a:p>
            <a:r>
              <a:rPr lang="it-IT" sz="2000" dirty="0" err="1"/>
              <a:t>Agglomerative</a:t>
            </a:r>
            <a:br>
              <a:rPr lang="it-IT" sz="2000" dirty="0"/>
            </a:br>
            <a:r>
              <a:rPr lang="it-IT" sz="2000" dirty="0"/>
              <a:t>Ward linkage</a:t>
            </a:r>
            <a:br>
              <a:rPr lang="it-IT" sz="2000" dirty="0"/>
            </a:br>
            <a:r>
              <a:rPr lang="it-IT" sz="2000" dirty="0"/>
              <a:t>Kernel PCA</a:t>
            </a:r>
          </a:p>
        </p:txBody>
      </p:sp>
      <p:pic>
        <p:nvPicPr>
          <p:cNvPr id="5" name="Immagine 4">
            <a:extLst>
              <a:ext uri="{FF2B5EF4-FFF2-40B4-BE49-F238E27FC236}">
                <a16:creationId xmlns:a16="http://schemas.microsoft.com/office/drawing/2014/main" id="{25D4A484-B55B-E95F-41EE-F1EE8CD2A5B3}"/>
              </a:ext>
            </a:extLst>
          </p:cNvPr>
          <p:cNvPicPr>
            <a:picLocks noChangeAspect="1"/>
          </p:cNvPicPr>
          <p:nvPr/>
        </p:nvPicPr>
        <p:blipFill>
          <a:blip r:embed="rId2"/>
          <a:stretch>
            <a:fillRect/>
          </a:stretch>
        </p:blipFill>
        <p:spPr>
          <a:xfrm>
            <a:off x="4816566" y="211393"/>
            <a:ext cx="3591369" cy="64352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435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5AA82-405C-8F40-3451-1B20DEAF617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6D416F6-06B8-0FD3-C710-9379AFD92B92}"/>
              </a:ext>
            </a:extLst>
          </p:cNvPr>
          <p:cNvSpPr>
            <a:spLocks noGrp="1"/>
          </p:cNvSpPr>
          <p:nvPr>
            <p:ph type="title"/>
          </p:nvPr>
        </p:nvSpPr>
        <p:spPr>
          <a:xfrm>
            <a:off x="1227689" y="2973028"/>
            <a:ext cx="2429910" cy="911942"/>
          </a:xfrm>
        </p:spPr>
        <p:txBody>
          <a:bodyPr/>
          <a:lstStyle/>
          <a:p>
            <a:r>
              <a:rPr lang="it-IT" sz="2000" dirty="0" err="1"/>
              <a:t>Agglomerative</a:t>
            </a:r>
            <a:br>
              <a:rPr lang="it-IT" sz="2000" dirty="0"/>
            </a:br>
            <a:r>
              <a:rPr lang="it-IT" sz="2000" dirty="0"/>
              <a:t>Ward linkage</a:t>
            </a:r>
            <a:br>
              <a:rPr lang="it-IT" sz="2000" dirty="0"/>
            </a:br>
            <a:r>
              <a:rPr lang="it-IT" sz="2000" dirty="0"/>
              <a:t>Kernel PCA</a:t>
            </a:r>
          </a:p>
        </p:txBody>
      </p:sp>
      <p:pic>
        <p:nvPicPr>
          <p:cNvPr id="7" name="Immagine 6">
            <a:extLst>
              <a:ext uri="{FF2B5EF4-FFF2-40B4-BE49-F238E27FC236}">
                <a16:creationId xmlns:a16="http://schemas.microsoft.com/office/drawing/2014/main" id="{A0C3CCDD-0002-5FD0-55CC-6DB601AFA9D1}"/>
              </a:ext>
            </a:extLst>
          </p:cNvPr>
          <p:cNvPicPr>
            <a:picLocks noChangeAspect="1"/>
          </p:cNvPicPr>
          <p:nvPr/>
        </p:nvPicPr>
        <p:blipFill>
          <a:blip r:embed="rId2"/>
          <a:stretch>
            <a:fillRect/>
          </a:stretch>
        </p:blipFill>
        <p:spPr>
          <a:xfrm>
            <a:off x="3657599" y="1242241"/>
            <a:ext cx="8111613" cy="45269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2833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AA8D4-170F-AB0D-2689-02C3DA6374D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18F3663-CA0D-9DCF-EEBE-3FABF454FDDD}"/>
              </a:ext>
            </a:extLst>
          </p:cNvPr>
          <p:cNvSpPr>
            <a:spLocks noGrp="1"/>
          </p:cNvSpPr>
          <p:nvPr>
            <p:ph type="title"/>
          </p:nvPr>
        </p:nvSpPr>
        <p:spPr>
          <a:xfrm>
            <a:off x="961014" y="231898"/>
            <a:ext cx="9779183" cy="1600835"/>
          </a:xfrm>
        </p:spPr>
        <p:txBody>
          <a:bodyPr/>
          <a:lstStyle/>
          <a:p>
            <a:r>
              <a:rPr lang="it-IT" sz="4400" dirty="0" err="1"/>
              <a:t>Comments</a:t>
            </a:r>
            <a:endParaRPr lang="it-IT" sz="4400" dirty="0"/>
          </a:p>
        </p:txBody>
      </p:sp>
      <p:sp>
        <p:nvSpPr>
          <p:cNvPr id="3" name="Content Placeholder 2">
            <a:extLst>
              <a:ext uri="{FF2B5EF4-FFF2-40B4-BE49-F238E27FC236}">
                <a16:creationId xmlns:a16="http://schemas.microsoft.com/office/drawing/2014/main" id="{FCD5256B-DA12-24BC-5664-4ACFC9BEE0FC}"/>
              </a:ext>
            </a:extLst>
          </p:cNvPr>
          <p:cNvSpPr>
            <a:spLocks noGrp="1"/>
          </p:cNvSpPr>
          <p:nvPr>
            <p:ph idx="14"/>
          </p:nvPr>
        </p:nvSpPr>
        <p:spPr>
          <a:xfrm>
            <a:off x="1166813" y="2652713"/>
            <a:ext cx="9780587" cy="3807639"/>
          </a:xfrm>
        </p:spPr>
        <p:txBody>
          <a:bodyPr vert="horz" lIns="91440" tIns="45720" rIns="91440" bIns="45720" rtlCol="0" anchor="t">
            <a:normAutofit/>
          </a:bodyPr>
          <a:lstStyle/>
          <a:p>
            <a:pPr indent="-283210">
              <a:buAutoNum type="arabicParenR"/>
            </a:pPr>
            <a:r>
              <a:rPr lang="en-US" dirty="0"/>
              <a:t>Agglomerative clustering with ward linkage seems more stable and provides good results with the kernel </a:t>
            </a:r>
            <a:r>
              <a:rPr lang="en-US" dirty="0" err="1"/>
              <a:t>pca</a:t>
            </a:r>
            <a:endParaRPr lang="en-US" dirty="0"/>
          </a:p>
          <a:p>
            <a:pPr indent="-283210">
              <a:buAutoNum type="arabicParenR"/>
            </a:pPr>
            <a:r>
              <a:rPr lang="en-US" dirty="0"/>
              <a:t>Observing data points' plots and </a:t>
            </a:r>
            <a:r>
              <a:rPr lang="en-US" dirty="0" err="1"/>
              <a:t>cosindering</a:t>
            </a:r>
            <a:r>
              <a:rPr lang="en-US" dirty="0"/>
              <a:t> K=4, Ward clustering provides less mixing than 4-Means using the kernel </a:t>
            </a:r>
            <a:r>
              <a:rPr lang="en-US" dirty="0" err="1"/>
              <a:t>pca</a:t>
            </a:r>
            <a:r>
              <a:rPr lang="en-US" dirty="0"/>
              <a:t> approach, even though the </a:t>
            </a:r>
            <a:r>
              <a:rPr lang="en-US" dirty="0" err="1"/>
              <a:t>silhoutte</a:t>
            </a:r>
            <a:r>
              <a:rPr lang="en-US" dirty="0"/>
              <a:t> score for K = 4 is the </a:t>
            </a:r>
            <a:r>
              <a:rPr lang="en-US" dirty="0" err="1"/>
              <a:t>the</a:t>
            </a:r>
            <a:r>
              <a:rPr lang="en-US" dirty="0"/>
              <a:t> same in both K-Means and Ward the latter;</a:t>
            </a:r>
          </a:p>
          <a:p>
            <a:pPr indent="-283210">
              <a:buAutoNum type="arabicParenR"/>
            </a:pPr>
            <a:r>
              <a:rPr lang="en-US" dirty="0"/>
              <a:t> </a:t>
            </a:r>
            <a:r>
              <a:rPr lang="en-US" b="1" dirty="0" err="1"/>
              <a:t>Silhoutte</a:t>
            </a:r>
            <a:r>
              <a:rPr lang="en-US" b="1" dirty="0"/>
              <a:t> coefficient </a:t>
            </a:r>
            <a:r>
              <a:rPr lang="en-US" dirty="0"/>
              <a:t>is an </a:t>
            </a:r>
            <a:r>
              <a:rPr lang="en-US" b="1" dirty="0"/>
              <a:t>intuitive internal validation criteria</a:t>
            </a:r>
            <a:r>
              <a:rPr lang="en-US" dirty="0"/>
              <a:t>, but like every other methods of the same category, is not good to compare different algorithms, since results will be biased towards a particular one. At least the absolute values gives some insights. But in this case for example a visual analysis were required to discriminate the best tecnique.*</a:t>
            </a:r>
          </a:p>
        </p:txBody>
      </p:sp>
    </p:spTree>
    <p:extLst>
      <p:ext uri="{BB962C8B-B14F-4D97-AF65-F5344CB8AC3E}">
        <p14:creationId xmlns:p14="http://schemas.microsoft.com/office/powerpoint/2010/main" val="3547216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600DA-0BC6-A5D5-66AC-A6C1CD34023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159830B-CAA1-1063-554E-79CAD6115AD5}"/>
              </a:ext>
            </a:extLst>
          </p:cNvPr>
          <p:cNvSpPr>
            <a:spLocks noGrp="1"/>
          </p:cNvSpPr>
          <p:nvPr>
            <p:ph type="title"/>
          </p:nvPr>
        </p:nvSpPr>
        <p:spPr>
          <a:xfrm>
            <a:off x="747252" y="2973029"/>
            <a:ext cx="2429910" cy="911942"/>
          </a:xfrm>
        </p:spPr>
        <p:txBody>
          <a:bodyPr/>
          <a:lstStyle/>
          <a:p>
            <a:r>
              <a:rPr lang="it-IT" sz="2000" dirty="0"/>
              <a:t>DBSCAN</a:t>
            </a:r>
            <a:br>
              <a:rPr lang="it-IT" sz="2000" dirty="0"/>
            </a:br>
            <a:r>
              <a:rPr lang="it-IT" sz="2000" dirty="0"/>
              <a:t>Kernel PCA</a:t>
            </a:r>
          </a:p>
        </p:txBody>
      </p:sp>
      <p:pic>
        <p:nvPicPr>
          <p:cNvPr id="4" name="Immagine 3">
            <a:extLst>
              <a:ext uri="{FF2B5EF4-FFF2-40B4-BE49-F238E27FC236}">
                <a16:creationId xmlns:a16="http://schemas.microsoft.com/office/drawing/2014/main" id="{9A3783C0-29E8-9CB3-5E19-ACAC4891C5A8}"/>
              </a:ext>
            </a:extLst>
          </p:cNvPr>
          <p:cNvPicPr>
            <a:picLocks noChangeAspect="1"/>
          </p:cNvPicPr>
          <p:nvPr/>
        </p:nvPicPr>
        <p:blipFill>
          <a:blip r:embed="rId2"/>
          <a:stretch>
            <a:fillRect/>
          </a:stretch>
        </p:blipFill>
        <p:spPr>
          <a:xfrm>
            <a:off x="3097161" y="1238368"/>
            <a:ext cx="8347587" cy="46586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9007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61689-D8F5-0727-7C13-E49CC24E01B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8D4A30-1F76-8FCF-8F3C-1E70B17B99B0}"/>
              </a:ext>
            </a:extLst>
          </p:cNvPr>
          <p:cNvSpPr>
            <a:spLocks noGrp="1"/>
          </p:cNvSpPr>
          <p:nvPr>
            <p:ph type="title"/>
          </p:nvPr>
        </p:nvSpPr>
        <p:spPr>
          <a:xfrm>
            <a:off x="961014" y="231898"/>
            <a:ext cx="9779183" cy="1600835"/>
          </a:xfrm>
        </p:spPr>
        <p:txBody>
          <a:bodyPr/>
          <a:lstStyle/>
          <a:p>
            <a:r>
              <a:rPr lang="it-IT" sz="4400" dirty="0" err="1"/>
              <a:t>Comments</a:t>
            </a:r>
            <a:endParaRPr lang="it-IT" sz="4400" dirty="0"/>
          </a:p>
        </p:txBody>
      </p:sp>
      <p:sp>
        <p:nvSpPr>
          <p:cNvPr id="3" name="Content Placeholder 2">
            <a:extLst>
              <a:ext uri="{FF2B5EF4-FFF2-40B4-BE49-F238E27FC236}">
                <a16:creationId xmlns:a16="http://schemas.microsoft.com/office/drawing/2014/main" id="{72BE18E8-02AD-73A4-1E72-5C87BA27EF94}"/>
              </a:ext>
            </a:extLst>
          </p:cNvPr>
          <p:cNvSpPr>
            <a:spLocks noGrp="1"/>
          </p:cNvSpPr>
          <p:nvPr>
            <p:ph idx="14"/>
          </p:nvPr>
        </p:nvSpPr>
        <p:spPr>
          <a:xfrm>
            <a:off x="1166813" y="2652713"/>
            <a:ext cx="9780587" cy="3807639"/>
          </a:xfrm>
        </p:spPr>
        <p:txBody>
          <a:bodyPr vert="horz" lIns="91440" tIns="45720" rIns="91440" bIns="45720" rtlCol="0" anchor="t">
            <a:normAutofit/>
          </a:bodyPr>
          <a:lstStyle/>
          <a:p>
            <a:pPr indent="-283210">
              <a:buAutoNum type="arabicParenR"/>
            </a:pPr>
            <a:r>
              <a:rPr lang="en-US" dirty="0"/>
              <a:t>Applying DBSCAN on the kernel </a:t>
            </a:r>
            <a:r>
              <a:rPr lang="en-US" dirty="0" err="1"/>
              <a:t>pca</a:t>
            </a:r>
            <a:r>
              <a:rPr lang="en-US" dirty="0"/>
              <a:t> dataset, provides good results in terms of both </a:t>
            </a:r>
            <a:r>
              <a:rPr lang="en-US" dirty="0" err="1"/>
              <a:t>silhoutte</a:t>
            </a:r>
            <a:r>
              <a:rPr lang="en-US" dirty="0"/>
              <a:t> score and </a:t>
            </a:r>
            <a:r>
              <a:rPr lang="en-US" dirty="0" err="1"/>
              <a:t>seprations</a:t>
            </a:r>
            <a:r>
              <a:rPr lang="en-US" dirty="0"/>
              <a:t>. In particular with eps = 0.09. The advantage in using this </a:t>
            </a:r>
            <a:r>
              <a:rPr lang="en-US" dirty="0" err="1"/>
              <a:t>tecnique</a:t>
            </a:r>
            <a:r>
              <a:rPr lang="en-US" dirty="0"/>
              <a:t> is the fact that noise points are detected automatically. Since no outlier are removed, this property </a:t>
            </a:r>
            <a:r>
              <a:rPr lang="en-US" i="1" dirty="0"/>
              <a:t>could be really useful</a:t>
            </a:r>
            <a:r>
              <a:rPr lang="en-US" dirty="0"/>
              <a:t>.</a:t>
            </a:r>
          </a:p>
        </p:txBody>
      </p:sp>
    </p:spTree>
    <p:extLst>
      <p:ext uri="{BB962C8B-B14F-4D97-AF65-F5344CB8AC3E}">
        <p14:creationId xmlns:p14="http://schemas.microsoft.com/office/powerpoint/2010/main" val="3039824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5486400" cy="4114800"/>
          </a:xfrm>
        </p:spPr>
        <p:txBody>
          <a:bodyPr/>
          <a:lstStyle/>
          <a:p>
            <a:r>
              <a:rPr lang="en-US" dirty="0"/>
              <a:t>Association rules</a:t>
            </a:r>
            <a:endParaRPr lang="it-IT" dirty="0"/>
          </a:p>
        </p:txBody>
      </p:sp>
      <p:pic>
        <p:nvPicPr>
          <p:cNvPr id="12" name="Segnaposto immagine 11" descr="Immagine che contiene testo, schermata&#10;&#10;Descrizione generata automaticamente">
            <a:extLst>
              <a:ext uri="{FF2B5EF4-FFF2-40B4-BE49-F238E27FC236}">
                <a16:creationId xmlns:a16="http://schemas.microsoft.com/office/drawing/2014/main" id="{91E4646F-8A63-F3EA-C4DD-3F8CDF50F094}"/>
              </a:ext>
            </a:extLst>
          </p:cNvPr>
          <p:cNvPicPr>
            <a:picLocks noGrp="1" noChangeAspect="1"/>
          </p:cNvPicPr>
          <p:nvPr>
            <p:ph type="pic" sz="quarter" idx="10"/>
          </p:nvPr>
        </p:nvPicPr>
        <p:blipFill>
          <a:blip r:embed="rId3"/>
          <a:srcRect l="12671" r="12671"/>
          <a:stretch/>
        </p:blipFill>
        <p:spPr>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2677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961014" y="231898"/>
            <a:ext cx="9779183" cy="1600835"/>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Why association rules</a:t>
            </a:r>
            <a:br>
              <a:rPr lang="en-US" dirty="0"/>
            </a:br>
            <a:br>
              <a:rPr lang="en-US" dirty="0"/>
            </a:br>
            <a:r>
              <a:rPr lang="en-US" sz="1600" dirty="0"/>
              <a:t>Note: I’ll report the most interesting ones. Using VS code data wrangler tools other rules can be inspected.</a:t>
            </a:r>
            <a:br>
              <a:rPr lang="en-US" sz="1600" dirty="0"/>
            </a:br>
            <a:r>
              <a:rPr lang="en-US" sz="1600"/>
              <a:t>I will no</a:t>
            </a:r>
            <a:endParaRPr lang="it-IT" sz="1600"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807639"/>
          </a:xfrm>
        </p:spPr>
        <p:txBody>
          <a:bodyPr vert="horz" lIns="91440" tIns="45720" rIns="91440" bIns="45720" rtlCol="0" anchor="t">
            <a:normAutofit/>
          </a:bodyPr>
          <a:lstStyle/>
          <a:p>
            <a:pPr indent="-283210">
              <a:buAutoNum type="arabicParenR"/>
            </a:pPr>
            <a:r>
              <a:rPr lang="en-US" dirty="0"/>
              <a:t>Understand cluster semantics</a:t>
            </a:r>
            <a:endParaRPr lang="it-IT" dirty="0"/>
          </a:p>
          <a:p>
            <a:pPr indent="-283210">
              <a:buAutoNum type="arabicParenR"/>
            </a:pPr>
            <a:r>
              <a:rPr lang="en-US" dirty="0"/>
              <a:t>Trying to understand recurring and interesting patterns in our data</a:t>
            </a:r>
          </a:p>
          <a:p>
            <a:pPr indent="-283210">
              <a:buAutoNum type="arabicParenR"/>
            </a:pPr>
            <a:endParaRPr lang="en-US" dirty="0"/>
          </a:p>
          <a:p>
            <a:pPr marL="59690" indent="0">
              <a:buNone/>
            </a:pPr>
            <a:r>
              <a:rPr lang="en-US" dirty="0"/>
              <a:t>I'll use FPGROWTH as </a:t>
            </a:r>
            <a:r>
              <a:rPr lang="en-US" b="1" dirty="0"/>
              <a:t>frequent pattern mining </a:t>
            </a:r>
            <a:r>
              <a:rPr lang="en-US" dirty="0"/>
              <a:t>algorithm, lowering or increasing </a:t>
            </a:r>
            <a:r>
              <a:rPr lang="en-US" dirty="0" err="1"/>
              <a:t>min_sup</a:t>
            </a:r>
            <a:r>
              <a:rPr lang="en-US" dirty="0"/>
              <a:t> depending on how many (useful) patterns are retrieved. </a:t>
            </a:r>
          </a:p>
          <a:p>
            <a:pPr marL="59690" indent="0">
              <a:buNone/>
            </a:pPr>
            <a:endParaRPr lang="en-US" dirty="0"/>
          </a:p>
          <a:p>
            <a:pPr marL="59690" indent="0">
              <a:buNone/>
            </a:pPr>
            <a:r>
              <a:rPr lang="en-US" dirty="0"/>
              <a:t>The association rule will be extracted for the following cases:</a:t>
            </a:r>
          </a:p>
          <a:p>
            <a:pPr marL="516890" indent="-457200">
              <a:buAutoNum type="arabicParenR"/>
            </a:pPr>
            <a:r>
              <a:rPr lang="en-US" dirty="0"/>
              <a:t>3-Means with PCA (here will be provided a very short description)</a:t>
            </a:r>
          </a:p>
          <a:p>
            <a:pPr marL="516890" indent="-457200">
              <a:buAutoNum type="arabicParenR"/>
            </a:pPr>
            <a:r>
              <a:rPr lang="en-US" dirty="0"/>
              <a:t>Agglomerative clustering with Ward linkage and with Kernel PCA</a:t>
            </a:r>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9306A-CB57-FF3B-8E44-7570D9105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8CC3AB-20B9-3699-3BE6-9B04C23A750D}"/>
              </a:ext>
            </a:extLst>
          </p:cNvPr>
          <p:cNvSpPr>
            <a:spLocks noGrp="1"/>
          </p:cNvSpPr>
          <p:nvPr>
            <p:ph type="title"/>
          </p:nvPr>
        </p:nvSpPr>
        <p:spPr>
          <a:xfrm>
            <a:off x="1158864" y="1071716"/>
            <a:ext cx="9779183" cy="774720"/>
          </a:xfrm>
        </p:spPr>
        <p:txBody>
          <a:bodyPr/>
          <a:lstStyle/>
          <a:p>
            <a:r>
              <a:rPr lang="en-US" dirty="0"/>
              <a:t>Business objective</a:t>
            </a:r>
          </a:p>
        </p:txBody>
      </p:sp>
      <p:sp>
        <p:nvSpPr>
          <p:cNvPr id="3" name="Content Placeholder 2">
            <a:extLst>
              <a:ext uri="{FF2B5EF4-FFF2-40B4-BE49-F238E27FC236}">
                <a16:creationId xmlns:a16="http://schemas.microsoft.com/office/drawing/2014/main" id="{2294FED2-48B6-EBA7-F808-7691128D18A9}"/>
              </a:ext>
            </a:extLst>
          </p:cNvPr>
          <p:cNvSpPr>
            <a:spLocks noGrp="1"/>
          </p:cNvSpPr>
          <p:nvPr>
            <p:ph idx="1"/>
          </p:nvPr>
        </p:nvSpPr>
        <p:spPr>
          <a:xfrm>
            <a:off x="1158865" y="2017468"/>
            <a:ext cx="9779182" cy="1060030"/>
          </a:xfrm>
        </p:spPr>
        <p:txBody>
          <a:bodyPr vert="horz" lIns="91440" tIns="45720" rIns="91440" bIns="45720" rtlCol="0" anchor="t">
            <a:normAutofit fontScale="92500" lnSpcReduction="10000"/>
          </a:bodyPr>
          <a:lstStyle/>
          <a:p>
            <a:r>
              <a:rPr lang="en-US" dirty="0"/>
              <a:t>We want to analyze water meters  located in NYC in during 2012-2020. Our goal is to understand patterns related to them in order to, possibly enter this segment of market.</a:t>
            </a:r>
          </a:p>
        </p:txBody>
      </p:sp>
      <p:sp>
        <p:nvSpPr>
          <p:cNvPr id="6" name="Title 1">
            <a:extLst>
              <a:ext uri="{FF2B5EF4-FFF2-40B4-BE49-F238E27FC236}">
                <a16:creationId xmlns:a16="http://schemas.microsoft.com/office/drawing/2014/main" id="{DD82D5AC-178B-B30C-B859-E8AF6E33753A}"/>
              </a:ext>
            </a:extLst>
          </p:cNvPr>
          <p:cNvSpPr txBox="1">
            <a:spLocks/>
          </p:cNvSpPr>
          <p:nvPr/>
        </p:nvSpPr>
        <p:spPr>
          <a:xfrm>
            <a:off x="1158863" y="3079353"/>
            <a:ext cx="9779183" cy="774720"/>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r>
              <a:rPr lang="en-US" dirty="0"/>
              <a:t>Data mining goals</a:t>
            </a:r>
          </a:p>
        </p:txBody>
      </p:sp>
      <p:sp>
        <p:nvSpPr>
          <p:cNvPr id="7" name="Content Placeholder 2">
            <a:extLst>
              <a:ext uri="{FF2B5EF4-FFF2-40B4-BE49-F238E27FC236}">
                <a16:creationId xmlns:a16="http://schemas.microsoft.com/office/drawing/2014/main" id="{662013AE-3821-3352-99A5-643F3A315464}"/>
              </a:ext>
            </a:extLst>
          </p:cNvPr>
          <p:cNvSpPr txBox="1">
            <a:spLocks/>
          </p:cNvSpPr>
          <p:nvPr/>
        </p:nvSpPr>
        <p:spPr>
          <a:xfrm>
            <a:off x="1158862" y="3867790"/>
            <a:ext cx="9779182" cy="1060030"/>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arenR"/>
            </a:pPr>
            <a:r>
              <a:rPr lang="en-US" sz="2400" dirty="0"/>
              <a:t>Discover segments in meter data</a:t>
            </a:r>
          </a:p>
          <a:p>
            <a:pPr marL="457200" indent="-457200">
              <a:buAutoNum type="arabicParenR"/>
            </a:pPr>
            <a:r>
              <a:rPr lang="en-US" sz="2400" dirty="0"/>
              <a:t>Analyze the semantic of these segment, trying to find interesting patterns</a:t>
            </a:r>
          </a:p>
        </p:txBody>
      </p:sp>
    </p:spTree>
    <p:extLst>
      <p:ext uri="{BB962C8B-B14F-4D97-AF65-F5344CB8AC3E}">
        <p14:creationId xmlns:p14="http://schemas.microsoft.com/office/powerpoint/2010/main" val="440263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60C4A9-1AE7-8EF1-689A-B200D595C1C7}"/>
              </a:ext>
            </a:extLst>
          </p:cNvPr>
          <p:cNvSpPr>
            <a:spLocks noGrp="1"/>
          </p:cNvSpPr>
          <p:nvPr>
            <p:ph type="title"/>
          </p:nvPr>
        </p:nvSpPr>
        <p:spPr/>
        <p:txBody>
          <a:bodyPr/>
          <a:lstStyle/>
          <a:p>
            <a:r>
              <a:rPr lang="en-US" dirty="0"/>
              <a:t>3 Means PCA</a:t>
            </a:r>
            <a:endParaRPr lang="it-IT" dirty="0"/>
          </a:p>
        </p:txBody>
      </p:sp>
      <p:pic>
        <p:nvPicPr>
          <p:cNvPr id="6" name="Immagine 5">
            <a:extLst>
              <a:ext uri="{FF2B5EF4-FFF2-40B4-BE49-F238E27FC236}">
                <a16:creationId xmlns:a16="http://schemas.microsoft.com/office/drawing/2014/main" id="{E532569C-823C-7FA3-D603-B3ACA66451E0}"/>
              </a:ext>
            </a:extLst>
          </p:cNvPr>
          <p:cNvPicPr>
            <a:picLocks noChangeAspect="1"/>
          </p:cNvPicPr>
          <p:nvPr/>
        </p:nvPicPr>
        <p:blipFill>
          <a:blip r:embed="rId2"/>
          <a:stretch>
            <a:fillRect/>
          </a:stretch>
        </p:blipFill>
        <p:spPr>
          <a:xfrm>
            <a:off x="1308845" y="1789897"/>
            <a:ext cx="6039252" cy="1998739"/>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5DF458FC-8D05-EE14-F9CE-6FC1C8353D56}"/>
              </a:ext>
            </a:extLst>
          </p:cNvPr>
          <p:cNvPicPr>
            <a:picLocks noChangeAspect="1"/>
          </p:cNvPicPr>
          <p:nvPr/>
        </p:nvPicPr>
        <p:blipFill>
          <a:blip r:embed="rId3"/>
          <a:stretch>
            <a:fillRect/>
          </a:stretch>
        </p:blipFill>
        <p:spPr>
          <a:xfrm>
            <a:off x="1308845" y="3916457"/>
            <a:ext cx="7929458" cy="611792"/>
          </a:xfrm>
          <a:prstGeom prst="rect">
            <a:avLst/>
          </a:prstGeom>
          <a:ln>
            <a:noFill/>
          </a:ln>
          <a:effectLst>
            <a:outerShdw blurRad="292100" dist="139700" dir="2700000" algn="tl" rotWithShape="0">
              <a:srgbClr val="333333">
                <a:alpha val="65000"/>
              </a:srgbClr>
            </a:outerShdw>
          </a:effectLst>
        </p:spPr>
      </p:pic>
      <p:pic>
        <p:nvPicPr>
          <p:cNvPr id="10" name="Immagine 9">
            <a:extLst>
              <a:ext uri="{FF2B5EF4-FFF2-40B4-BE49-F238E27FC236}">
                <a16:creationId xmlns:a16="http://schemas.microsoft.com/office/drawing/2014/main" id="{338FB3D7-BE9D-B8E9-CF9B-1E67EB606252}"/>
              </a:ext>
            </a:extLst>
          </p:cNvPr>
          <p:cNvPicPr>
            <a:picLocks noChangeAspect="1"/>
          </p:cNvPicPr>
          <p:nvPr/>
        </p:nvPicPr>
        <p:blipFill>
          <a:blip r:embed="rId4"/>
          <a:stretch>
            <a:fillRect/>
          </a:stretch>
        </p:blipFill>
        <p:spPr>
          <a:xfrm>
            <a:off x="1308844" y="4644182"/>
            <a:ext cx="7929459" cy="714293"/>
          </a:xfrm>
          <a:prstGeom prst="rect">
            <a:avLst/>
          </a:prstGeom>
          <a:ln>
            <a:noFill/>
          </a:ln>
          <a:effectLst>
            <a:outerShdw blurRad="292100" dist="139700" dir="2700000" algn="tl" rotWithShape="0">
              <a:srgbClr val="333333">
                <a:alpha val="65000"/>
              </a:srgbClr>
            </a:outerShdw>
          </a:effectLst>
        </p:spPr>
      </p:pic>
      <p:pic>
        <p:nvPicPr>
          <p:cNvPr id="12" name="Immagine 11">
            <a:extLst>
              <a:ext uri="{FF2B5EF4-FFF2-40B4-BE49-F238E27FC236}">
                <a16:creationId xmlns:a16="http://schemas.microsoft.com/office/drawing/2014/main" id="{02094DEC-5735-2529-2165-66C787EB8214}"/>
              </a:ext>
            </a:extLst>
          </p:cNvPr>
          <p:cNvPicPr>
            <a:picLocks noChangeAspect="1"/>
          </p:cNvPicPr>
          <p:nvPr/>
        </p:nvPicPr>
        <p:blipFill>
          <a:blip r:embed="rId5"/>
          <a:stretch>
            <a:fillRect/>
          </a:stretch>
        </p:blipFill>
        <p:spPr>
          <a:xfrm>
            <a:off x="1308844" y="5501707"/>
            <a:ext cx="7929459" cy="671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0039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3 Means PCA</a:t>
            </a:r>
            <a:endParaRPr lang="it-IT" dirty="0"/>
          </a:p>
        </p:txBody>
      </p:sp>
      <p:pic>
        <p:nvPicPr>
          <p:cNvPr id="12" name="Immagine 11" descr="Immagine che contiene testo, schermata, Diagramma, diagramma&#10;&#10;Descrizione generata automaticamente">
            <a:extLst>
              <a:ext uri="{FF2B5EF4-FFF2-40B4-BE49-F238E27FC236}">
                <a16:creationId xmlns:a16="http://schemas.microsoft.com/office/drawing/2014/main" id="{26D6ABF2-6B73-C660-C62A-5EB199E63B6F}"/>
              </a:ext>
            </a:extLst>
          </p:cNvPr>
          <p:cNvPicPr>
            <a:picLocks noChangeAspect="1"/>
          </p:cNvPicPr>
          <p:nvPr/>
        </p:nvPicPr>
        <p:blipFill>
          <a:blip r:embed="rId3"/>
          <a:stretch>
            <a:fillRect/>
          </a:stretch>
        </p:blipFill>
        <p:spPr>
          <a:xfrm>
            <a:off x="1168854" y="1785257"/>
            <a:ext cx="8232322" cy="3080658"/>
          </a:xfrm>
          <a:prstGeom prst="rect">
            <a:avLst/>
          </a:prstGeom>
        </p:spPr>
      </p:pic>
    </p:spTree>
    <p:extLst>
      <p:ext uri="{BB962C8B-B14F-4D97-AF65-F5344CB8AC3E}">
        <p14:creationId xmlns:p14="http://schemas.microsoft.com/office/powerpoint/2010/main" val="1265939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C5F03-0354-7E8A-8DF4-C4527B8F474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74C1A93-1329-3966-BB41-58308EF55580}"/>
              </a:ext>
            </a:extLst>
          </p:cNvPr>
          <p:cNvSpPr>
            <a:spLocks noGrp="1"/>
          </p:cNvSpPr>
          <p:nvPr>
            <p:ph type="title"/>
          </p:nvPr>
        </p:nvSpPr>
        <p:spPr>
          <a:xfrm>
            <a:off x="1167492" y="45085"/>
            <a:ext cx="9779183" cy="1600835"/>
          </a:xfrm>
        </p:spPr>
        <p:txBody>
          <a:bodyPr/>
          <a:lstStyle/>
          <a:p>
            <a:r>
              <a:rPr lang="en-US" dirty="0"/>
              <a:t>Comments</a:t>
            </a:r>
          </a:p>
        </p:txBody>
      </p:sp>
      <p:sp>
        <p:nvSpPr>
          <p:cNvPr id="3" name="Content Placeholder 2">
            <a:extLst>
              <a:ext uri="{FF2B5EF4-FFF2-40B4-BE49-F238E27FC236}">
                <a16:creationId xmlns:a16="http://schemas.microsoft.com/office/drawing/2014/main" id="{4D30B780-6B8D-FAFF-CF4A-44B1E82B33B4}"/>
              </a:ext>
            </a:extLst>
          </p:cNvPr>
          <p:cNvSpPr>
            <a:spLocks noGrp="1"/>
          </p:cNvSpPr>
          <p:nvPr>
            <p:ph idx="14"/>
          </p:nvPr>
        </p:nvSpPr>
        <p:spPr>
          <a:xfrm>
            <a:off x="1166813" y="2652713"/>
            <a:ext cx="9780587" cy="3807639"/>
          </a:xfrm>
        </p:spPr>
        <p:txBody>
          <a:bodyPr vert="horz" lIns="91440" tIns="45720" rIns="91440" bIns="45720" rtlCol="0" anchor="t">
            <a:normAutofit/>
          </a:bodyPr>
          <a:lstStyle/>
          <a:p>
            <a:pPr marL="59690" indent="0">
              <a:buNone/>
            </a:pPr>
            <a:r>
              <a:rPr lang="en-US" b="1" dirty="0"/>
              <a:t>I won’t show specific association rules, since the one found are very similar for every cluster.</a:t>
            </a:r>
          </a:p>
          <a:p>
            <a:pPr marL="516890" indent="-457200">
              <a:buFont typeface="+mj-lt"/>
              <a:buAutoNum type="arabicPeriod"/>
            </a:pPr>
            <a:r>
              <a:rPr lang="en-US" dirty="0"/>
              <a:t>We have bucketized the day column in three equal frequency buckets</a:t>
            </a:r>
          </a:p>
          <a:p>
            <a:pPr marL="516890" indent="-457200">
              <a:buFont typeface="+mj-lt"/>
              <a:buAutoNum type="arabicPeriod"/>
            </a:pPr>
            <a:r>
              <a:rPr lang="en-US" dirty="0"/>
              <a:t>The first cluster contains data points related to the lowest possible number of day in which the meter is active...obviously the second cluster contains meter who registered consumptions for an average number of day (second bucket) and so on</a:t>
            </a:r>
          </a:p>
          <a:p>
            <a:pPr marL="516890" indent="-457200">
              <a:buFont typeface="+mj-lt"/>
              <a:buAutoNum type="arabicPeriod"/>
            </a:pPr>
            <a:r>
              <a:rPr lang="en-US" dirty="0"/>
              <a:t>Association rules are very similar, the only difference is related to this aspect</a:t>
            </a:r>
          </a:p>
        </p:txBody>
      </p:sp>
    </p:spTree>
    <p:extLst>
      <p:ext uri="{BB962C8B-B14F-4D97-AF65-F5344CB8AC3E}">
        <p14:creationId xmlns:p14="http://schemas.microsoft.com/office/powerpoint/2010/main" val="1175222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Agglomerative WARD linkage with KPCA (</a:t>
            </a:r>
            <a:r>
              <a:rPr lang="en-US" dirty="0" err="1"/>
              <a:t>rbf</a:t>
            </a:r>
            <a:r>
              <a:rPr lang="en-US" dirty="0"/>
              <a:t> kernel)</a:t>
            </a:r>
            <a:endParaRPr lang="it-IT" dirty="0"/>
          </a:p>
        </p:txBody>
      </p:sp>
      <p:pic>
        <p:nvPicPr>
          <p:cNvPr id="4" name="Immagine 3" descr="Immagine che contiene testo, schermata, diagramma, Diagramma&#10;&#10;Descrizione generata automaticamente">
            <a:extLst>
              <a:ext uri="{FF2B5EF4-FFF2-40B4-BE49-F238E27FC236}">
                <a16:creationId xmlns:a16="http://schemas.microsoft.com/office/drawing/2014/main" id="{85E46086-B24D-0C43-474C-F9835CCD47E0}"/>
              </a:ext>
            </a:extLst>
          </p:cNvPr>
          <p:cNvPicPr>
            <a:picLocks noChangeAspect="1"/>
          </p:cNvPicPr>
          <p:nvPr/>
        </p:nvPicPr>
        <p:blipFill>
          <a:blip r:embed="rId3"/>
          <a:stretch>
            <a:fillRect/>
          </a:stretch>
        </p:blipFill>
        <p:spPr>
          <a:xfrm>
            <a:off x="1164771" y="1955495"/>
            <a:ext cx="7195457" cy="4013810"/>
          </a:xfrm>
          <a:prstGeom prst="rect">
            <a:avLst/>
          </a:prstGeom>
        </p:spPr>
      </p:pic>
      <p:sp>
        <p:nvSpPr>
          <p:cNvPr id="7" name="Ovale 6">
            <a:extLst>
              <a:ext uri="{FF2B5EF4-FFF2-40B4-BE49-F238E27FC236}">
                <a16:creationId xmlns:a16="http://schemas.microsoft.com/office/drawing/2014/main" id="{EF278164-6804-051F-33AA-CE9C497FC407}"/>
              </a:ext>
            </a:extLst>
          </p:cNvPr>
          <p:cNvSpPr/>
          <p:nvPr/>
        </p:nvSpPr>
        <p:spPr>
          <a:xfrm>
            <a:off x="2924506" y="4078244"/>
            <a:ext cx="332088" cy="338708"/>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E509EBF2-F12D-527C-8F9A-BEF01D27018A}"/>
              </a:ext>
            </a:extLst>
          </p:cNvPr>
          <p:cNvSpPr txBox="1"/>
          <p:nvPr/>
        </p:nvSpPr>
        <p:spPr>
          <a:xfrm>
            <a:off x="8360228" y="3429000"/>
            <a:ext cx="3379488" cy="923330"/>
          </a:xfrm>
          <a:prstGeom prst="rect">
            <a:avLst/>
          </a:prstGeom>
          <a:noFill/>
        </p:spPr>
        <p:txBody>
          <a:bodyPr wrap="square" rtlCol="0">
            <a:spAutoFit/>
          </a:bodyPr>
          <a:lstStyle/>
          <a:p>
            <a:r>
              <a:rPr lang="it-IT" dirty="0"/>
              <a:t>The </a:t>
            </a:r>
            <a:r>
              <a:rPr lang="it-IT" dirty="0" err="1"/>
              <a:t>circled</a:t>
            </a:r>
            <a:r>
              <a:rPr lang="it-IT" dirty="0"/>
              <a:t> cluster </a:t>
            </a:r>
            <a:r>
              <a:rPr lang="it-IT" dirty="0" err="1"/>
              <a:t>holds</a:t>
            </a:r>
            <a:r>
              <a:rPr lang="it-IT" dirty="0"/>
              <a:t> </a:t>
            </a:r>
            <a:r>
              <a:rPr lang="it-IT" dirty="0" err="1"/>
              <a:t>nearly</a:t>
            </a:r>
            <a:r>
              <a:rPr lang="it-IT" dirty="0"/>
              <a:t> 600 Data points over the 742 </a:t>
            </a:r>
            <a:r>
              <a:rPr lang="it-IT" dirty="0" err="1"/>
              <a:t>total</a:t>
            </a:r>
            <a:r>
              <a:rPr lang="it-IT" dirty="0"/>
              <a:t> data points</a:t>
            </a:r>
          </a:p>
        </p:txBody>
      </p:sp>
    </p:spTree>
    <p:extLst>
      <p:ext uri="{BB962C8B-B14F-4D97-AF65-F5344CB8AC3E}">
        <p14:creationId xmlns:p14="http://schemas.microsoft.com/office/powerpoint/2010/main" val="1947442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EA6C2-A092-EE3D-3E8F-7A438159B40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13AC254-4939-F7CB-9860-77F4697905F5}"/>
              </a:ext>
            </a:extLst>
          </p:cNvPr>
          <p:cNvSpPr>
            <a:spLocks noGrp="1"/>
          </p:cNvSpPr>
          <p:nvPr>
            <p:ph type="title"/>
          </p:nvPr>
        </p:nvSpPr>
        <p:spPr>
          <a:xfrm>
            <a:off x="1167492" y="136526"/>
            <a:ext cx="9601200" cy="1653371"/>
          </a:xfrm>
        </p:spPr>
        <p:txBody>
          <a:bodyPr/>
          <a:lstStyle/>
          <a:p>
            <a:r>
              <a:rPr lang="en-US" dirty="0"/>
              <a:t>Agglomerative WARD linkage with KPCA (</a:t>
            </a:r>
            <a:r>
              <a:rPr lang="en-US" dirty="0" err="1"/>
              <a:t>rbf</a:t>
            </a:r>
            <a:r>
              <a:rPr lang="en-US" dirty="0"/>
              <a:t> kernel)</a:t>
            </a:r>
            <a:endParaRPr lang="it-IT" dirty="0"/>
          </a:p>
        </p:txBody>
      </p:sp>
      <p:pic>
        <p:nvPicPr>
          <p:cNvPr id="5" name="Immagine 4" descr="Immagine che contiene schermata, diagramma, testo, linea&#10;&#10;Descrizione generata automaticamente">
            <a:extLst>
              <a:ext uri="{FF2B5EF4-FFF2-40B4-BE49-F238E27FC236}">
                <a16:creationId xmlns:a16="http://schemas.microsoft.com/office/drawing/2014/main" id="{8B070CE9-024A-FDE9-9951-7403F34A26D3}"/>
              </a:ext>
            </a:extLst>
          </p:cNvPr>
          <p:cNvPicPr>
            <a:picLocks noChangeAspect="1"/>
          </p:cNvPicPr>
          <p:nvPr/>
        </p:nvPicPr>
        <p:blipFill>
          <a:blip r:embed="rId3"/>
          <a:stretch>
            <a:fillRect/>
          </a:stretch>
        </p:blipFill>
        <p:spPr>
          <a:xfrm>
            <a:off x="1167492" y="1789897"/>
            <a:ext cx="5532028" cy="4880594"/>
          </a:xfrm>
          <a:prstGeom prst="rect">
            <a:avLst/>
          </a:prstGeom>
        </p:spPr>
      </p:pic>
      <p:sp>
        <p:nvSpPr>
          <p:cNvPr id="8" name="CasellaDiTesto 7">
            <a:extLst>
              <a:ext uri="{FF2B5EF4-FFF2-40B4-BE49-F238E27FC236}">
                <a16:creationId xmlns:a16="http://schemas.microsoft.com/office/drawing/2014/main" id="{691E07E8-C97C-E1D0-6371-A67BE61EF0DB}"/>
              </a:ext>
            </a:extLst>
          </p:cNvPr>
          <p:cNvSpPr txBox="1"/>
          <p:nvPr/>
        </p:nvSpPr>
        <p:spPr>
          <a:xfrm>
            <a:off x="7044362" y="3517491"/>
            <a:ext cx="3379488" cy="923330"/>
          </a:xfrm>
          <a:prstGeom prst="rect">
            <a:avLst/>
          </a:prstGeom>
          <a:noFill/>
        </p:spPr>
        <p:txBody>
          <a:bodyPr wrap="square" rtlCol="0">
            <a:spAutoFit/>
          </a:bodyPr>
          <a:lstStyle/>
          <a:p>
            <a:r>
              <a:rPr lang="it-IT" dirty="0"/>
              <a:t>By </a:t>
            </a:r>
            <a:r>
              <a:rPr lang="it-IT" dirty="0" err="1"/>
              <a:t>visualising</a:t>
            </a:r>
            <a:r>
              <a:rPr lang="it-IT" dirty="0"/>
              <a:t> in 3D </a:t>
            </a:r>
            <a:r>
              <a:rPr lang="it-IT" dirty="0" err="1"/>
              <a:t>we</a:t>
            </a:r>
            <a:r>
              <a:rPr lang="it-IT" dirty="0"/>
              <a:t> can </a:t>
            </a:r>
            <a:r>
              <a:rPr lang="it-IT" dirty="0" err="1"/>
              <a:t>actually</a:t>
            </a:r>
            <a:r>
              <a:rPr lang="it-IT" dirty="0"/>
              <a:t> </a:t>
            </a:r>
            <a:r>
              <a:rPr lang="it-IT" dirty="0" err="1"/>
              <a:t>appreciate</a:t>
            </a:r>
            <a:r>
              <a:rPr lang="it-IT" dirty="0"/>
              <a:t> the </a:t>
            </a:r>
            <a:r>
              <a:rPr lang="it-IT" dirty="0" err="1"/>
              <a:t>density</a:t>
            </a:r>
            <a:r>
              <a:rPr lang="it-IT" dirty="0"/>
              <a:t> of the «</a:t>
            </a:r>
            <a:r>
              <a:rPr lang="it-IT" dirty="0" err="1"/>
              <a:t>central</a:t>
            </a:r>
            <a:r>
              <a:rPr lang="it-IT" dirty="0"/>
              <a:t>» cluster C3</a:t>
            </a:r>
          </a:p>
        </p:txBody>
      </p:sp>
    </p:spTree>
    <p:extLst>
      <p:ext uri="{BB962C8B-B14F-4D97-AF65-F5344CB8AC3E}">
        <p14:creationId xmlns:p14="http://schemas.microsoft.com/office/powerpoint/2010/main" val="2772034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712AB-4DDF-8183-3EAC-D94203071CB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B10204-7BD8-D98C-4B3D-250655366E86}"/>
              </a:ext>
            </a:extLst>
          </p:cNvPr>
          <p:cNvSpPr>
            <a:spLocks noGrp="1"/>
          </p:cNvSpPr>
          <p:nvPr>
            <p:ph type="title"/>
          </p:nvPr>
        </p:nvSpPr>
        <p:spPr>
          <a:xfrm>
            <a:off x="1177325" y="147936"/>
            <a:ext cx="9601200" cy="875497"/>
          </a:xfrm>
        </p:spPr>
        <p:txBody>
          <a:bodyPr/>
          <a:lstStyle/>
          <a:p>
            <a:r>
              <a:rPr lang="en-US" dirty="0"/>
              <a:t>Agglomerative WARD KPCA</a:t>
            </a:r>
            <a:endParaRPr lang="it-IT" dirty="0"/>
          </a:p>
        </p:txBody>
      </p:sp>
      <p:pic>
        <p:nvPicPr>
          <p:cNvPr id="4" name="Immagine 3">
            <a:extLst>
              <a:ext uri="{FF2B5EF4-FFF2-40B4-BE49-F238E27FC236}">
                <a16:creationId xmlns:a16="http://schemas.microsoft.com/office/drawing/2014/main" id="{82265305-BB72-CC45-0B61-0F7E043DABE0}"/>
              </a:ext>
            </a:extLst>
          </p:cNvPr>
          <p:cNvPicPr>
            <a:picLocks noChangeAspect="1"/>
          </p:cNvPicPr>
          <p:nvPr/>
        </p:nvPicPr>
        <p:blipFill>
          <a:blip r:embed="rId2"/>
          <a:stretch>
            <a:fillRect/>
          </a:stretch>
        </p:blipFill>
        <p:spPr>
          <a:xfrm>
            <a:off x="1177325" y="1186465"/>
            <a:ext cx="6216534" cy="2250555"/>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0F08ED5B-ADBE-E8ED-B410-F682084DB123}"/>
              </a:ext>
            </a:extLst>
          </p:cNvPr>
          <p:cNvPicPr>
            <a:picLocks noChangeAspect="1"/>
          </p:cNvPicPr>
          <p:nvPr/>
        </p:nvPicPr>
        <p:blipFill>
          <a:blip r:embed="rId3"/>
          <a:stretch>
            <a:fillRect/>
          </a:stretch>
        </p:blipFill>
        <p:spPr>
          <a:xfrm>
            <a:off x="1177325" y="3609451"/>
            <a:ext cx="7465231" cy="634873"/>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AACCEC55-9063-EF05-5EED-2F3441D78DBB}"/>
              </a:ext>
            </a:extLst>
          </p:cNvPr>
          <p:cNvPicPr>
            <a:picLocks noChangeAspect="1"/>
          </p:cNvPicPr>
          <p:nvPr/>
        </p:nvPicPr>
        <p:blipFill>
          <a:blip r:embed="rId4"/>
          <a:stretch>
            <a:fillRect/>
          </a:stretch>
        </p:blipFill>
        <p:spPr>
          <a:xfrm>
            <a:off x="1177325" y="4398465"/>
            <a:ext cx="7540319" cy="654046"/>
          </a:xfrm>
          <a:prstGeom prst="rect">
            <a:avLst/>
          </a:prstGeom>
          <a:ln>
            <a:noFill/>
          </a:ln>
          <a:effectLst>
            <a:outerShdw blurRad="292100" dist="139700" dir="2700000" algn="tl" rotWithShape="0">
              <a:srgbClr val="333333">
                <a:alpha val="65000"/>
              </a:srgbClr>
            </a:outerShdw>
          </a:effectLst>
        </p:spPr>
      </p:pic>
      <p:pic>
        <p:nvPicPr>
          <p:cNvPr id="14" name="Immagine 13">
            <a:extLst>
              <a:ext uri="{FF2B5EF4-FFF2-40B4-BE49-F238E27FC236}">
                <a16:creationId xmlns:a16="http://schemas.microsoft.com/office/drawing/2014/main" id="{8924ECE9-2EAF-7E02-6443-95FB613841F0}"/>
              </a:ext>
            </a:extLst>
          </p:cNvPr>
          <p:cNvPicPr>
            <a:picLocks noChangeAspect="1"/>
          </p:cNvPicPr>
          <p:nvPr/>
        </p:nvPicPr>
        <p:blipFill>
          <a:blip r:embed="rId5"/>
          <a:stretch>
            <a:fillRect/>
          </a:stretch>
        </p:blipFill>
        <p:spPr>
          <a:xfrm>
            <a:off x="1177324" y="5206652"/>
            <a:ext cx="7540319" cy="580025"/>
          </a:xfrm>
          <a:prstGeom prst="rect">
            <a:avLst/>
          </a:prstGeom>
          <a:ln>
            <a:noFill/>
          </a:ln>
          <a:effectLst>
            <a:outerShdw blurRad="292100" dist="139700" dir="2700000" algn="tl" rotWithShape="0">
              <a:srgbClr val="333333">
                <a:alpha val="65000"/>
              </a:srgbClr>
            </a:outerShdw>
          </a:effectLst>
        </p:spPr>
      </p:pic>
      <p:pic>
        <p:nvPicPr>
          <p:cNvPr id="16" name="Immagine 15">
            <a:extLst>
              <a:ext uri="{FF2B5EF4-FFF2-40B4-BE49-F238E27FC236}">
                <a16:creationId xmlns:a16="http://schemas.microsoft.com/office/drawing/2014/main" id="{4BD4610A-3183-2FFE-B3C4-2269722D88CF}"/>
              </a:ext>
            </a:extLst>
          </p:cNvPr>
          <p:cNvPicPr>
            <a:picLocks noChangeAspect="1"/>
          </p:cNvPicPr>
          <p:nvPr/>
        </p:nvPicPr>
        <p:blipFill>
          <a:blip r:embed="rId6"/>
          <a:stretch>
            <a:fillRect/>
          </a:stretch>
        </p:blipFill>
        <p:spPr>
          <a:xfrm>
            <a:off x="1177324" y="5940818"/>
            <a:ext cx="8163320" cy="6678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8995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67492" y="136526"/>
            <a:ext cx="9779183" cy="1570038"/>
          </a:xfrm>
        </p:spPr>
        <p:txBody>
          <a:bodyPr/>
          <a:lstStyle/>
          <a:p>
            <a:r>
              <a:rPr lang="en-US" dirty="0">
                <a:ea typeface="+mj-lt"/>
                <a:cs typeface="+mj-lt"/>
              </a:rPr>
              <a:t>Agglomerative WARD linkage with KPCA (</a:t>
            </a:r>
            <a:r>
              <a:rPr lang="en-US" dirty="0" err="1">
                <a:ea typeface="+mj-lt"/>
                <a:cs typeface="+mj-lt"/>
              </a:rPr>
              <a:t>rbf</a:t>
            </a:r>
            <a:r>
              <a:rPr lang="en-US" dirty="0">
                <a:ea typeface="+mj-lt"/>
                <a:cs typeface="+mj-lt"/>
              </a:rPr>
              <a:t> kernel): cluster 0</a:t>
            </a:r>
            <a:endParaRPr lang="it-IT" dirty="0"/>
          </a:p>
        </p:txBody>
      </p:sp>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4010136782"/>
              </p:ext>
            </p:extLst>
          </p:nvPr>
        </p:nvGraphicFramePr>
        <p:xfrm>
          <a:off x="1166813" y="2084388"/>
          <a:ext cx="10629041" cy="4152900"/>
        </p:xfrm>
        <a:graphic>
          <a:graphicData uri="http://schemas.openxmlformats.org/drawingml/2006/table">
            <a:tbl>
              <a:tblPr firstRow="1" bandRow="1">
                <a:tableStyleId>{69012ECD-51FC-41F1-AA8D-1B2483CD663E}</a:tableStyleId>
              </a:tblPr>
              <a:tblGrid>
                <a:gridCol w="3578310">
                  <a:extLst>
                    <a:ext uri="{9D8B030D-6E8A-4147-A177-3AD203B41FA5}">
                      <a16:colId xmlns:a16="http://schemas.microsoft.com/office/drawing/2014/main" val="2382218087"/>
                    </a:ext>
                  </a:extLst>
                </a:gridCol>
                <a:gridCol w="3587637">
                  <a:extLst>
                    <a:ext uri="{9D8B030D-6E8A-4147-A177-3AD203B41FA5}">
                      <a16:colId xmlns:a16="http://schemas.microsoft.com/office/drawing/2014/main" val="3953468724"/>
                    </a:ext>
                  </a:extLst>
                </a:gridCol>
                <a:gridCol w="1860342">
                  <a:extLst>
                    <a:ext uri="{9D8B030D-6E8A-4147-A177-3AD203B41FA5}">
                      <a16:colId xmlns:a16="http://schemas.microsoft.com/office/drawing/2014/main" val="4277526474"/>
                    </a:ext>
                  </a:extLst>
                </a:gridCol>
                <a:gridCol w="1602752">
                  <a:extLst>
                    <a:ext uri="{9D8B030D-6E8A-4147-A177-3AD203B41FA5}">
                      <a16:colId xmlns:a16="http://schemas.microsoft.com/office/drawing/2014/main" val="2438884888"/>
                    </a:ext>
                  </a:extLst>
                </a:gridCol>
              </a:tblGrid>
              <a:tr h="647700">
                <a:tc>
                  <a:txBody>
                    <a:bodyPr/>
                    <a:lstStyle/>
                    <a:p>
                      <a:pPr lvl="0" algn="ctr">
                        <a:buNone/>
                      </a:pPr>
                      <a:r>
                        <a:rPr lang="en-US" sz="1800" dirty="0"/>
                        <a:t>Antecedent</a:t>
                      </a:r>
                    </a:p>
                  </a:txBody>
                  <a:tcPr anchor="ctr"/>
                </a:tc>
                <a:tc>
                  <a:txBody>
                    <a:bodyPr/>
                    <a:lstStyle/>
                    <a:p>
                      <a:pPr algn="ctr"/>
                      <a:r>
                        <a:rPr lang="en-US" sz="1800" dirty="0"/>
                        <a:t>Consequent</a:t>
                      </a:r>
                    </a:p>
                  </a:txBody>
                  <a:tcPr anchor="ctr"/>
                </a:tc>
                <a:tc>
                  <a:txBody>
                    <a:bodyPr/>
                    <a:lstStyle/>
                    <a:p>
                      <a:pPr lvl="0" algn="ctr">
                        <a:buNone/>
                      </a:pPr>
                      <a:r>
                        <a:rPr lang="en-US" sz="1800" dirty="0" err="1"/>
                        <a:t>Confindence</a:t>
                      </a:r>
                    </a:p>
                  </a:txBody>
                  <a:tcPr anchor="ctr"/>
                </a:tc>
                <a:tc>
                  <a:txBody>
                    <a:bodyPr/>
                    <a:lstStyle/>
                    <a:p>
                      <a:pPr lvl="0" algn="ctr">
                        <a:buNone/>
                      </a:pPr>
                      <a:r>
                        <a:rPr lang="en-US" sz="1800" dirty="0"/>
                        <a:t>Support</a:t>
                      </a:r>
                    </a:p>
                  </a:txBody>
                  <a:tcPr anchor="ctr"/>
                </a:tc>
                <a:extLst>
                  <a:ext uri="{0D108BD9-81ED-4DB2-BD59-A6C34878D82A}">
                    <a16:rowId xmlns:a16="http://schemas.microsoft.com/office/drawing/2014/main" val="2857107962"/>
                  </a:ext>
                </a:extLst>
              </a:tr>
              <a:tr h="647700">
                <a:tc>
                  <a:txBody>
                    <a:bodyPr/>
                    <a:lstStyle/>
                    <a:p>
                      <a:pPr lvl="0" algn="ctr">
                        <a:buNone/>
                      </a:pPr>
                      <a:r>
                        <a:rPr lang="en-US" dirty="0" err="1"/>
                        <a:t>Borough_QUEENS</a:t>
                      </a:r>
                      <a:r>
                        <a:rPr lang="en-US" dirty="0"/>
                        <a:t>, CONSUMPTION (1062, 5271]</a:t>
                      </a:r>
                    </a:p>
                  </a:txBody>
                  <a:tcPr anchor="ctr"/>
                </a:tc>
                <a:tc>
                  <a:txBody>
                    <a:bodyPr/>
                    <a:lstStyle/>
                    <a:p>
                      <a:pPr algn="ctr"/>
                      <a:r>
                        <a:rPr lang="en-US" dirty="0"/>
                        <a:t>IS_METER_AMR</a:t>
                      </a:r>
                    </a:p>
                  </a:txBody>
                  <a:tcPr anchor="ctr"/>
                </a:tc>
                <a:tc>
                  <a:txBody>
                    <a:bodyPr/>
                    <a:lstStyle/>
                    <a:p>
                      <a:pPr algn="ctr"/>
                      <a:r>
                        <a:rPr lang="en-US" dirty="0"/>
                        <a:t>90%</a:t>
                      </a:r>
                    </a:p>
                  </a:txBody>
                  <a:tcPr anchor="ctr"/>
                </a:tc>
                <a:tc>
                  <a:txBody>
                    <a:bodyPr/>
                    <a:lstStyle/>
                    <a:p>
                      <a:pPr algn="ctr"/>
                      <a:r>
                        <a:rPr lang="en-US" dirty="0"/>
                        <a:t>34%</a:t>
                      </a:r>
                    </a:p>
                  </a:txBody>
                  <a:tcPr anchor="ctr"/>
                </a:tc>
                <a:extLst>
                  <a:ext uri="{0D108BD9-81ED-4DB2-BD59-A6C34878D82A}">
                    <a16:rowId xmlns:a16="http://schemas.microsoft.com/office/drawing/2014/main" val="1671386868"/>
                  </a:ext>
                </a:extLst>
              </a:tr>
              <a:tr h="647700">
                <a:tc>
                  <a:txBody>
                    <a:bodyPr/>
                    <a:lstStyle/>
                    <a:p>
                      <a:pPr lvl="0" algn="ctr">
                        <a:lnSpc>
                          <a:spcPct val="100000"/>
                        </a:lnSpc>
                        <a:spcBef>
                          <a:spcPts val="0"/>
                        </a:spcBef>
                        <a:spcAft>
                          <a:spcPts val="0"/>
                        </a:spcAft>
                        <a:buNone/>
                      </a:pPr>
                      <a:r>
                        <a:rPr lang="en-US" sz="1800" b="0" i="0" u="none" strike="noStrike" noProof="0" dirty="0" err="1">
                          <a:solidFill>
                            <a:srgbClr val="000000"/>
                          </a:solidFill>
                          <a:latin typeface="Tenorite"/>
                        </a:rPr>
                        <a:t>Borough_QUEENS</a:t>
                      </a:r>
                      <a:endParaRPr lang="en-US" sz="1800" b="0" i="0" u="none" strike="noStrike" noProof="0" dirty="0">
                        <a:solidFill>
                          <a:srgbClr val="000000"/>
                        </a:solidFill>
                        <a:latin typeface="Tenorite"/>
                      </a:endParaRPr>
                    </a:p>
                  </a:txBody>
                  <a:tcPr anchor="ctr"/>
                </a:tc>
                <a:tc>
                  <a:txBody>
                    <a:bodyPr/>
                    <a:lstStyle/>
                    <a:p>
                      <a:pPr lvl="0" algn="ctr">
                        <a:lnSpc>
                          <a:spcPct val="100000"/>
                        </a:lnSpc>
                        <a:spcBef>
                          <a:spcPts val="0"/>
                        </a:spcBef>
                        <a:spcAft>
                          <a:spcPts val="0"/>
                        </a:spcAft>
                        <a:buNone/>
                      </a:pPr>
                      <a:r>
                        <a:rPr lang="en-US" sz="1800" b="0" i="0" u="none" strike="noStrike" noProof="0" dirty="0">
                          <a:solidFill>
                            <a:srgbClr val="000000"/>
                          </a:solidFill>
                          <a:latin typeface="Tenorite"/>
                        </a:rPr>
                        <a:t>IS_METER_AMR</a:t>
                      </a:r>
                    </a:p>
                  </a:txBody>
                  <a:tcPr anchor="ctr"/>
                </a:tc>
                <a:tc>
                  <a:txBody>
                    <a:bodyPr/>
                    <a:lstStyle/>
                    <a:p>
                      <a:pPr algn="ctr"/>
                      <a:r>
                        <a:rPr lang="en-US" dirty="0"/>
                        <a:t>93%</a:t>
                      </a:r>
                    </a:p>
                  </a:txBody>
                  <a:tcPr anchor="ctr"/>
                </a:tc>
                <a:tc>
                  <a:txBody>
                    <a:bodyPr/>
                    <a:lstStyle/>
                    <a:p>
                      <a:pPr algn="ctr"/>
                      <a:r>
                        <a:rPr lang="en-US" dirty="0"/>
                        <a:t>61%</a:t>
                      </a:r>
                    </a:p>
                  </a:txBody>
                  <a:tcPr anchor="ctr"/>
                </a:tc>
                <a:extLst>
                  <a:ext uri="{0D108BD9-81ED-4DB2-BD59-A6C34878D82A}">
                    <a16:rowId xmlns:a16="http://schemas.microsoft.com/office/drawing/2014/main" val="380626418"/>
                  </a:ext>
                </a:extLst>
              </a:tr>
              <a:tr h="647700">
                <a:tc>
                  <a:txBody>
                    <a:bodyPr/>
                    <a:lstStyle/>
                    <a:p>
                      <a:pPr lvl="0" algn="ctr">
                        <a:buNone/>
                      </a:pPr>
                      <a:r>
                        <a:rPr lang="en-US" sz="1800" b="0" i="0" u="none" strike="noStrike" noProof="0" dirty="0" err="1">
                          <a:latin typeface="Tenorite"/>
                        </a:rPr>
                        <a:t>current_charges</a:t>
                      </a:r>
                      <a:r>
                        <a:rPr lang="en-US" sz="1800" b="0" i="0" u="none" strike="noStrike" noProof="0" dirty="0">
                          <a:latin typeface="Tenorite"/>
                        </a:rPr>
                        <a:t>_(9610.33, 46454.87]</a:t>
                      </a:r>
                      <a:endParaRPr lang="it-IT" dirty="0"/>
                    </a:p>
                  </a:txBody>
                  <a:tcPr anchor="ctr"/>
                </a:tc>
                <a:tc>
                  <a:txBody>
                    <a:bodyPr/>
                    <a:lstStyle/>
                    <a:p>
                      <a:pPr lvl="0" algn="ctr">
                        <a:buNone/>
                      </a:pPr>
                      <a:r>
                        <a:rPr lang="en-US" sz="1800" b="0" i="0" u="none" strike="noStrike" noProof="0" dirty="0">
                          <a:latin typeface="Tenorite"/>
                        </a:rPr>
                        <a:t>consumption_(</a:t>
                      </a:r>
                      <a:r>
                        <a:rPr lang="en-US" sz="1800" b="0" i="0" u="none" strike="noStrike" noProof="0" dirty="0" err="1">
                          <a:latin typeface="Tenorite"/>
                        </a:rPr>
                        <a:t>hcf</a:t>
                      </a:r>
                      <a:r>
                        <a:rPr lang="en-US" sz="1800" b="0" i="0" u="none" strike="noStrike" noProof="0" dirty="0">
                          <a:latin typeface="Tenorite"/>
                        </a:rPr>
                        <a:t>)_(1061.6, 5270.8],</a:t>
                      </a:r>
                      <a:r>
                        <a:rPr lang="en-US" sz="1800" b="0" i="0" u="none" strike="noStrike" noProof="0" dirty="0" err="1">
                          <a:latin typeface="Tenorite"/>
                        </a:rPr>
                        <a:t>is_federal</a:t>
                      </a:r>
                      <a:endParaRPr lang="it-IT" dirty="0" err="1"/>
                    </a:p>
                  </a:txBody>
                  <a:tcPr anchor="ctr"/>
                </a:tc>
                <a:tc>
                  <a:txBody>
                    <a:bodyPr/>
                    <a:lstStyle/>
                    <a:p>
                      <a:pPr algn="ctr"/>
                      <a:r>
                        <a:rPr lang="en-US" dirty="0"/>
                        <a:t>100%</a:t>
                      </a:r>
                    </a:p>
                  </a:txBody>
                  <a:tcPr anchor="ctr"/>
                </a:tc>
                <a:tc>
                  <a:txBody>
                    <a:bodyPr/>
                    <a:lstStyle/>
                    <a:p>
                      <a:pPr algn="ctr"/>
                      <a:r>
                        <a:rPr lang="en-US" dirty="0"/>
                        <a:t>48%</a:t>
                      </a:r>
                    </a:p>
                  </a:txBody>
                  <a:tcPr anchor="ctr"/>
                </a:tc>
                <a:extLst>
                  <a:ext uri="{0D108BD9-81ED-4DB2-BD59-A6C34878D82A}">
                    <a16:rowId xmlns:a16="http://schemas.microsoft.com/office/drawing/2014/main" val="2132482967"/>
                  </a:ext>
                </a:extLst>
              </a:tr>
              <a:tr h="647700">
                <a:tc>
                  <a:txBody>
                    <a:bodyPr/>
                    <a:lstStyle/>
                    <a:p>
                      <a:pPr lvl="0" algn="ctr">
                        <a:buNone/>
                      </a:pPr>
                      <a:r>
                        <a:rPr lang="en-US" sz="1800" b="0" i="0" u="none" strike="noStrike" noProof="0" dirty="0"/>
                        <a:t>service_start_date_12/13/2012</a:t>
                      </a:r>
                      <a:endParaRPr lang="it-IT" dirty="0"/>
                    </a:p>
                  </a:txBody>
                  <a:tcPr anchor="ctr"/>
                </a:tc>
                <a:tc>
                  <a:txBody>
                    <a:bodyPr/>
                    <a:lstStyle/>
                    <a:p>
                      <a:pPr lvl="0" algn="ctr">
                        <a:buNone/>
                      </a:pPr>
                      <a:r>
                        <a:rPr lang="en-US" sz="1800" b="0" i="0" u="none" strike="noStrike" noProof="0" dirty="0"/>
                        <a:t>#_days_(2077.0, 4057.0],service_end_date_10/22/2019</a:t>
                      </a:r>
                      <a:endParaRPr lang="it-IT" dirty="0"/>
                    </a:p>
                  </a:txBody>
                  <a:tcPr anchor="ctr"/>
                </a:tc>
                <a:tc>
                  <a:txBody>
                    <a:bodyPr/>
                    <a:lstStyle/>
                    <a:p>
                      <a:pPr algn="ctr"/>
                      <a:r>
                        <a:rPr lang="en-US" dirty="0"/>
                        <a:t>95%</a:t>
                      </a:r>
                    </a:p>
                  </a:txBody>
                  <a:tcPr anchor="ctr"/>
                </a:tc>
                <a:tc>
                  <a:txBody>
                    <a:bodyPr/>
                    <a:lstStyle/>
                    <a:p>
                      <a:pPr algn="ctr"/>
                      <a:r>
                        <a:rPr lang="en-US" dirty="0"/>
                        <a:t>75%</a:t>
                      </a:r>
                    </a:p>
                  </a:txBody>
                  <a:tcPr anchor="ctr"/>
                </a:tc>
                <a:extLst>
                  <a:ext uri="{0D108BD9-81ED-4DB2-BD59-A6C34878D82A}">
                    <a16:rowId xmlns:a16="http://schemas.microsoft.com/office/drawing/2014/main" val="3936251906"/>
                  </a:ext>
                </a:extLst>
              </a:tr>
              <a:tr h="647700">
                <a:tc>
                  <a:txBody>
                    <a:bodyPr/>
                    <a:lstStyle/>
                    <a:p>
                      <a:pPr lvl="0" algn="ctr">
                        <a:lnSpc>
                          <a:spcPct val="100000"/>
                        </a:lnSpc>
                        <a:spcBef>
                          <a:spcPts val="0"/>
                        </a:spcBef>
                        <a:spcAft>
                          <a:spcPts val="0"/>
                        </a:spcAft>
                        <a:buNone/>
                      </a:pPr>
                      <a:r>
                        <a:rPr lang="en-US" sz="1800" b="0" i="0" u="none" strike="noStrike" noProof="0" dirty="0" err="1">
                          <a:solidFill>
                            <a:srgbClr val="000000"/>
                          </a:solidFill>
                        </a:rPr>
                        <a:t>current_charges</a:t>
                      </a:r>
                      <a:r>
                        <a:rPr lang="en-US" sz="1800" b="0" i="0" u="none" strike="noStrike" noProof="0" dirty="0">
                          <a:solidFill>
                            <a:srgbClr val="000000"/>
                          </a:solidFill>
                        </a:rPr>
                        <a:t>_(3040.262, 9610.33]</a:t>
                      </a:r>
                      <a:endParaRPr lang="it-IT" dirty="0"/>
                    </a:p>
                  </a:txBody>
                  <a:tcPr anchor="ctr"/>
                </a:tc>
                <a:tc>
                  <a:txBody>
                    <a:bodyPr/>
                    <a:lstStyle/>
                    <a:p>
                      <a:pPr lvl="0" algn="ctr">
                        <a:buNone/>
                      </a:pPr>
                      <a:r>
                        <a:rPr lang="en-US" sz="1800" b="0" i="0" u="none" strike="noStrike" noProof="0" dirty="0"/>
                        <a:t>service_start_date_12/13/2012</a:t>
                      </a:r>
                      <a:endParaRPr lang="it-IT" dirty="0"/>
                    </a:p>
                  </a:txBody>
                  <a:tcPr anchor="ctr"/>
                </a:tc>
                <a:tc>
                  <a:txBody>
                    <a:bodyPr/>
                    <a:lstStyle/>
                    <a:p>
                      <a:pPr lvl="0" algn="ctr">
                        <a:buNone/>
                      </a:pPr>
                      <a:r>
                        <a:rPr lang="en-US" dirty="0"/>
                        <a:t>90%</a:t>
                      </a:r>
                    </a:p>
                  </a:txBody>
                  <a:tcPr anchor="ctr"/>
                </a:tc>
                <a:tc>
                  <a:txBody>
                    <a:bodyPr/>
                    <a:lstStyle/>
                    <a:p>
                      <a:pPr lvl="0" algn="ctr">
                        <a:buNone/>
                      </a:pPr>
                      <a:r>
                        <a:rPr lang="en-US" dirty="0"/>
                        <a:t>33%</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3531542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Comments</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807639"/>
          </a:xfrm>
        </p:spPr>
        <p:txBody>
          <a:bodyPr vert="horz" lIns="91440" tIns="45720" rIns="91440" bIns="45720" rtlCol="0" anchor="t">
            <a:normAutofit/>
          </a:bodyPr>
          <a:lstStyle/>
          <a:p>
            <a:pPr marL="402590" indent="-342900"/>
            <a:r>
              <a:rPr lang="en-US" dirty="0"/>
              <a:t>It looks like AMR meters are very common in Queens, and this cluster groups meter that registered a moderate consumption level</a:t>
            </a:r>
          </a:p>
          <a:p>
            <a:pPr marL="402590" indent="-342900"/>
            <a:r>
              <a:rPr lang="en-US" dirty="0"/>
              <a:t>A large subset of this clustered data seems to follow a period from early winter 2012 and early Autumn 2019</a:t>
            </a:r>
          </a:p>
        </p:txBody>
      </p:sp>
    </p:spTree>
    <p:extLst>
      <p:ext uri="{BB962C8B-B14F-4D97-AF65-F5344CB8AC3E}">
        <p14:creationId xmlns:p14="http://schemas.microsoft.com/office/powerpoint/2010/main" val="670556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67492" y="136526"/>
            <a:ext cx="9779183" cy="1570038"/>
          </a:xfrm>
        </p:spPr>
        <p:txBody>
          <a:bodyPr/>
          <a:lstStyle/>
          <a:p>
            <a:r>
              <a:rPr lang="en-US" dirty="0">
                <a:ea typeface="+mj-lt"/>
                <a:cs typeface="+mj-lt"/>
              </a:rPr>
              <a:t>Agglomerative WARD linkage with KPCA (</a:t>
            </a:r>
            <a:r>
              <a:rPr lang="en-US" dirty="0" err="1">
                <a:ea typeface="+mj-lt"/>
                <a:cs typeface="+mj-lt"/>
              </a:rPr>
              <a:t>rbf</a:t>
            </a:r>
            <a:r>
              <a:rPr lang="en-US" dirty="0">
                <a:ea typeface="+mj-lt"/>
                <a:cs typeface="+mj-lt"/>
              </a:rPr>
              <a:t> kernel): cluster 1</a:t>
            </a:r>
            <a:endParaRPr lang="it-IT" dirty="0">
              <a:ea typeface="+mj-lt"/>
              <a:cs typeface="+mj-lt"/>
            </a:endParaRPr>
          </a:p>
        </p:txBody>
      </p:sp>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1924145198"/>
              </p:ext>
            </p:extLst>
          </p:nvPr>
        </p:nvGraphicFramePr>
        <p:xfrm>
          <a:off x="353960" y="2084388"/>
          <a:ext cx="11602064" cy="3878580"/>
        </p:xfrm>
        <a:graphic>
          <a:graphicData uri="http://schemas.openxmlformats.org/drawingml/2006/table">
            <a:tbl>
              <a:tblPr firstRow="1" bandRow="1">
                <a:tableStyleId>{69012ECD-51FC-41F1-AA8D-1B2483CD663E}</a:tableStyleId>
              </a:tblPr>
              <a:tblGrid>
                <a:gridCol w="4080388">
                  <a:extLst>
                    <a:ext uri="{9D8B030D-6E8A-4147-A177-3AD203B41FA5}">
                      <a16:colId xmlns:a16="http://schemas.microsoft.com/office/drawing/2014/main" val="2382218087"/>
                    </a:ext>
                  </a:extLst>
                </a:gridCol>
                <a:gridCol w="4178710">
                  <a:extLst>
                    <a:ext uri="{9D8B030D-6E8A-4147-A177-3AD203B41FA5}">
                      <a16:colId xmlns:a16="http://schemas.microsoft.com/office/drawing/2014/main" val="3953468724"/>
                    </a:ext>
                  </a:extLst>
                </a:gridCol>
                <a:gridCol w="1720645">
                  <a:extLst>
                    <a:ext uri="{9D8B030D-6E8A-4147-A177-3AD203B41FA5}">
                      <a16:colId xmlns:a16="http://schemas.microsoft.com/office/drawing/2014/main" val="4277526474"/>
                    </a:ext>
                  </a:extLst>
                </a:gridCol>
                <a:gridCol w="1622321">
                  <a:extLst>
                    <a:ext uri="{9D8B030D-6E8A-4147-A177-3AD203B41FA5}">
                      <a16:colId xmlns:a16="http://schemas.microsoft.com/office/drawing/2014/main" val="2438884888"/>
                    </a:ext>
                  </a:extLst>
                </a:gridCol>
              </a:tblGrid>
              <a:tr h="647700">
                <a:tc>
                  <a:txBody>
                    <a:bodyPr/>
                    <a:lstStyle/>
                    <a:p>
                      <a:pPr lvl="0" algn="ctr">
                        <a:buNone/>
                      </a:pPr>
                      <a:r>
                        <a:rPr lang="en-US" sz="1800" dirty="0"/>
                        <a:t>Antecedent</a:t>
                      </a:r>
                    </a:p>
                  </a:txBody>
                  <a:tcPr anchor="ctr"/>
                </a:tc>
                <a:tc>
                  <a:txBody>
                    <a:bodyPr/>
                    <a:lstStyle/>
                    <a:p>
                      <a:pPr algn="ctr"/>
                      <a:r>
                        <a:rPr lang="en-US" sz="1800" dirty="0"/>
                        <a:t>Consequent</a:t>
                      </a:r>
                    </a:p>
                  </a:txBody>
                  <a:tcPr anchor="ctr"/>
                </a:tc>
                <a:tc>
                  <a:txBody>
                    <a:bodyPr/>
                    <a:lstStyle/>
                    <a:p>
                      <a:pPr lvl="0" algn="ctr">
                        <a:buNone/>
                      </a:pPr>
                      <a:r>
                        <a:rPr lang="en-US" sz="1800" dirty="0" err="1"/>
                        <a:t>Confindence</a:t>
                      </a:r>
                    </a:p>
                  </a:txBody>
                  <a:tcPr anchor="ctr"/>
                </a:tc>
                <a:tc>
                  <a:txBody>
                    <a:bodyPr/>
                    <a:lstStyle/>
                    <a:p>
                      <a:pPr lvl="0" algn="ctr">
                        <a:buNone/>
                      </a:pPr>
                      <a:r>
                        <a:rPr lang="en-US" sz="1800" dirty="0"/>
                        <a:t>Support</a:t>
                      </a:r>
                    </a:p>
                  </a:txBody>
                  <a:tcPr anchor="ctr"/>
                </a:tc>
                <a:extLst>
                  <a:ext uri="{0D108BD9-81ED-4DB2-BD59-A6C34878D82A}">
                    <a16:rowId xmlns:a16="http://schemas.microsoft.com/office/drawing/2014/main" val="2857107962"/>
                  </a:ext>
                </a:extLst>
              </a:tr>
              <a:tr h="647700">
                <a:tc>
                  <a:txBody>
                    <a:bodyPr/>
                    <a:lstStyle/>
                    <a:p>
                      <a:pPr lvl="0" algn="ctr">
                        <a:buNone/>
                      </a:pPr>
                      <a:r>
                        <a:rPr lang="en-US" dirty="0"/>
                        <a:t>consumption_(</a:t>
                      </a:r>
                      <a:r>
                        <a:rPr lang="en-US" dirty="0" err="1"/>
                        <a:t>hcf</a:t>
                      </a:r>
                      <a:r>
                        <a:rPr lang="en-US" dirty="0"/>
                        <a:t>)_(242.8, 1061.6], </a:t>
                      </a:r>
                      <a:r>
                        <a:rPr lang="en-US" dirty="0" err="1"/>
                        <a:t>current_charges</a:t>
                      </a:r>
                      <a:r>
                        <a:rPr lang="en-US" dirty="0"/>
                        <a:t>_(3040.262, 9610.33]</a:t>
                      </a:r>
                    </a:p>
                  </a:txBody>
                  <a:tcPr anchor="ctr"/>
                </a:tc>
                <a:tc>
                  <a:txBody>
                    <a:bodyPr/>
                    <a:lstStyle/>
                    <a:p>
                      <a:pPr algn="ctr"/>
                      <a:r>
                        <a:rPr lang="en-US" dirty="0" err="1"/>
                        <a:t>is_meter_amr</a:t>
                      </a:r>
                      <a:endParaRPr lang="en-US" dirty="0"/>
                    </a:p>
                  </a:txBody>
                  <a:tcPr anchor="ctr"/>
                </a:tc>
                <a:tc>
                  <a:txBody>
                    <a:bodyPr/>
                    <a:lstStyle/>
                    <a:p>
                      <a:pPr algn="ctr"/>
                      <a:r>
                        <a:rPr lang="en-US" dirty="0"/>
                        <a:t>100%</a:t>
                      </a:r>
                    </a:p>
                  </a:txBody>
                  <a:tcPr anchor="ctr"/>
                </a:tc>
                <a:tc>
                  <a:txBody>
                    <a:bodyPr/>
                    <a:lstStyle/>
                    <a:p>
                      <a:pPr algn="ctr"/>
                      <a:r>
                        <a:rPr lang="en-US" dirty="0"/>
                        <a:t>40%</a:t>
                      </a:r>
                    </a:p>
                  </a:txBody>
                  <a:tcPr anchor="ctr"/>
                </a:tc>
                <a:extLst>
                  <a:ext uri="{0D108BD9-81ED-4DB2-BD59-A6C34878D82A}">
                    <a16:rowId xmlns:a16="http://schemas.microsoft.com/office/drawing/2014/main" val="1671386868"/>
                  </a:ext>
                </a:extLst>
              </a:tr>
              <a:tr h="647700">
                <a:tc>
                  <a:txBody>
                    <a:bodyPr/>
                    <a:lstStyle/>
                    <a:p>
                      <a:pPr algn="ctr"/>
                      <a:r>
                        <a:rPr lang="en-US" dirty="0" err="1"/>
                        <a:t>is_not_only_water_sewer_charges</a:t>
                      </a:r>
                      <a:endParaRPr lang="en-US" dirty="0"/>
                    </a:p>
                  </a:txBody>
                  <a:tcPr anchor="ctr"/>
                </a:tc>
                <a:tc>
                  <a:txBody>
                    <a:bodyPr/>
                    <a:lstStyle/>
                    <a:p>
                      <a:pPr algn="ctr"/>
                      <a:r>
                        <a:rPr lang="en-US" dirty="0"/>
                        <a:t>#_days_(2077.0, 4057.0], </a:t>
                      </a:r>
                      <a:r>
                        <a:rPr lang="en-US" dirty="0" err="1"/>
                        <a:t>is_meter_amr</a:t>
                      </a:r>
                      <a:endParaRPr lang="en-US" dirty="0"/>
                    </a:p>
                  </a:txBody>
                  <a:tcPr anchor="ctr"/>
                </a:tc>
                <a:tc>
                  <a:txBody>
                    <a:bodyPr/>
                    <a:lstStyle/>
                    <a:p>
                      <a:pPr algn="ctr"/>
                      <a:r>
                        <a:rPr lang="en-US" dirty="0"/>
                        <a:t>100%</a:t>
                      </a:r>
                    </a:p>
                  </a:txBody>
                  <a:tcPr anchor="ctr"/>
                </a:tc>
                <a:tc>
                  <a:txBody>
                    <a:bodyPr/>
                    <a:lstStyle/>
                    <a:p>
                      <a:pPr algn="ctr"/>
                      <a:r>
                        <a:rPr lang="en-US" dirty="0"/>
                        <a:t>40%</a:t>
                      </a:r>
                    </a:p>
                  </a:txBody>
                  <a:tcPr anchor="ctr"/>
                </a:tc>
                <a:extLst>
                  <a:ext uri="{0D108BD9-81ED-4DB2-BD59-A6C34878D82A}">
                    <a16:rowId xmlns:a16="http://schemas.microsoft.com/office/drawing/2014/main" val="380626418"/>
                  </a:ext>
                </a:extLst>
              </a:tr>
              <a:tr h="647700">
                <a:tc>
                  <a:txBody>
                    <a:bodyPr/>
                    <a:lstStyle/>
                    <a:p>
                      <a:pPr algn="ctr"/>
                      <a:r>
                        <a:rPr lang="en-US" dirty="0" err="1"/>
                        <a:t>is_only_water_sewer_charges</a:t>
                      </a:r>
                      <a:endParaRPr lang="en-US" dirty="0"/>
                    </a:p>
                  </a:txBody>
                  <a:tcPr anchor="ctr"/>
                </a:tc>
                <a:tc>
                  <a:txBody>
                    <a:bodyPr/>
                    <a:lstStyle/>
                    <a:p>
                      <a:pPr algn="ctr"/>
                      <a:r>
                        <a:rPr lang="en-US" dirty="0"/>
                        <a:t>#_days_(2077.0, 4057.0], </a:t>
                      </a:r>
                      <a:r>
                        <a:rPr lang="en-US" dirty="0" err="1"/>
                        <a:t>is_meter_amr</a:t>
                      </a:r>
                      <a:endParaRPr lang="en-US" dirty="0"/>
                    </a:p>
                  </a:txBody>
                  <a:tcPr anchor="ctr"/>
                </a:tc>
                <a:tc>
                  <a:txBody>
                    <a:bodyPr/>
                    <a:lstStyle/>
                    <a:p>
                      <a:pPr algn="ctr"/>
                      <a:r>
                        <a:rPr lang="en-US" dirty="0"/>
                        <a:t>97%</a:t>
                      </a:r>
                    </a:p>
                  </a:txBody>
                  <a:tcPr anchor="ctr"/>
                </a:tc>
                <a:tc>
                  <a:txBody>
                    <a:bodyPr/>
                    <a:lstStyle/>
                    <a:p>
                      <a:pPr algn="ctr"/>
                      <a:r>
                        <a:rPr lang="en-US" dirty="0"/>
                        <a:t>57%</a:t>
                      </a:r>
                    </a:p>
                  </a:txBody>
                  <a:tcPr anchor="ctr"/>
                </a:tc>
                <a:extLst>
                  <a:ext uri="{0D108BD9-81ED-4DB2-BD59-A6C34878D82A}">
                    <a16:rowId xmlns:a16="http://schemas.microsoft.com/office/drawing/2014/main" val="2132482967"/>
                  </a:ext>
                </a:extLst>
              </a:tr>
              <a:tr h="647700">
                <a:tc>
                  <a:txBody>
                    <a:bodyPr/>
                    <a:lstStyle/>
                    <a:p>
                      <a:pPr algn="ctr"/>
                      <a:r>
                        <a:rPr lang="en-US" dirty="0"/>
                        <a:t>service_start_date_11/14/2012</a:t>
                      </a:r>
                    </a:p>
                    <a:p>
                      <a:pPr algn="ctr"/>
                      <a:r>
                        <a:rPr lang="en-US" dirty="0" err="1"/>
                        <a:t>current_charges</a:t>
                      </a:r>
                      <a:r>
                        <a:rPr lang="en-US" dirty="0"/>
                        <a:t>_(9610.33, 46454.87]</a:t>
                      </a:r>
                    </a:p>
                  </a:txBody>
                  <a:tcPr anchor="ctr"/>
                </a:tc>
                <a:tc>
                  <a:txBody>
                    <a:bodyPr/>
                    <a:lstStyle/>
                    <a:p>
                      <a:pPr algn="ctr"/>
                      <a:r>
                        <a:rPr lang="en-US" dirty="0"/>
                        <a:t>service_end_date_10/22/2019</a:t>
                      </a:r>
                    </a:p>
                  </a:txBody>
                  <a:tcPr anchor="ctr"/>
                </a:tc>
                <a:tc>
                  <a:txBody>
                    <a:bodyPr/>
                    <a:lstStyle/>
                    <a:p>
                      <a:pPr algn="ctr"/>
                      <a:r>
                        <a:rPr lang="en-US" dirty="0"/>
                        <a:t>96%</a:t>
                      </a:r>
                    </a:p>
                  </a:txBody>
                  <a:tcPr anchor="ctr"/>
                </a:tc>
                <a:tc>
                  <a:txBody>
                    <a:bodyPr/>
                    <a:lstStyle/>
                    <a:p>
                      <a:pPr algn="ctr"/>
                      <a:r>
                        <a:rPr lang="en-US" dirty="0"/>
                        <a:t>38%</a:t>
                      </a:r>
                    </a:p>
                  </a:txBody>
                  <a:tcPr anchor="ctr"/>
                </a:tc>
                <a:extLst>
                  <a:ext uri="{0D108BD9-81ED-4DB2-BD59-A6C34878D82A}">
                    <a16:rowId xmlns:a16="http://schemas.microsoft.com/office/drawing/2014/main" val="3936251906"/>
                  </a:ext>
                </a:extLst>
              </a:tr>
              <a:tr h="0">
                <a:tc>
                  <a:txBody>
                    <a:bodyPr/>
                    <a:lstStyle/>
                    <a:p>
                      <a:pPr algn="ctr"/>
                      <a:r>
                        <a:rPr lang="en-US" dirty="0"/>
                        <a:t>service_end_date_10/22/2019,</a:t>
                      </a:r>
                    </a:p>
                    <a:p>
                      <a:pPr algn="ctr"/>
                      <a:r>
                        <a:rPr lang="en-US" dirty="0"/>
                        <a:t>consumption_(</a:t>
                      </a:r>
                      <a:r>
                        <a:rPr lang="en-US" dirty="0" err="1"/>
                        <a:t>hcf</a:t>
                      </a:r>
                      <a:r>
                        <a:rPr lang="en-US" dirty="0"/>
                        <a:t>)_(1061.6, 5270.8]</a:t>
                      </a:r>
                    </a:p>
                  </a:txBody>
                  <a:tcPr anchor="ctr"/>
                </a:tc>
                <a:tc>
                  <a:txBody>
                    <a:bodyPr/>
                    <a:lstStyle/>
                    <a:p>
                      <a:pPr algn="ctr"/>
                      <a:r>
                        <a:rPr lang="en-US" dirty="0" err="1"/>
                        <a:t>current_charges</a:t>
                      </a:r>
                      <a:r>
                        <a:rPr lang="en-US" dirty="0"/>
                        <a:t>_(9610.33, 46454.87]</a:t>
                      </a:r>
                    </a:p>
                  </a:txBody>
                  <a:tcPr anchor="ctr"/>
                </a:tc>
                <a:tc>
                  <a:txBody>
                    <a:bodyPr/>
                    <a:lstStyle/>
                    <a:p>
                      <a:pPr algn="ctr"/>
                      <a:r>
                        <a:rPr lang="en-US" dirty="0"/>
                        <a:t>100%</a:t>
                      </a:r>
                    </a:p>
                  </a:txBody>
                  <a:tcPr anchor="ctr"/>
                </a:tc>
                <a:tc>
                  <a:txBody>
                    <a:bodyPr/>
                    <a:lstStyle/>
                    <a:p>
                      <a:pPr algn="ctr"/>
                      <a:r>
                        <a:rPr lang="en-US" dirty="0"/>
                        <a:t>38%</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3650588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289A3-E937-F170-E6ED-FB0D52FC22F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4CA1205-29BC-AE08-F125-FB7F6ECDB41B}"/>
              </a:ext>
            </a:extLst>
          </p:cNvPr>
          <p:cNvSpPr>
            <a:spLocks noGrp="1"/>
          </p:cNvSpPr>
          <p:nvPr>
            <p:ph type="title"/>
          </p:nvPr>
        </p:nvSpPr>
        <p:spPr>
          <a:xfrm>
            <a:off x="1010176" y="251562"/>
            <a:ext cx="9779183" cy="1600835"/>
          </a:xfrm>
        </p:spPr>
        <p:txBody>
          <a:bodyPr/>
          <a:lstStyle/>
          <a:p>
            <a:r>
              <a:rPr lang="en-US" dirty="0"/>
              <a:t>Comments</a:t>
            </a:r>
            <a:br>
              <a:rPr lang="en-US" dirty="0"/>
            </a:br>
            <a:br>
              <a:rPr lang="en-US" dirty="0"/>
            </a:br>
            <a:r>
              <a:rPr lang="en-US" sz="2000" dirty="0"/>
              <a:t>Question: why did I reported </a:t>
            </a:r>
            <a:r>
              <a:rPr lang="en-US" sz="2000" dirty="0" err="1"/>
              <a:t>a.r.</a:t>
            </a:r>
            <a:r>
              <a:rPr lang="en-US" sz="2000" dirty="0"/>
              <a:t> based on consumptions?</a:t>
            </a:r>
          </a:p>
        </p:txBody>
      </p:sp>
      <p:sp>
        <p:nvSpPr>
          <p:cNvPr id="3" name="Content Placeholder 2">
            <a:extLst>
              <a:ext uri="{FF2B5EF4-FFF2-40B4-BE49-F238E27FC236}">
                <a16:creationId xmlns:a16="http://schemas.microsoft.com/office/drawing/2014/main" id="{3DF459E5-C6C4-FC24-9CA3-6F52783E91A1}"/>
              </a:ext>
            </a:extLst>
          </p:cNvPr>
          <p:cNvSpPr>
            <a:spLocks noGrp="1"/>
          </p:cNvSpPr>
          <p:nvPr>
            <p:ph idx="14"/>
          </p:nvPr>
        </p:nvSpPr>
        <p:spPr>
          <a:xfrm>
            <a:off x="1166813" y="2652713"/>
            <a:ext cx="9780587" cy="3807639"/>
          </a:xfrm>
        </p:spPr>
        <p:txBody>
          <a:bodyPr vert="horz" lIns="91440" tIns="45720" rIns="91440" bIns="45720" rtlCol="0" anchor="t">
            <a:normAutofit lnSpcReduction="10000"/>
          </a:bodyPr>
          <a:lstStyle/>
          <a:p>
            <a:pPr marL="402590" indent="-342900"/>
            <a:r>
              <a:rPr lang="en-US" dirty="0"/>
              <a:t>It looks </a:t>
            </a:r>
            <a:r>
              <a:rPr lang="en-US" b="1" dirty="0"/>
              <a:t>like clusters are grouped based on the time period and number of days of activation</a:t>
            </a:r>
            <a:endParaRPr lang="en-US" dirty="0"/>
          </a:p>
          <a:p>
            <a:pPr marL="402590" indent="-342900"/>
            <a:r>
              <a:rPr lang="en-US" dirty="0"/>
              <a:t>While the cluster c0 mainly focus on a single category of consumption, this cluster is more “mixed”. Two groups are identified in this cluster: </a:t>
            </a:r>
          </a:p>
          <a:p>
            <a:pPr marL="740918" lvl="1" indent="-457200">
              <a:buFont typeface="+mj-lt"/>
              <a:buAutoNum type="arabicPeriod"/>
            </a:pPr>
            <a:r>
              <a:rPr lang="en-US" dirty="0"/>
              <a:t>Meters with additional charges beyond water/sewer</a:t>
            </a:r>
          </a:p>
          <a:p>
            <a:pPr marL="740918" lvl="1" indent="-457200">
              <a:buFont typeface="+mj-lt"/>
              <a:buAutoNum type="arabicPeriod"/>
            </a:pPr>
            <a:r>
              <a:rPr lang="en-US" dirty="0"/>
              <a:t>Basic water/sewer accounts, which are more common </a:t>
            </a:r>
          </a:p>
          <a:p>
            <a:pPr marL="402590" indent="-342900"/>
            <a:r>
              <a:rPr lang="en-US" dirty="0"/>
              <a:t>There are also rules that specify different consumptions and costs in the time period followed by the cluster, </a:t>
            </a:r>
            <a:r>
              <a:rPr lang="en-US" b="1" i="1" dirty="0"/>
              <a:t>potentially corresponding to residential versus commercial/federal usage patterns</a:t>
            </a:r>
            <a:r>
              <a:rPr lang="en-US" dirty="0"/>
              <a:t>.</a:t>
            </a:r>
          </a:p>
          <a:p>
            <a:pPr marL="402590" indent="-342900"/>
            <a:endParaRPr lang="en-US" dirty="0"/>
          </a:p>
          <a:p>
            <a:pPr marL="59690" indent="0">
              <a:buNone/>
            </a:pPr>
            <a:r>
              <a:rPr lang="en-US" i="1" dirty="0"/>
              <a:t>Note: cluster contains rules related to QUEENS like the previous one.</a:t>
            </a:r>
          </a:p>
        </p:txBody>
      </p:sp>
    </p:spTree>
    <p:extLst>
      <p:ext uri="{BB962C8B-B14F-4D97-AF65-F5344CB8AC3E}">
        <p14:creationId xmlns:p14="http://schemas.microsoft.com/office/powerpoint/2010/main" val="304965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68FAE-D71C-D502-8345-C92AB3E6C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49FF5-F407-AC7D-5238-911F18406C30}"/>
              </a:ext>
            </a:extLst>
          </p:cNvPr>
          <p:cNvSpPr>
            <a:spLocks noGrp="1"/>
          </p:cNvSpPr>
          <p:nvPr>
            <p:ph type="ctrTitle"/>
          </p:nvPr>
        </p:nvSpPr>
        <p:spPr>
          <a:xfrm>
            <a:off x="1167494" y="177553"/>
            <a:ext cx="6245912" cy="3269447"/>
          </a:xfrm>
        </p:spPr>
        <p:txBody>
          <a:bodyPr/>
          <a:lstStyle/>
          <a:p>
            <a:r>
              <a:rPr lang="en-US" dirty="0"/>
              <a:t>Data Understanding</a:t>
            </a:r>
          </a:p>
        </p:txBody>
      </p:sp>
    </p:spTree>
    <p:extLst>
      <p:ext uri="{BB962C8B-B14F-4D97-AF65-F5344CB8AC3E}">
        <p14:creationId xmlns:p14="http://schemas.microsoft.com/office/powerpoint/2010/main" val="2889670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B633-5F3A-9A50-F104-5585D3163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4EB24-ACAD-7C70-3DC3-D202FC2604C5}"/>
              </a:ext>
            </a:extLst>
          </p:cNvPr>
          <p:cNvSpPr>
            <a:spLocks noGrp="1"/>
          </p:cNvSpPr>
          <p:nvPr>
            <p:ph type="title"/>
          </p:nvPr>
        </p:nvSpPr>
        <p:spPr>
          <a:xfrm>
            <a:off x="1167492" y="136526"/>
            <a:ext cx="9779183" cy="1570038"/>
          </a:xfrm>
        </p:spPr>
        <p:txBody>
          <a:bodyPr/>
          <a:lstStyle/>
          <a:p>
            <a:r>
              <a:rPr lang="en-US" dirty="0">
                <a:ea typeface="+mj-lt"/>
                <a:cs typeface="+mj-lt"/>
              </a:rPr>
              <a:t>Agglomerative WARD linkage with KPCA (</a:t>
            </a:r>
            <a:r>
              <a:rPr lang="en-US" dirty="0" err="1">
                <a:ea typeface="+mj-lt"/>
                <a:cs typeface="+mj-lt"/>
              </a:rPr>
              <a:t>rbf</a:t>
            </a:r>
            <a:r>
              <a:rPr lang="en-US" dirty="0">
                <a:ea typeface="+mj-lt"/>
                <a:cs typeface="+mj-lt"/>
              </a:rPr>
              <a:t> kernel): cluster 2</a:t>
            </a:r>
            <a:endParaRPr lang="it-IT" dirty="0">
              <a:ea typeface="+mj-lt"/>
              <a:cs typeface="+mj-lt"/>
            </a:endParaRPr>
          </a:p>
        </p:txBody>
      </p:sp>
      <p:graphicFrame>
        <p:nvGraphicFramePr>
          <p:cNvPr id="4" name="Table Placeholder 3">
            <a:extLst>
              <a:ext uri="{FF2B5EF4-FFF2-40B4-BE49-F238E27FC236}">
                <a16:creationId xmlns:a16="http://schemas.microsoft.com/office/drawing/2014/main" id="{25815F00-C434-DC94-793B-D76FE22A0232}"/>
              </a:ext>
            </a:extLst>
          </p:cNvPr>
          <p:cNvGraphicFramePr>
            <a:graphicFrameLocks noGrp="1"/>
          </p:cNvGraphicFramePr>
          <p:nvPr>
            <p:ph idx="1"/>
            <p:extLst>
              <p:ext uri="{D42A27DB-BD31-4B8C-83A1-F6EECF244321}">
                <p14:modId xmlns:p14="http://schemas.microsoft.com/office/powerpoint/2010/main" val="4107941423"/>
              </p:ext>
            </p:extLst>
          </p:nvPr>
        </p:nvGraphicFramePr>
        <p:xfrm>
          <a:off x="353960" y="2084388"/>
          <a:ext cx="11602064" cy="2590800"/>
        </p:xfrm>
        <a:graphic>
          <a:graphicData uri="http://schemas.openxmlformats.org/drawingml/2006/table">
            <a:tbl>
              <a:tblPr firstRow="1" bandRow="1">
                <a:tableStyleId>{69012ECD-51FC-41F1-AA8D-1B2483CD663E}</a:tableStyleId>
              </a:tblPr>
              <a:tblGrid>
                <a:gridCol w="4080388">
                  <a:extLst>
                    <a:ext uri="{9D8B030D-6E8A-4147-A177-3AD203B41FA5}">
                      <a16:colId xmlns:a16="http://schemas.microsoft.com/office/drawing/2014/main" val="2382218087"/>
                    </a:ext>
                  </a:extLst>
                </a:gridCol>
                <a:gridCol w="4178710">
                  <a:extLst>
                    <a:ext uri="{9D8B030D-6E8A-4147-A177-3AD203B41FA5}">
                      <a16:colId xmlns:a16="http://schemas.microsoft.com/office/drawing/2014/main" val="3953468724"/>
                    </a:ext>
                  </a:extLst>
                </a:gridCol>
                <a:gridCol w="1720645">
                  <a:extLst>
                    <a:ext uri="{9D8B030D-6E8A-4147-A177-3AD203B41FA5}">
                      <a16:colId xmlns:a16="http://schemas.microsoft.com/office/drawing/2014/main" val="4277526474"/>
                    </a:ext>
                  </a:extLst>
                </a:gridCol>
                <a:gridCol w="1622321">
                  <a:extLst>
                    <a:ext uri="{9D8B030D-6E8A-4147-A177-3AD203B41FA5}">
                      <a16:colId xmlns:a16="http://schemas.microsoft.com/office/drawing/2014/main" val="2438884888"/>
                    </a:ext>
                  </a:extLst>
                </a:gridCol>
              </a:tblGrid>
              <a:tr h="647700">
                <a:tc>
                  <a:txBody>
                    <a:bodyPr/>
                    <a:lstStyle/>
                    <a:p>
                      <a:pPr lvl="0" algn="ctr">
                        <a:buNone/>
                      </a:pPr>
                      <a:r>
                        <a:rPr lang="en-US" sz="1800" dirty="0"/>
                        <a:t>Antecedent</a:t>
                      </a:r>
                    </a:p>
                  </a:txBody>
                  <a:tcPr anchor="ctr"/>
                </a:tc>
                <a:tc>
                  <a:txBody>
                    <a:bodyPr/>
                    <a:lstStyle/>
                    <a:p>
                      <a:pPr algn="ctr"/>
                      <a:r>
                        <a:rPr lang="en-US" sz="1800" dirty="0"/>
                        <a:t>Consequent</a:t>
                      </a:r>
                    </a:p>
                  </a:txBody>
                  <a:tcPr anchor="ctr"/>
                </a:tc>
                <a:tc>
                  <a:txBody>
                    <a:bodyPr/>
                    <a:lstStyle/>
                    <a:p>
                      <a:pPr lvl="0" algn="ctr">
                        <a:buNone/>
                      </a:pPr>
                      <a:r>
                        <a:rPr lang="en-US" sz="1800" dirty="0" err="1"/>
                        <a:t>Confindence</a:t>
                      </a:r>
                    </a:p>
                  </a:txBody>
                  <a:tcPr anchor="ctr"/>
                </a:tc>
                <a:tc>
                  <a:txBody>
                    <a:bodyPr/>
                    <a:lstStyle/>
                    <a:p>
                      <a:pPr lvl="0" algn="ctr">
                        <a:buNone/>
                      </a:pPr>
                      <a:r>
                        <a:rPr lang="en-US" sz="1800" dirty="0"/>
                        <a:t>Support</a:t>
                      </a:r>
                    </a:p>
                  </a:txBody>
                  <a:tcPr anchor="ctr"/>
                </a:tc>
                <a:extLst>
                  <a:ext uri="{0D108BD9-81ED-4DB2-BD59-A6C34878D82A}">
                    <a16:rowId xmlns:a16="http://schemas.microsoft.com/office/drawing/2014/main" val="2857107962"/>
                  </a:ext>
                </a:extLst>
              </a:tr>
              <a:tr h="647700">
                <a:tc>
                  <a:txBody>
                    <a:bodyPr/>
                    <a:lstStyle/>
                    <a:p>
                      <a:pPr lvl="0" algn="ctr">
                        <a:buNone/>
                      </a:pPr>
                      <a:r>
                        <a:rPr lang="en-US" sz="1800" dirty="0"/>
                        <a:t>service_start_date_01/14/2013</a:t>
                      </a:r>
                    </a:p>
                  </a:txBody>
                  <a:tcPr anchor="ctr"/>
                </a:tc>
                <a:tc>
                  <a:txBody>
                    <a:bodyPr/>
                    <a:lstStyle/>
                    <a:p>
                      <a:pPr algn="ctr"/>
                      <a:r>
                        <a:rPr lang="en-US" sz="1800" dirty="0"/>
                        <a:t>service_end_date_10/22/2019, </a:t>
                      </a:r>
                      <a:r>
                        <a:rPr lang="en-US" sz="1800" dirty="0" err="1"/>
                        <a:t>is_meter_amr</a:t>
                      </a:r>
                      <a:endParaRPr lang="en-US" sz="1800" dirty="0"/>
                    </a:p>
                  </a:txBody>
                  <a:tcPr anchor="ctr"/>
                </a:tc>
                <a:tc>
                  <a:txBody>
                    <a:bodyPr/>
                    <a:lstStyle/>
                    <a:p>
                      <a:pPr lvl="0" algn="ctr">
                        <a:buNone/>
                      </a:pPr>
                      <a:r>
                        <a:rPr lang="en-US" sz="1800" dirty="0"/>
                        <a:t>90%</a:t>
                      </a:r>
                    </a:p>
                  </a:txBody>
                  <a:tcPr anchor="ctr"/>
                </a:tc>
                <a:tc>
                  <a:txBody>
                    <a:bodyPr/>
                    <a:lstStyle/>
                    <a:p>
                      <a:pPr lvl="0" algn="ctr">
                        <a:buNone/>
                      </a:pPr>
                      <a:r>
                        <a:rPr lang="en-US" sz="1800" dirty="0"/>
                        <a:t>75%</a:t>
                      </a:r>
                    </a:p>
                  </a:txBody>
                  <a:tcPr anchor="ctr"/>
                </a:tc>
                <a:extLst>
                  <a:ext uri="{0D108BD9-81ED-4DB2-BD59-A6C34878D82A}">
                    <a16:rowId xmlns:a16="http://schemas.microsoft.com/office/drawing/2014/main" val="1930445242"/>
                  </a:ext>
                </a:extLst>
              </a:tr>
              <a:tr h="647700">
                <a:tc>
                  <a:txBody>
                    <a:bodyPr/>
                    <a:lstStyle/>
                    <a:p>
                      <a:pPr lvl="0" algn="ctr">
                        <a:buNone/>
                      </a:pPr>
                      <a:r>
                        <a:rPr lang="en-US" dirty="0"/>
                        <a:t>service_start_date_01/14/2013, </a:t>
                      </a:r>
                      <a:r>
                        <a:rPr lang="en-US" dirty="0" err="1"/>
                        <a:t>bill_analyzed_score</a:t>
                      </a:r>
                      <a:r>
                        <a:rPr lang="en-US" dirty="0"/>
                        <a:t>_(0.499, 0.953]</a:t>
                      </a:r>
                    </a:p>
                  </a:txBody>
                  <a:tcPr anchor="ctr"/>
                </a:tc>
                <a:tc>
                  <a:txBody>
                    <a:bodyPr/>
                    <a:lstStyle/>
                    <a:p>
                      <a:pPr algn="ctr"/>
                      <a:r>
                        <a:rPr lang="en-US" dirty="0" err="1"/>
                        <a:t>is_meter_amr</a:t>
                      </a:r>
                      <a:endParaRPr lang="en-US" dirty="0"/>
                    </a:p>
                  </a:txBody>
                  <a:tcPr anchor="ctr"/>
                </a:tc>
                <a:tc>
                  <a:txBody>
                    <a:bodyPr/>
                    <a:lstStyle/>
                    <a:p>
                      <a:pPr algn="ctr"/>
                      <a:r>
                        <a:rPr lang="en-US" dirty="0"/>
                        <a:t>100%</a:t>
                      </a:r>
                    </a:p>
                  </a:txBody>
                  <a:tcPr anchor="ctr"/>
                </a:tc>
                <a:tc>
                  <a:txBody>
                    <a:bodyPr/>
                    <a:lstStyle/>
                    <a:p>
                      <a:pPr algn="ctr"/>
                      <a:r>
                        <a:rPr lang="en-US" dirty="0"/>
                        <a:t>30%</a:t>
                      </a:r>
                    </a:p>
                  </a:txBody>
                  <a:tcPr anchor="ctr"/>
                </a:tc>
                <a:extLst>
                  <a:ext uri="{0D108BD9-81ED-4DB2-BD59-A6C34878D82A}">
                    <a16:rowId xmlns:a16="http://schemas.microsoft.com/office/drawing/2014/main" val="1671386868"/>
                  </a:ext>
                </a:extLst>
              </a:tr>
              <a:tr h="647700">
                <a:tc>
                  <a:txBody>
                    <a:bodyPr/>
                    <a:lstStyle/>
                    <a:p>
                      <a:pPr algn="ctr"/>
                      <a:r>
                        <a:rPr lang="en-US" dirty="0"/>
                        <a:t>service_start_date_01/14/2013, </a:t>
                      </a:r>
                      <a:r>
                        <a:rPr lang="en-US" dirty="0" err="1"/>
                        <a:t>bill_analyzed_score</a:t>
                      </a:r>
                      <a:r>
                        <a:rPr lang="en-US" dirty="0"/>
                        <a:t>_(0.953, 0.969]</a:t>
                      </a:r>
                    </a:p>
                  </a:txBody>
                  <a:tcPr anchor="ctr"/>
                </a:tc>
                <a:tc>
                  <a:txBody>
                    <a:bodyPr/>
                    <a:lstStyle/>
                    <a:p>
                      <a:pPr algn="ctr"/>
                      <a:r>
                        <a:rPr lang="en-US" dirty="0" err="1"/>
                        <a:t>is_meter_amr</a:t>
                      </a:r>
                      <a:endParaRPr lang="en-US" dirty="0"/>
                    </a:p>
                  </a:txBody>
                  <a:tcPr anchor="ctr"/>
                </a:tc>
                <a:tc>
                  <a:txBody>
                    <a:bodyPr/>
                    <a:lstStyle/>
                    <a:p>
                      <a:pPr algn="ctr"/>
                      <a:r>
                        <a:rPr lang="en-US" dirty="0"/>
                        <a:t>100%</a:t>
                      </a:r>
                    </a:p>
                  </a:txBody>
                  <a:tcPr anchor="ctr"/>
                </a:tc>
                <a:tc>
                  <a:txBody>
                    <a:bodyPr/>
                    <a:lstStyle/>
                    <a:p>
                      <a:pPr algn="ctr"/>
                      <a:r>
                        <a:rPr lang="en-US" dirty="0"/>
                        <a:t>30%</a:t>
                      </a:r>
                    </a:p>
                  </a:txBody>
                  <a:tcPr anchor="ctr"/>
                </a:tc>
                <a:extLst>
                  <a:ext uri="{0D108BD9-81ED-4DB2-BD59-A6C34878D82A}">
                    <a16:rowId xmlns:a16="http://schemas.microsoft.com/office/drawing/2014/main" val="380626418"/>
                  </a:ext>
                </a:extLst>
              </a:tr>
            </a:tbl>
          </a:graphicData>
        </a:graphic>
      </p:graphicFrame>
    </p:spTree>
    <p:extLst>
      <p:ext uri="{BB962C8B-B14F-4D97-AF65-F5344CB8AC3E}">
        <p14:creationId xmlns:p14="http://schemas.microsoft.com/office/powerpoint/2010/main" val="4218826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4A03F-29AC-B1FC-C5D6-72C677FF71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BD83EC6-0633-26C4-6489-50AA61573A05}"/>
              </a:ext>
            </a:extLst>
          </p:cNvPr>
          <p:cNvSpPr>
            <a:spLocks noGrp="1"/>
          </p:cNvSpPr>
          <p:nvPr>
            <p:ph type="title"/>
          </p:nvPr>
        </p:nvSpPr>
        <p:spPr>
          <a:xfrm>
            <a:off x="1010176" y="251562"/>
            <a:ext cx="9779183" cy="1600835"/>
          </a:xfrm>
        </p:spPr>
        <p:txBody>
          <a:bodyPr/>
          <a:lstStyle/>
          <a:p>
            <a:r>
              <a:rPr lang="en-US" dirty="0"/>
              <a:t>Comments</a:t>
            </a:r>
            <a:endParaRPr lang="en-US" sz="2000" dirty="0"/>
          </a:p>
        </p:txBody>
      </p:sp>
      <p:sp>
        <p:nvSpPr>
          <p:cNvPr id="3" name="Content Placeholder 2">
            <a:extLst>
              <a:ext uri="{FF2B5EF4-FFF2-40B4-BE49-F238E27FC236}">
                <a16:creationId xmlns:a16="http://schemas.microsoft.com/office/drawing/2014/main" id="{10F07784-2138-6B9D-1C32-47D396BBB64A}"/>
              </a:ext>
            </a:extLst>
          </p:cNvPr>
          <p:cNvSpPr>
            <a:spLocks noGrp="1"/>
          </p:cNvSpPr>
          <p:nvPr>
            <p:ph idx="14"/>
          </p:nvPr>
        </p:nvSpPr>
        <p:spPr>
          <a:xfrm>
            <a:off x="1166813" y="2652713"/>
            <a:ext cx="9780587" cy="3807639"/>
          </a:xfrm>
        </p:spPr>
        <p:txBody>
          <a:bodyPr vert="horz" lIns="91440" tIns="45720" rIns="91440" bIns="45720" rtlCol="0" anchor="t">
            <a:normAutofit/>
          </a:bodyPr>
          <a:lstStyle/>
          <a:p>
            <a:pPr marL="402590" indent="-342900"/>
            <a:r>
              <a:rPr lang="en-US" dirty="0"/>
              <a:t>Rules found are basically the same of cluster 0 but follow a different time period, in which analyzed consumption are in the same range of consumption (and charges) in cluster 0… (still in QUEENS)</a:t>
            </a:r>
          </a:p>
          <a:p>
            <a:pPr marL="402590" indent="-342900"/>
            <a:r>
              <a:rPr lang="en-US" dirty="0"/>
              <a:t>Graphically this cluster is not far away from the c0</a:t>
            </a:r>
          </a:p>
          <a:p>
            <a:pPr marL="402590" indent="-342900"/>
            <a:r>
              <a:rPr lang="en-US" dirty="0"/>
              <a:t>Like in the previous case there are two groups of meters here</a:t>
            </a:r>
            <a:r>
              <a:rPr lang="en-US" u="sng" dirty="0"/>
              <a:t>: </a:t>
            </a:r>
          </a:p>
          <a:p>
            <a:pPr marL="626618" lvl="1" indent="-342900"/>
            <a:r>
              <a:rPr lang="en-US" i="1" dirty="0"/>
              <a:t>The one that analyze an average number of bills</a:t>
            </a:r>
          </a:p>
          <a:p>
            <a:pPr marL="626618" lvl="1" indent="-342900"/>
            <a:r>
              <a:rPr lang="en-US" i="1" dirty="0"/>
              <a:t>The one that analyze basically every bill </a:t>
            </a:r>
            <a:r>
              <a:rPr lang="en-US" dirty="0"/>
              <a:t>(this case is common to other clusters)</a:t>
            </a:r>
          </a:p>
          <a:p>
            <a:pPr marL="283718" lvl="1" indent="0">
              <a:buNone/>
            </a:pPr>
            <a:endParaRPr lang="en-US" u="sng" dirty="0"/>
          </a:p>
        </p:txBody>
      </p:sp>
    </p:spTree>
    <p:extLst>
      <p:ext uri="{BB962C8B-B14F-4D97-AF65-F5344CB8AC3E}">
        <p14:creationId xmlns:p14="http://schemas.microsoft.com/office/powerpoint/2010/main" val="166753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3AC31-C860-85E1-2FFC-C941515069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79C69-7A02-1101-1E5A-2756BCB4B869}"/>
              </a:ext>
            </a:extLst>
          </p:cNvPr>
          <p:cNvSpPr>
            <a:spLocks noGrp="1"/>
          </p:cNvSpPr>
          <p:nvPr>
            <p:ph type="title"/>
          </p:nvPr>
        </p:nvSpPr>
        <p:spPr>
          <a:xfrm>
            <a:off x="1167492" y="136526"/>
            <a:ext cx="9779183" cy="1570038"/>
          </a:xfrm>
        </p:spPr>
        <p:txBody>
          <a:bodyPr/>
          <a:lstStyle/>
          <a:p>
            <a:r>
              <a:rPr lang="en-US" dirty="0">
                <a:ea typeface="+mj-lt"/>
                <a:cs typeface="+mj-lt"/>
              </a:rPr>
              <a:t>Agglomerative WARD linkage with KPCA (</a:t>
            </a:r>
            <a:r>
              <a:rPr lang="en-US" dirty="0" err="1">
                <a:ea typeface="+mj-lt"/>
                <a:cs typeface="+mj-lt"/>
              </a:rPr>
              <a:t>rbf</a:t>
            </a:r>
            <a:r>
              <a:rPr lang="en-US" dirty="0">
                <a:ea typeface="+mj-lt"/>
                <a:cs typeface="+mj-lt"/>
              </a:rPr>
              <a:t> kernel): cluster 3</a:t>
            </a:r>
            <a:endParaRPr lang="it-IT" dirty="0">
              <a:ea typeface="+mj-lt"/>
              <a:cs typeface="+mj-lt"/>
            </a:endParaRPr>
          </a:p>
        </p:txBody>
      </p:sp>
      <p:graphicFrame>
        <p:nvGraphicFramePr>
          <p:cNvPr id="4" name="Table Placeholder 3">
            <a:extLst>
              <a:ext uri="{FF2B5EF4-FFF2-40B4-BE49-F238E27FC236}">
                <a16:creationId xmlns:a16="http://schemas.microsoft.com/office/drawing/2014/main" id="{5917A12E-4E5E-D631-215E-0E62DB08EAAC}"/>
              </a:ext>
            </a:extLst>
          </p:cNvPr>
          <p:cNvGraphicFramePr>
            <a:graphicFrameLocks noGrp="1"/>
          </p:cNvGraphicFramePr>
          <p:nvPr>
            <p:ph idx="1"/>
            <p:extLst>
              <p:ext uri="{D42A27DB-BD31-4B8C-83A1-F6EECF244321}">
                <p14:modId xmlns:p14="http://schemas.microsoft.com/office/powerpoint/2010/main" val="1771319377"/>
              </p:ext>
            </p:extLst>
          </p:nvPr>
        </p:nvGraphicFramePr>
        <p:xfrm>
          <a:off x="383456" y="1868078"/>
          <a:ext cx="11602064" cy="4719780"/>
        </p:xfrm>
        <a:graphic>
          <a:graphicData uri="http://schemas.openxmlformats.org/drawingml/2006/table">
            <a:tbl>
              <a:tblPr firstRow="1" bandRow="1">
                <a:tableStyleId>{69012ECD-51FC-41F1-AA8D-1B2483CD663E}</a:tableStyleId>
              </a:tblPr>
              <a:tblGrid>
                <a:gridCol w="4080388">
                  <a:extLst>
                    <a:ext uri="{9D8B030D-6E8A-4147-A177-3AD203B41FA5}">
                      <a16:colId xmlns:a16="http://schemas.microsoft.com/office/drawing/2014/main" val="2382218087"/>
                    </a:ext>
                  </a:extLst>
                </a:gridCol>
                <a:gridCol w="4178710">
                  <a:extLst>
                    <a:ext uri="{9D8B030D-6E8A-4147-A177-3AD203B41FA5}">
                      <a16:colId xmlns:a16="http://schemas.microsoft.com/office/drawing/2014/main" val="3953468724"/>
                    </a:ext>
                  </a:extLst>
                </a:gridCol>
                <a:gridCol w="1720645">
                  <a:extLst>
                    <a:ext uri="{9D8B030D-6E8A-4147-A177-3AD203B41FA5}">
                      <a16:colId xmlns:a16="http://schemas.microsoft.com/office/drawing/2014/main" val="4277526474"/>
                    </a:ext>
                  </a:extLst>
                </a:gridCol>
                <a:gridCol w="1622321">
                  <a:extLst>
                    <a:ext uri="{9D8B030D-6E8A-4147-A177-3AD203B41FA5}">
                      <a16:colId xmlns:a16="http://schemas.microsoft.com/office/drawing/2014/main" val="2438884888"/>
                    </a:ext>
                  </a:extLst>
                </a:gridCol>
              </a:tblGrid>
              <a:tr h="647700">
                <a:tc>
                  <a:txBody>
                    <a:bodyPr/>
                    <a:lstStyle/>
                    <a:p>
                      <a:pPr lvl="0" algn="ctr">
                        <a:buNone/>
                      </a:pPr>
                      <a:r>
                        <a:rPr lang="en-US" sz="1800" dirty="0"/>
                        <a:t>Antecedent</a:t>
                      </a:r>
                    </a:p>
                  </a:txBody>
                  <a:tcPr anchor="ctr"/>
                </a:tc>
                <a:tc>
                  <a:txBody>
                    <a:bodyPr/>
                    <a:lstStyle/>
                    <a:p>
                      <a:pPr algn="ctr"/>
                      <a:r>
                        <a:rPr lang="en-US" sz="1800" dirty="0"/>
                        <a:t>Consequent</a:t>
                      </a:r>
                    </a:p>
                  </a:txBody>
                  <a:tcPr anchor="ctr"/>
                </a:tc>
                <a:tc>
                  <a:txBody>
                    <a:bodyPr/>
                    <a:lstStyle/>
                    <a:p>
                      <a:pPr lvl="0" algn="ctr">
                        <a:buNone/>
                      </a:pPr>
                      <a:r>
                        <a:rPr lang="en-US" sz="1800" dirty="0" err="1"/>
                        <a:t>Confindence</a:t>
                      </a:r>
                    </a:p>
                  </a:txBody>
                  <a:tcPr anchor="ctr"/>
                </a:tc>
                <a:tc>
                  <a:txBody>
                    <a:bodyPr/>
                    <a:lstStyle/>
                    <a:p>
                      <a:pPr lvl="0" algn="ctr">
                        <a:buNone/>
                      </a:pPr>
                      <a:r>
                        <a:rPr lang="en-US" sz="1800" dirty="0"/>
                        <a:t>Support</a:t>
                      </a:r>
                    </a:p>
                  </a:txBody>
                  <a:tcPr anchor="ctr"/>
                </a:tc>
                <a:extLst>
                  <a:ext uri="{0D108BD9-81ED-4DB2-BD59-A6C34878D82A}">
                    <a16:rowId xmlns:a16="http://schemas.microsoft.com/office/drawing/2014/main" val="2857107962"/>
                  </a:ext>
                </a:extLst>
              </a:tr>
              <a:tr h="483060">
                <a:tc>
                  <a:txBody>
                    <a:bodyPr/>
                    <a:lstStyle/>
                    <a:p>
                      <a:pPr lvl="0" algn="ctr">
                        <a:buNone/>
                      </a:pPr>
                      <a:r>
                        <a:rPr lang="en-US" dirty="0" err="1"/>
                        <a:t>borough_BROOKLYN</a:t>
                      </a:r>
                      <a:endParaRPr lang="en-US" dirty="0"/>
                    </a:p>
                  </a:txBody>
                  <a:tcPr anchor="ctr"/>
                </a:tc>
                <a:tc>
                  <a:txBody>
                    <a:bodyPr/>
                    <a:lstStyle/>
                    <a:p>
                      <a:pPr algn="ctr"/>
                      <a:r>
                        <a:rPr lang="en-US" dirty="0" err="1"/>
                        <a:t>is_meter_amr</a:t>
                      </a:r>
                      <a:endParaRPr lang="en-US" dirty="0"/>
                    </a:p>
                  </a:txBody>
                  <a:tcPr anchor="ctr"/>
                </a:tc>
                <a:tc>
                  <a:txBody>
                    <a:bodyPr/>
                    <a:lstStyle/>
                    <a:p>
                      <a:pPr algn="ctr"/>
                      <a:r>
                        <a:rPr lang="en-US" dirty="0"/>
                        <a:t>82%</a:t>
                      </a:r>
                    </a:p>
                  </a:txBody>
                  <a:tcPr anchor="ctr"/>
                </a:tc>
                <a:tc>
                  <a:txBody>
                    <a:bodyPr/>
                    <a:lstStyle/>
                    <a:p>
                      <a:pPr algn="ctr"/>
                      <a:r>
                        <a:rPr lang="en-US" dirty="0"/>
                        <a:t>22%</a:t>
                      </a:r>
                    </a:p>
                  </a:txBody>
                  <a:tcPr anchor="ctr"/>
                </a:tc>
                <a:extLst>
                  <a:ext uri="{0D108BD9-81ED-4DB2-BD59-A6C34878D82A}">
                    <a16:rowId xmlns:a16="http://schemas.microsoft.com/office/drawing/2014/main" val="1671386868"/>
                  </a:ext>
                </a:extLst>
              </a:tr>
              <a:tr h="647700">
                <a:tc>
                  <a:txBody>
                    <a:bodyPr/>
                    <a:lstStyle/>
                    <a:p>
                      <a:pPr algn="ctr"/>
                      <a:r>
                        <a:rPr lang="en-US" dirty="0" err="1"/>
                        <a:t>borough_QUEENS</a:t>
                      </a:r>
                      <a:endParaRPr lang="en-US" dirty="0"/>
                    </a:p>
                  </a:txBody>
                  <a:tcPr anchor="ctr"/>
                </a:tc>
                <a:tc>
                  <a:txBody>
                    <a:bodyPr/>
                    <a:lstStyle/>
                    <a:p>
                      <a:pPr algn="ctr"/>
                      <a:r>
                        <a:rPr lang="en-US" dirty="0" err="1"/>
                        <a:t>is_meter_amr</a:t>
                      </a:r>
                      <a:endParaRPr lang="en-US" dirty="0"/>
                    </a:p>
                  </a:txBody>
                  <a:tcPr anchor="ctr"/>
                </a:tc>
                <a:tc>
                  <a:txBody>
                    <a:bodyPr/>
                    <a:lstStyle/>
                    <a:p>
                      <a:pPr algn="ctr"/>
                      <a:r>
                        <a:rPr lang="en-US" dirty="0"/>
                        <a:t>70%</a:t>
                      </a:r>
                    </a:p>
                  </a:txBody>
                  <a:tcPr anchor="ctr"/>
                </a:tc>
                <a:tc>
                  <a:txBody>
                    <a:bodyPr/>
                    <a:lstStyle/>
                    <a:p>
                      <a:pPr algn="ctr"/>
                      <a:r>
                        <a:rPr lang="en-US" dirty="0"/>
                        <a:t>30%</a:t>
                      </a:r>
                    </a:p>
                  </a:txBody>
                  <a:tcPr anchor="ctr"/>
                </a:tc>
                <a:extLst>
                  <a:ext uri="{0D108BD9-81ED-4DB2-BD59-A6C34878D82A}">
                    <a16:rowId xmlns:a16="http://schemas.microsoft.com/office/drawing/2014/main" val="380626418"/>
                  </a:ext>
                </a:extLst>
              </a:tr>
              <a:tr h="647700">
                <a:tc>
                  <a:txBody>
                    <a:bodyPr/>
                    <a:lstStyle/>
                    <a:p>
                      <a:pPr algn="ctr"/>
                      <a:r>
                        <a:rPr lang="en-US" dirty="0"/>
                        <a:t>#_days_(5.999, 980.0]</a:t>
                      </a:r>
                    </a:p>
                  </a:txBody>
                  <a:tcPr anchor="ctr"/>
                </a:tc>
                <a:tc>
                  <a:txBody>
                    <a:bodyPr/>
                    <a:lstStyle/>
                    <a:p>
                      <a:pPr algn="ctr"/>
                      <a:r>
                        <a:rPr lang="en-US" dirty="0" err="1"/>
                        <a:t>is_only_water_sewer_charges</a:t>
                      </a:r>
                      <a:r>
                        <a:rPr lang="en-US" dirty="0"/>
                        <a:t>, </a:t>
                      </a:r>
                      <a:r>
                        <a:rPr lang="en-US" dirty="0" err="1"/>
                        <a:t>is_meter_amr</a:t>
                      </a:r>
                      <a:endParaRPr lang="en-US" dirty="0"/>
                    </a:p>
                  </a:txBody>
                  <a:tcPr anchor="ctr"/>
                </a:tc>
                <a:tc>
                  <a:txBody>
                    <a:bodyPr/>
                    <a:lstStyle/>
                    <a:p>
                      <a:pPr algn="ctr"/>
                      <a:r>
                        <a:rPr lang="en-US" dirty="0"/>
                        <a:t>75%</a:t>
                      </a:r>
                    </a:p>
                  </a:txBody>
                  <a:tcPr anchor="ctr"/>
                </a:tc>
                <a:tc>
                  <a:txBody>
                    <a:bodyPr/>
                    <a:lstStyle/>
                    <a:p>
                      <a:pPr algn="ctr"/>
                      <a:r>
                        <a:rPr lang="en-US" dirty="0"/>
                        <a:t>35%</a:t>
                      </a:r>
                    </a:p>
                  </a:txBody>
                  <a:tcPr anchor="ctr"/>
                </a:tc>
                <a:extLst>
                  <a:ext uri="{0D108BD9-81ED-4DB2-BD59-A6C34878D82A}">
                    <a16:rowId xmlns:a16="http://schemas.microsoft.com/office/drawing/2014/main" val="2132482967"/>
                  </a:ext>
                </a:extLst>
              </a:tr>
              <a:tr h="647700">
                <a:tc>
                  <a:txBody>
                    <a:bodyPr/>
                    <a:lstStyle/>
                    <a:p>
                      <a:pPr algn="ctr"/>
                      <a:r>
                        <a:rPr lang="en-US" dirty="0"/>
                        <a:t>#_days_(980.0, 2077.0]</a:t>
                      </a:r>
                    </a:p>
                  </a:txBody>
                  <a:tcPr anchor="ctr"/>
                </a:tc>
                <a:tc>
                  <a:txBody>
                    <a:bodyPr/>
                    <a:lstStyle/>
                    <a:p>
                      <a:pPr algn="ctr"/>
                      <a:r>
                        <a:rPr lang="en-US" dirty="0" err="1"/>
                        <a:t>is_only_water_sewer_charges</a:t>
                      </a:r>
                      <a:r>
                        <a:rPr lang="en-US" dirty="0"/>
                        <a:t>, </a:t>
                      </a:r>
                      <a:r>
                        <a:rPr lang="en-US" dirty="0" err="1"/>
                        <a:t>is_meter_amr</a:t>
                      </a:r>
                      <a:endParaRPr lang="en-US" dirty="0"/>
                    </a:p>
                  </a:txBody>
                  <a:tcPr anchor="ctr"/>
                </a:tc>
                <a:tc>
                  <a:txBody>
                    <a:bodyPr/>
                    <a:lstStyle/>
                    <a:p>
                      <a:pPr algn="ctr"/>
                      <a:r>
                        <a:rPr lang="en-US" dirty="0"/>
                        <a:t>60%</a:t>
                      </a:r>
                    </a:p>
                  </a:txBody>
                  <a:tcPr anchor="ctr"/>
                </a:tc>
                <a:tc>
                  <a:txBody>
                    <a:bodyPr/>
                    <a:lstStyle/>
                    <a:p>
                      <a:pPr algn="ctr"/>
                      <a:r>
                        <a:rPr lang="en-US" dirty="0"/>
                        <a:t>25%</a:t>
                      </a:r>
                    </a:p>
                  </a:txBody>
                  <a:tcPr anchor="ctr"/>
                </a:tc>
                <a:extLst>
                  <a:ext uri="{0D108BD9-81ED-4DB2-BD59-A6C34878D82A}">
                    <a16:rowId xmlns:a16="http://schemas.microsoft.com/office/drawing/2014/main" val="3936251906"/>
                  </a:ext>
                </a:extLst>
              </a:tr>
              <a:tr h="0">
                <a:tc>
                  <a:txBody>
                    <a:bodyPr/>
                    <a:lstStyle/>
                    <a:p>
                      <a:pPr algn="ctr"/>
                      <a:r>
                        <a:rPr lang="en-US" dirty="0"/>
                        <a:t>consumption_(</a:t>
                      </a:r>
                      <a:r>
                        <a:rPr lang="en-US" dirty="0" err="1"/>
                        <a:t>hcf</a:t>
                      </a:r>
                      <a:r>
                        <a:rPr lang="en-US" dirty="0"/>
                        <a:t>)_(5270.8, 16346.2]</a:t>
                      </a:r>
                    </a:p>
                  </a:txBody>
                  <a:tcPr anchor="ctr"/>
                </a:tc>
                <a:tc>
                  <a:txBody>
                    <a:bodyPr/>
                    <a:lstStyle/>
                    <a:p>
                      <a:pPr algn="ctr"/>
                      <a:r>
                        <a:rPr lang="en-US" dirty="0" err="1"/>
                        <a:t>current_charges</a:t>
                      </a:r>
                      <a:r>
                        <a:rPr lang="en-US" dirty="0"/>
                        <a:t>_(46454.87, 158822.24]</a:t>
                      </a:r>
                    </a:p>
                  </a:txBody>
                  <a:tcPr anchor="ctr"/>
                </a:tc>
                <a:tc>
                  <a:txBody>
                    <a:bodyPr/>
                    <a:lstStyle/>
                    <a:p>
                      <a:pPr algn="ctr"/>
                      <a:r>
                        <a:rPr lang="en-US" dirty="0"/>
                        <a:t>100%</a:t>
                      </a:r>
                    </a:p>
                  </a:txBody>
                  <a:tcPr anchor="ctr"/>
                </a:tc>
                <a:tc>
                  <a:txBody>
                    <a:bodyPr/>
                    <a:lstStyle/>
                    <a:p>
                      <a:pPr algn="ctr"/>
                      <a:r>
                        <a:rPr lang="en-US" dirty="0"/>
                        <a:t>38%</a:t>
                      </a:r>
                    </a:p>
                  </a:txBody>
                  <a:tcPr anchor="ctr"/>
                </a:tc>
                <a:extLst>
                  <a:ext uri="{0D108BD9-81ED-4DB2-BD59-A6C34878D82A}">
                    <a16:rowId xmlns:a16="http://schemas.microsoft.com/office/drawing/2014/main" val="568537164"/>
                  </a:ext>
                </a:extLst>
              </a:tr>
              <a:tr h="0">
                <a:tc>
                  <a:txBody>
                    <a:bodyPr/>
                    <a:lstStyle/>
                    <a:p>
                      <a:pPr algn="ctr"/>
                      <a:r>
                        <a:rPr lang="en-US" dirty="0"/>
                        <a:t>consumption_(</a:t>
                      </a:r>
                      <a:r>
                        <a:rPr lang="en-US" dirty="0" err="1"/>
                        <a:t>hcf</a:t>
                      </a:r>
                      <a:r>
                        <a:rPr lang="en-US" dirty="0"/>
                        <a:t>)_(16346.2, 487833.0]</a:t>
                      </a:r>
                    </a:p>
                  </a:txBody>
                  <a:tcPr anchor="ctr"/>
                </a:tc>
                <a:tc>
                  <a:txBody>
                    <a:bodyPr/>
                    <a:lstStyle/>
                    <a:p>
                      <a:pPr algn="ctr"/>
                      <a:r>
                        <a:rPr lang="en-US" dirty="0" err="1"/>
                        <a:t>current_charges</a:t>
                      </a:r>
                      <a:r>
                        <a:rPr lang="en-US" dirty="0"/>
                        <a:t>_(158822.24, 1713233.95]</a:t>
                      </a:r>
                    </a:p>
                  </a:txBody>
                  <a:tcPr anchor="ctr"/>
                </a:tc>
                <a:tc>
                  <a:txBody>
                    <a:bodyPr/>
                    <a:lstStyle/>
                    <a:p>
                      <a:pPr algn="ctr"/>
                      <a:r>
                        <a:rPr lang="en-US" dirty="0"/>
                        <a:t>97%</a:t>
                      </a:r>
                    </a:p>
                  </a:txBody>
                  <a:tcPr anchor="ctr"/>
                </a:tc>
                <a:tc>
                  <a:txBody>
                    <a:bodyPr/>
                    <a:lstStyle/>
                    <a:p>
                      <a:pPr algn="ctr"/>
                      <a:r>
                        <a:rPr lang="en-US" dirty="0"/>
                        <a:t>20%</a:t>
                      </a:r>
                    </a:p>
                  </a:txBody>
                  <a:tcPr anchor="ctr"/>
                </a:tc>
                <a:extLst>
                  <a:ext uri="{0D108BD9-81ED-4DB2-BD59-A6C34878D82A}">
                    <a16:rowId xmlns:a16="http://schemas.microsoft.com/office/drawing/2014/main" val="1374856567"/>
                  </a:ext>
                </a:extLst>
              </a:tr>
              <a:tr h="0">
                <a:tc>
                  <a:txBody>
                    <a:bodyPr/>
                    <a:lstStyle/>
                    <a:p>
                      <a:pPr algn="ctr"/>
                      <a:r>
                        <a:rPr lang="en-US" dirty="0"/>
                        <a:t>consumption_(</a:t>
                      </a:r>
                      <a:r>
                        <a:rPr lang="en-US" dirty="0" err="1"/>
                        <a:t>hcf</a:t>
                      </a:r>
                      <a:r>
                        <a:rPr lang="en-US" dirty="0"/>
                        <a:t>)_(5270.8, 16346.2], </a:t>
                      </a:r>
                      <a:r>
                        <a:rPr lang="en-US" dirty="0" err="1"/>
                        <a:t>is_meter_amr</a:t>
                      </a:r>
                      <a:endParaRPr lang="en-US" dirty="0"/>
                    </a:p>
                  </a:txBody>
                  <a:tcPr anchor="ctr"/>
                </a:tc>
                <a:tc>
                  <a:txBody>
                    <a:bodyPr/>
                    <a:lstStyle/>
                    <a:p>
                      <a:pPr algn="ctr"/>
                      <a:r>
                        <a:rPr lang="en-US" dirty="0" err="1"/>
                        <a:t>current_charges</a:t>
                      </a:r>
                      <a:r>
                        <a:rPr lang="en-US" dirty="0"/>
                        <a:t>_(46454.87, 158822.24]</a:t>
                      </a:r>
                    </a:p>
                  </a:txBody>
                  <a:tcPr anchor="ctr"/>
                </a:tc>
                <a:tc>
                  <a:txBody>
                    <a:bodyPr/>
                    <a:lstStyle/>
                    <a:p>
                      <a:pPr algn="ctr"/>
                      <a:r>
                        <a:rPr lang="en-US" dirty="0"/>
                        <a:t>95%</a:t>
                      </a:r>
                    </a:p>
                  </a:txBody>
                  <a:tcPr anchor="ctr"/>
                </a:tc>
                <a:tc>
                  <a:txBody>
                    <a:bodyPr/>
                    <a:lstStyle/>
                    <a:p>
                      <a:pPr algn="ctr"/>
                      <a:r>
                        <a:rPr lang="en-US" dirty="0"/>
                        <a:t>20%</a:t>
                      </a:r>
                    </a:p>
                  </a:txBody>
                  <a:tcPr anchor="ctr"/>
                </a:tc>
                <a:extLst>
                  <a:ext uri="{0D108BD9-81ED-4DB2-BD59-A6C34878D82A}">
                    <a16:rowId xmlns:a16="http://schemas.microsoft.com/office/drawing/2014/main" val="2353672948"/>
                  </a:ext>
                </a:extLst>
              </a:tr>
            </a:tbl>
          </a:graphicData>
        </a:graphic>
      </p:graphicFrame>
    </p:spTree>
    <p:extLst>
      <p:ext uri="{BB962C8B-B14F-4D97-AF65-F5344CB8AC3E}">
        <p14:creationId xmlns:p14="http://schemas.microsoft.com/office/powerpoint/2010/main" val="720938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118A4-769E-4230-F3F0-B482B2E440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DFE2CC9-F9E8-695B-8FF6-593CC498C201}"/>
              </a:ext>
            </a:extLst>
          </p:cNvPr>
          <p:cNvSpPr>
            <a:spLocks noGrp="1"/>
          </p:cNvSpPr>
          <p:nvPr>
            <p:ph type="title"/>
          </p:nvPr>
        </p:nvSpPr>
        <p:spPr>
          <a:xfrm>
            <a:off x="1010176" y="251562"/>
            <a:ext cx="9779183" cy="1600835"/>
          </a:xfrm>
        </p:spPr>
        <p:txBody>
          <a:bodyPr/>
          <a:lstStyle/>
          <a:p>
            <a:r>
              <a:rPr lang="en-US" dirty="0"/>
              <a:t>Comments</a:t>
            </a:r>
            <a:endParaRPr lang="en-US" sz="2000" dirty="0"/>
          </a:p>
        </p:txBody>
      </p:sp>
      <p:sp>
        <p:nvSpPr>
          <p:cNvPr id="3" name="Content Placeholder 2">
            <a:extLst>
              <a:ext uri="{FF2B5EF4-FFF2-40B4-BE49-F238E27FC236}">
                <a16:creationId xmlns:a16="http://schemas.microsoft.com/office/drawing/2014/main" id="{BACC863E-B11F-7099-E650-AB06F34C9907}"/>
              </a:ext>
            </a:extLst>
          </p:cNvPr>
          <p:cNvSpPr>
            <a:spLocks noGrp="1"/>
          </p:cNvSpPr>
          <p:nvPr>
            <p:ph idx="14"/>
          </p:nvPr>
        </p:nvSpPr>
        <p:spPr>
          <a:xfrm>
            <a:off x="1166813" y="2652713"/>
            <a:ext cx="9780587" cy="3807639"/>
          </a:xfrm>
        </p:spPr>
        <p:txBody>
          <a:bodyPr vert="horz" lIns="91440" tIns="45720" rIns="91440" bIns="45720" rtlCol="0" anchor="t">
            <a:normAutofit/>
          </a:bodyPr>
          <a:lstStyle/>
          <a:p>
            <a:pPr marL="626618" lvl="1" indent="-342900"/>
            <a:r>
              <a:rPr lang="en-US" u="sng" dirty="0"/>
              <a:t>Brooklyn and Queens are the most represented boroughs. </a:t>
            </a:r>
            <a:r>
              <a:rPr lang="en-US" dirty="0"/>
              <a:t>Brooklyn has a stronger association with AMR meters (82%) than Queens (70%), but Queens represents a larger share of the cluster. </a:t>
            </a:r>
          </a:p>
          <a:p>
            <a:pPr marL="626618" lvl="1" indent="-342900"/>
            <a:r>
              <a:rPr lang="en-US" dirty="0"/>
              <a:t>This might suggest differences in AMR rollout strategies or infrastructure across boroughs.</a:t>
            </a:r>
          </a:p>
          <a:p>
            <a:pPr marL="626618" lvl="1" indent="-342900"/>
            <a:r>
              <a:rPr lang="en-US" dirty="0"/>
              <a:t>Very high consumption (and charges)… maybe meters are located in buildings used for some kind of commercial activity</a:t>
            </a:r>
          </a:p>
        </p:txBody>
      </p:sp>
    </p:spTree>
    <p:extLst>
      <p:ext uri="{BB962C8B-B14F-4D97-AF65-F5344CB8AC3E}">
        <p14:creationId xmlns:p14="http://schemas.microsoft.com/office/powerpoint/2010/main" val="3007152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r>
              <a:rPr lang="en-US" dirty="0"/>
              <a:t>Final comments</a:t>
            </a:r>
          </a:p>
        </p:txBody>
      </p:sp>
    </p:spTree>
    <p:extLst>
      <p:ext uri="{BB962C8B-B14F-4D97-AF65-F5344CB8AC3E}">
        <p14:creationId xmlns:p14="http://schemas.microsoft.com/office/powerpoint/2010/main" val="4117153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What did we have discovered?</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9442193" cy="3436937"/>
          </a:xfrm>
        </p:spPr>
        <p:txBody>
          <a:bodyPr>
            <a:normAutofit lnSpcReduction="10000"/>
          </a:bodyPr>
          <a:lstStyle/>
          <a:p>
            <a:pPr marL="342900" indent="-342900">
              <a:buFont typeface="Arial" panose="020B0604020202020204" pitchFamily="34" charset="0"/>
              <a:buChar char="•"/>
            </a:pPr>
            <a:r>
              <a:rPr lang="en-US" dirty="0"/>
              <a:t>For each cluster we have identified how for a certain </a:t>
            </a:r>
            <a:r>
              <a:rPr lang="en-US" b="1" dirty="0"/>
              <a:t>consumption range </a:t>
            </a:r>
            <a:r>
              <a:rPr lang="en-US" dirty="0"/>
              <a:t>there is a certain </a:t>
            </a:r>
            <a:r>
              <a:rPr lang="en-US" b="1" dirty="0"/>
              <a:t>charges range</a:t>
            </a:r>
          </a:p>
          <a:p>
            <a:pPr marL="342900" indent="-342900">
              <a:buFont typeface="Arial" panose="020B0604020202020204" pitchFamily="34" charset="0"/>
              <a:buChar char="•"/>
            </a:pPr>
            <a:r>
              <a:rPr lang="en-US" b="1" dirty="0"/>
              <a:t>AMR Meters Are Predominant</a:t>
            </a:r>
            <a:r>
              <a:rPr lang="en-US" dirty="0"/>
              <a:t>, but Distribution Varies by Borough</a:t>
            </a:r>
          </a:p>
          <a:p>
            <a:pPr marL="342900" indent="-342900">
              <a:buFont typeface="Arial" panose="020B0604020202020204" pitchFamily="34" charset="0"/>
              <a:buChar char="•"/>
            </a:pPr>
            <a:r>
              <a:rPr lang="en-US" dirty="0"/>
              <a:t>AMR meters are often linked with federal funding for developments</a:t>
            </a:r>
          </a:p>
          <a:p>
            <a:pPr marL="342900" indent="-342900">
              <a:buFont typeface="Arial" panose="020B0604020202020204" pitchFamily="34" charset="0"/>
              <a:buChar char="•"/>
            </a:pPr>
            <a:r>
              <a:rPr lang="en-US" dirty="0"/>
              <a:t>Groups in the data look like they are formed considering a specific time period or number of day in which the meter Is active</a:t>
            </a:r>
          </a:p>
          <a:p>
            <a:pPr marL="342900" indent="-342900">
              <a:buFont typeface="Arial" panose="020B0604020202020204" pitchFamily="34" charset="0"/>
              <a:buChar char="•"/>
            </a:pPr>
            <a:r>
              <a:rPr lang="en-US" dirty="0"/>
              <a:t>Linear shaped cluster are characterized by a constant #_days interval </a:t>
            </a:r>
          </a:p>
          <a:p>
            <a:pPr marL="342900" indent="-342900">
              <a:buFont typeface="Arial" panose="020B0604020202020204" pitchFamily="34" charset="0"/>
              <a:buChar char="•"/>
            </a:pPr>
            <a:r>
              <a:rPr lang="en-US" dirty="0"/>
              <a:t>The dense cluster is characterized by groups of different, and smaller, #_days interval but meter in this cluster appear to register high levels of water consumption</a:t>
            </a:r>
          </a:p>
        </p:txBody>
      </p:sp>
    </p:spTree>
    <p:extLst>
      <p:ext uri="{BB962C8B-B14F-4D97-AF65-F5344CB8AC3E}">
        <p14:creationId xmlns:p14="http://schemas.microsoft.com/office/powerpoint/2010/main" val="362649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a:lstStyle/>
          <a:p>
            <a:r>
              <a:rPr lang="en-US" dirty="0"/>
              <a:t>Possible improvements</a:t>
            </a:r>
          </a:p>
        </p:txBody>
      </p:sp>
      <p:sp>
        <p:nvSpPr>
          <p:cNvPr id="7" name="Content Placeholder 6">
            <a:extLst>
              <a:ext uri="{FF2B5EF4-FFF2-40B4-BE49-F238E27FC236}">
                <a16:creationId xmlns:a16="http://schemas.microsoft.com/office/drawing/2014/main" id="{CC7FC500-BBFB-3AA4-BEDE-038CB94FFF61}"/>
              </a:ext>
            </a:extLst>
          </p:cNvPr>
          <p:cNvSpPr>
            <a:spLocks noGrp="1" noChangeAspect="1"/>
          </p:cNvSpPr>
          <p:nvPr>
            <p:ph idx="17"/>
          </p:nvPr>
        </p:nvSpPr>
        <p:spPr>
          <a:xfrm>
            <a:off x="823108" y="640080"/>
            <a:ext cx="4297680" cy="4297680"/>
          </a:xfrm>
        </p:spPr>
        <p:txBody>
          <a:bodyPr/>
          <a:lstStyle/>
          <a:p>
            <a:r>
              <a:rPr lang="en-US" dirty="0"/>
              <a:t>We have not discovered much from this dataset.</a:t>
            </a:r>
          </a:p>
          <a:p>
            <a:r>
              <a:rPr lang="en-US" i="1" dirty="0"/>
              <a:t> But at least we have some into that can be used to improve the analysis.</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a:normAutofit/>
          </a:bodyPr>
          <a:lstStyle/>
          <a:p>
            <a:r>
              <a:rPr lang="en-US" dirty="0"/>
              <a:t>Improving data quality</a:t>
            </a:r>
          </a:p>
          <a:p>
            <a:pPr lvl="1"/>
            <a:r>
              <a:rPr lang="en-US" dirty="0"/>
              <a:t>Engineer new kind of features (e.g. seasons...)</a:t>
            </a:r>
          </a:p>
          <a:p>
            <a:r>
              <a:rPr lang="en-US" dirty="0"/>
              <a:t>Apply different combinations of standardizations</a:t>
            </a:r>
          </a:p>
          <a:p>
            <a:pPr lvl="1"/>
            <a:r>
              <a:rPr lang="en-US" dirty="0"/>
              <a:t>This could lead to different groups</a:t>
            </a:r>
          </a:p>
          <a:p>
            <a:r>
              <a:rPr lang="en-US" dirty="0"/>
              <a:t>Add more data…</a:t>
            </a:r>
          </a:p>
          <a:p>
            <a:endParaRPr lang="en-US" dirty="0"/>
          </a:p>
        </p:txBody>
      </p:sp>
    </p:spTree>
    <p:extLst>
      <p:ext uri="{BB962C8B-B14F-4D97-AF65-F5344CB8AC3E}">
        <p14:creationId xmlns:p14="http://schemas.microsoft.com/office/powerpoint/2010/main" val="853261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61DA9-6F31-1C81-8158-F14538827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47BE17-D6DE-6F07-79A1-EC2534CCE6CF}"/>
              </a:ext>
            </a:extLst>
          </p:cNvPr>
          <p:cNvSpPr>
            <a:spLocks noGrp="1"/>
          </p:cNvSpPr>
          <p:nvPr>
            <p:ph type="title"/>
          </p:nvPr>
        </p:nvSpPr>
        <p:spPr>
          <a:xfrm>
            <a:off x="2830461" y="312134"/>
            <a:ext cx="6531077" cy="833774"/>
          </a:xfrm>
        </p:spPr>
        <p:txBody>
          <a:bodyPr/>
          <a:lstStyle/>
          <a:p>
            <a:pPr algn="ctr"/>
            <a:r>
              <a:rPr lang="en-US" dirty="0"/>
              <a:t>Possible applications</a:t>
            </a:r>
          </a:p>
        </p:txBody>
      </p:sp>
      <p:sp>
        <p:nvSpPr>
          <p:cNvPr id="7" name="Content Placeholder 6">
            <a:extLst>
              <a:ext uri="{FF2B5EF4-FFF2-40B4-BE49-F238E27FC236}">
                <a16:creationId xmlns:a16="http://schemas.microsoft.com/office/drawing/2014/main" id="{BBFA5B80-1B33-928F-8319-EEC0F56288AF}"/>
              </a:ext>
            </a:extLst>
          </p:cNvPr>
          <p:cNvSpPr>
            <a:spLocks noGrp="1" noChangeAspect="1"/>
          </p:cNvSpPr>
          <p:nvPr>
            <p:ph idx="17"/>
          </p:nvPr>
        </p:nvSpPr>
        <p:spPr>
          <a:xfrm>
            <a:off x="823108" y="1818881"/>
            <a:ext cx="2301092" cy="2301092"/>
          </a:xfrm>
        </p:spPr>
        <p:txBody>
          <a:bodyPr/>
          <a:lstStyle/>
          <a:p>
            <a:r>
              <a:rPr lang="it-IT" b="1" dirty="0"/>
              <a:t>Billing </a:t>
            </a:r>
            <a:r>
              <a:rPr lang="it-IT" b="1" dirty="0" err="1"/>
              <a:t>Optimization</a:t>
            </a:r>
            <a:endParaRPr lang="en-US" b="1" i="1" dirty="0"/>
          </a:p>
        </p:txBody>
      </p:sp>
      <p:sp>
        <p:nvSpPr>
          <p:cNvPr id="6" name="Content Placeholder 6">
            <a:extLst>
              <a:ext uri="{FF2B5EF4-FFF2-40B4-BE49-F238E27FC236}">
                <a16:creationId xmlns:a16="http://schemas.microsoft.com/office/drawing/2014/main" id="{E7B9E68B-9824-7B52-43EE-8BFF1551EA34}"/>
              </a:ext>
            </a:extLst>
          </p:cNvPr>
          <p:cNvSpPr txBox="1">
            <a:spLocks noChangeAspect="1"/>
          </p:cNvSpPr>
          <p:nvPr/>
        </p:nvSpPr>
        <p:spPr>
          <a:xfrm>
            <a:off x="4896420" y="2969427"/>
            <a:ext cx="2399158" cy="2399158"/>
          </a:xfrm>
          <a:prstGeom prst="ellipse">
            <a:avLst/>
          </a:prstGeom>
          <a:solidFill>
            <a:schemeClr val="accent2"/>
          </a:solidFill>
        </p:spPr>
        <p:txBody>
          <a:bodyPr vert="horz"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347663"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143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err="1"/>
              <a:t>Infrastructure</a:t>
            </a:r>
            <a:r>
              <a:rPr lang="it-IT" b="1" dirty="0"/>
              <a:t> management</a:t>
            </a:r>
            <a:endParaRPr lang="en-US" b="1" i="1" dirty="0"/>
          </a:p>
        </p:txBody>
      </p:sp>
      <p:sp>
        <p:nvSpPr>
          <p:cNvPr id="9" name="Content Placeholder 6">
            <a:extLst>
              <a:ext uri="{FF2B5EF4-FFF2-40B4-BE49-F238E27FC236}">
                <a16:creationId xmlns:a16="http://schemas.microsoft.com/office/drawing/2014/main" id="{C691F7B8-5BCC-BE27-711D-9DC5C7F7ED4B}"/>
              </a:ext>
            </a:extLst>
          </p:cNvPr>
          <p:cNvSpPr txBox="1">
            <a:spLocks noChangeAspect="1"/>
          </p:cNvSpPr>
          <p:nvPr/>
        </p:nvSpPr>
        <p:spPr>
          <a:xfrm>
            <a:off x="8477521" y="1818881"/>
            <a:ext cx="2301092" cy="2301092"/>
          </a:xfrm>
          <a:prstGeom prst="ellipse">
            <a:avLst/>
          </a:prstGeom>
          <a:solidFill>
            <a:schemeClr val="accent2"/>
          </a:solidFill>
        </p:spPr>
        <p:txBody>
          <a:bodyPr vert="horz"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347663"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143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t>Plan future </a:t>
            </a:r>
            <a:r>
              <a:rPr lang="it-IT" b="1" dirty="0" err="1"/>
              <a:t>maintenance</a:t>
            </a:r>
            <a:endParaRPr lang="it-IT" b="1" dirty="0"/>
          </a:p>
        </p:txBody>
      </p:sp>
    </p:spTree>
    <p:extLst>
      <p:ext uri="{BB962C8B-B14F-4D97-AF65-F5344CB8AC3E}">
        <p14:creationId xmlns:p14="http://schemas.microsoft.com/office/powerpoint/2010/main" val="1028274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Giacomo Detomaso</a:t>
            </a:r>
          </a:p>
          <a:p>
            <a:r>
              <a:rPr lang="en-US" dirty="0"/>
              <a:t>giacomodetomaso24@gmail.com</a:t>
            </a:r>
          </a:p>
        </p:txBody>
      </p:sp>
    </p:spTree>
    <p:extLst>
      <p:ext uri="{BB962C8B-B14F-4D97-AF65-F5344CB8AC3E}">
        <p14:creationId xmlns:p14="http://schemas.microsoft.com/office/powerpoint/2010/main" val="160967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BC545-7BD1-8555-F554-B477CE405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56BDD-39B6-BC24-42A1-21918984654B}"/>
              </a:ext>
            </a:extLst>
          </p:cNvPr>
          <p:cNvSpPr>
            <a:spLocks noGrp="1"/>
          </p:cNvSpPr>
          <p:nvPr>
            <p:ph type="title"/>
          </p:nvPr>
        </p:nvSpPr>
        <p:spPr>
          <a:xfrm>
            <a:off x="1158864" y="1071716"/>
            <a:ext cx="9779183" cy="774720"/>
          </a:xfrm>
        </p:spPr>
        <p:txBody>
          <a:bodyPr/>
          <a:lstStyle/>
          <a:p>
            <a:r>
              <a:rPr lang="en-US" dirty="0"/>
              <a:t>Data collection and quality</a:t>
            </a:r>
          </a:p>
        </p:txBody>
      </p:sp>
      <p:sp>
        <p:nvSpPr>
          <p:cNvPr id="7" name="Content Placeholder 2">
            <a:extLst>
              <a:ext uri="{FF2B5EF4-FFF2-40B4-BE49-F238E27FC236}">
                <a16:creationId xmlns:a16="http://schemas.microsoft.com/office/drawing/2014/main" id="{A3E30C62-368B-5C94-BC2E-D9B2D14995ED}"/>
              </a:ext>
            </a:extLst>
          </p:cNvPr>
          <p:cNvSpPr txBox="1">
            <a:spLocks/>
          </p:cNvSpPr>
          <p:nvPr/>
        </p:nvSpPr>
        <p:spPr>
          <a:xfrm>
            <a:off x="1158860" y="1967482"/>
            <a:ext cx="9779182" cy="3666403"/>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arenR"/>
            </a:pPr>
            <a:r>
              <a:rPr lang="en-US" sz="2400" dirty="0"/>
              <a:t>Data has been collected from a </a:t>
            </a:r>
            <a:r>
              <a:rPr lang="en-US" sz="2400" b="1" dirty="0"/>
              <a:t>Kaggle</a:t>
            </a:r>
            <a:r>
              <a:rPr lang="en-US" sz="2400" dirty="0"/>
              <a:t> dataset that stored the [2012-2020] version of the water consumption dataset of NYC Open data</a:t>
            </a:r>
          </a:p>
          <a:p>
            <a:pPr marL="457200" indent="-457200">
              <a:buAutoNum type="arabicParenR"/>
            </a:pPr>
            <a:r>
              <a:rPr lang="en-US" sz="2400" dirty="0"/>
              <a:t>The dataset presented 24 fields, each one of them is explained in the file dict.xlsx</a:t>
            </a:r>
          </a:p>
          <a:p>
            <a:pPr marL="457200" indent="-457200">
              <a:buAutoNum type="arabicParenR"/>
            </a:pPr>
            <a:r>
              <a:rPr lang="en-US" sz="2400" dirty="0"/>
              <a:t>The real problem was about </a:t>
            </a:r>
            <a:r>
              <a:rPr lang="en-US" sz="2400" b="1" dirty="0"/>
              <a:t>completeness</a:t>
            </a:r>
            <a:r>
              <a:rPr lang="en-US" sz="2400" dirty="0"/>
              <a:t>: there were missing values for meters numbers and their location</a:t>
            </a:r>
          </a:p>
          <a:p>
            <a:pPr marL="457200" indent="-457200">
              <a:buAutoNum type="arabicParenR"/>
            </a:pPr>
            <a:r>
              <a:rPr lang="en-US" sz="2400" dirty="0"/>
              <a:t>Another problem was that the </a:t>
            </a:r>
            <a:r>
              <a:rPr lang="en-US" sz="2400" b="1" dirty="0"/>
              <a:t>unit of analysis </a:t>
            </a:r>
            <a:r>
              <a:rPr lang="en-US" sz="2400" dirty="0"/>
              <a:t>of the dataset was a specific </a:t>
            </a:r>
            <a:r>
              <a:rPr lang="en-US" sz="2400" b="1" dirty="0"/>
              <a:t>water consumption</a:t>
            </a:r>
            <a:r>
              <a:rPr lang="en-US" sz="2400" dirty="0"/>
              <a:t>, and </a:t>
            </a:r>
            <a:r>
              <a:rPr lang="en-US" sz="2400" b="1" dirty="0"/>
              <a:t>not the specific meter </a:t>
            </a:r>
            <a:r>
              <a:rPr lang="en-US" sz="2400" dirty="0"/>
              <a:t>we want to analyze. </a:t>
            </a:r>
          </a:p>
          <a:p>
            <a:pPr marL="457200" indent="-457200">
              <a:buAutoNum type="arabicParenR"/>
            </a:pPr>
            <a:r>
              <a:rPr lang="en-US" sz="2400" dirty="0"/>
              <a:t>An early exploration showed many redundancies and unbalanced categorical features, as long as many of them representing id</a:t>
            </a:r>
            <a:r>
              <a:rPr lang="en-US" sz="2400" i="1" dirty="0"/>
              <a:t>s (useless)</a:t>
            </a:r>
          </a:p>
          <a:p>
            <a:pPr marL="457200" indent="-457200">
              <a:buAutoNum type="arabicParenR"/>
            </a:pPr>
            <a:r>
              <a:rPr lang="en-US" sz="2400" dirty="0"/>
              <a:t>When Boroughs = FHA after a brief search I discovered that related developments are part of QUEENS administration but under control of FHA</a:t>
            </a:r>
          </a:p>
        </p:txBody>
      </p:sp>
    </p:spTree>
    <p:extLst>
      <p:ext uri="{BB962C8B-B14F-4D97-AF65-F5344CB8AC3E}">
        <p14:creationId xmlns:p14="http://schemas.microsoft.com/office/powerpoint/2010/main" val="130486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B8C30-59D7-A908-F20A-3960D7416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3AF86-BC5E-7373-798B-4894355D2290}"/>
              </a:ext>
            </a:extLst>
          </p:cNvPr>
          <p:cNvSpPr>
            <a:spLocks noGrp="1"/>
          </p:cNvSpPr>
          <p:nvPr>
            <p:ph type="ctrTitle"/>
          </p:nvPr>
        </p:nvSpPr>
        <p:spPr>
          <a:xfrm>
            <a:off x="1167494" y="177553"/>
            <a:ext cx="6245912" cy="3269447"/>
          </a:xfrm>
        </p:spPr>
        <p:txBody>
          <a:bodyPr/>
          <a:lstStyle/>
          <a:p>
            <a:r>
              <a:rPr lang="en-US" dirty="0"/>
              <a:t>Data Preparation</a:t>
            </a:r>
          </a:p>
        </p:txBody>
      </p:sp>
    </p:spTree>
    <p:extLst>
      <p:ext uri="{BB962C8B-B14F-4D97-AF65-F5344CB8AC3E}">
        <p14:creationId xmlns:p14="http://schemas.microsoft.com/office/powerpoint/2010/main" val="261431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512C6-939A-3CE4-033E-0EA804863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0F5650-F42B-B45A-2ED8-5773DA00197C}"/>
              </a:ext>
            </a:extLst>
          </p:cNvPr>
          <p:cNvSpPr>
            <a:spLocks noGrp="1"/>
          </p:cNvSpPr>
          <p:nvPr>
            <p:ph type="title"/>
          </p:nvPr>
        </p:nvSpPr>
        <p:spPr>
          <a:xfrm>
            <a:off x="1158860" y="399237"/>
            <a:ext cx="9779183" cy="774720"/>
          </a:xfrm>
        </p:spPr>
        <p:txBody>
          <a:bodyPr/>
          <a:lstStyle/>
          <a:p>
            <a:r>
              <a:rPr lang="en-US" dirty="0"/>
              <a:t>Pre-processing strategy</a:t>
            </a:r>
          </a:p>
        </p:txBody>
      </p:sp>
      <p:sp>
        <p:nvSpPr>
          <p:cNvPr id="7" name="Content Placeholder 2">
            <a:extLst>
              <a:ext uri="{FF2B5EF4-FFF2-40B4-BE49-F238E27FC236}">
                <a16:creationId xmlns:a16="http://schemas.microsoft.com/office/drawing/2014/main" id="{ABF17A4F-78FD-849E-573F-2E75B1EDC014}"/>
              </a:ext>
            </a:extLst>
          </p:cNvPr>
          <p:cNvSpPr txBox="1">
            <a:spLocks/>
          </p:cNvSpPr>
          <p:nvPr/>
        </p:nvSpPr>
        <p:spPr>
          <a:xfrm>
            <a:off x="1158860" y="1430608"/>
            <a:ext cx="9779182" cy="3081384"/>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arenR"/>
            </a:pPr>
            <a:r>
              <a:rPr lang="en-US" sz="2400" dirty="0"/>
              <a:t>It’s obvious that if we want to analyze meters, we </a:t>
            </a:r>
            <a:r>
              <a:rPr lang="en-US" sz="2400" b="1" dirty="0"/>
              <a:t>must aggregate data by its id</a:t>
            </a:r>
          </a:p>
          <a:p>
            <a:pPr marL="457200" indent="-457200">
              <a:buAutoNum type="arabicParenR"/>
            </a:pPr>
            <a:r>
              <a:rPr lang="en-US" sz="2400" dirty="0"/>
              <a:t>For every different meters we want to get overall:</a:t>
            </a:r>
          </a:p>
          <a:p>
            <a:pPr marL="914400" lvl="1" indent="-457200">
              <a:buAutoNum type="arabicParenR"/>
            </a:pPr>
            <a:r>
              <a:rPr lang="en-US" dirty="0"/>
              <a:t>Consumptions</a:t>
            </a:r>
          </a:p>
          <a:p>
            <a:pPr marL="914400" lvl="1" indent="-457200">
              <a:buAutoNum type="arabicParenR"/>
            </a:pPr>
            <a:r>
              <a:rPr lang="en-US" dirty="0"/>
              <a:t>Charges</a:t>
            </a:r>
          </a:p>
          <a:p>
            <a:pPr marL="914400" lvl="1" indent="-457200">
              <a:buAutoNum type="arabicParenR"/>
            </a:pPr>
            <a:r>
              <a:rPr lang="en-US" dirty="0"/>
              <a:t>Total number of days in which the meter is active</a:t>
            </a:r>
          </a:p>
          <a:p>
            <a:pPr marL="914400" lvl="1" indent="-457200">
              <a:buAutoNum type="arabicParenR"/>
            </a:pPr>
            <a:r>
              <a:rPr lang="en-US" dirty="0"/>
              <a:t>First and last service date</a:t>
            </a:r>
          </a:p>
          <a:p>
            <a:pPr marL="914400" lvl="1" indent="-457200">
              <a:buAutoNum type="arabicParenR"/>
            </a:pPr>
            <a:r>
              <a:rPr lang="en-US" dirty="0"/>
              <a:t>And others</a:t>
            </a:r>
          </a:p>
        </p:txBody>
      </p:sp>
    </p:spTree>
    <p:extLst>
      <p:ext uri="{BB962C8B-B14F-4D97-AF65-F5344CB8AC3E}">
        <p14:creationId xmlns:p14="http://schemas.microsoft.com/office/powerpoint/2010/main" val="309097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CE53C-C76B-9587-527B-175721ECBADE}"/>
              </a:ext>
            </a:extLst>
          </p:cNvPr>
          <p:cNvSpPr>
            <a:spLocks noGrp="1"/>
          </p:cNvSpPr>
          <p:nvPr>
            <p:ph type="title"/>
          </p:nvPr>
        </p:nvSpPr>
        <p:spPr/>
        <p:txBody>
          <a:bodyPr/>
          <a:lstStyle/>
          <a:p>
            <a:r>
              <a:rPr lang="en-US" dirty="0"/>
              <a:t>Pre-processing strategy</a:t>
            </a:r>
            <a:endParaRPr lang="it-IT" dirty="0"/>
          </a:p>
        </p:txBody>
      </p:sp>
      <p:sp>
        <p:nvSpPr>
          <p:cNvPr id="4" name="Content Placeholder 2">
            <a:extLst>
              <a:ext uri="{FF2B5EF4-FFF2-40B4-BE49-F238E27FC236}">
                <a16:creationId xmlns:a16="http://schemas.microsoft.com/office/drawing/2014/main" id="{8596888F-CD03-9E4F-C17E-6B2D5F33568A}"/>
              </a:ext>
            </a:extLst>
          </p:cNvPr>
          <p:cNvSpPr txBox="1">
            <a:spLocks noGrp="1"/>
          </p:cNvSpPr>
          <p:nvPr>
            <p:ph idx="1"/>
          </p:nvPr>
        </p:nvSpPr>
        <p:spPr>
          <a:xfrm>
            <a:off x="1158875" y="2096369"/>
            <a:ext cx="9779000" cy="3367087"/>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It is not possible to aggregate if missing features aren’t handled. </a:t>
            </a:r>
            <a:r>
              <a:rPr lang="en-US" sz="2400" dirty="0"/>
              <a:t>Most of them like TDS #, and rate class are handled with a simple imputation. </a:t>
            </a:r>
          </a:p>
          <a:p>
            <a:r>
              <a:rPr lang="en-US" sz="2400" dirty="0"/>
              <a:t>Imputing meter number and location was a bit difficult. Exploring I understood that </a:t>
            </a:r>
            <a:r>
              <a:rPr lang="en-US" sz="2400" b="1" dirty="0"/>
              <a:t>every different meter should be placed on a different location</a:t>
            </a:r>
            <a:r>
              <a:rPr lang="en-US" sz="2400" dirty="0"/>
              <a:t> that could be obviously served by different meters. </a:t>
            </a:r>
          </a:p>
          <a:p>
            <a:pPr marL="285750" indent="-285750">
              <a:buFont typeface="Arial" panose="020B0604020202020204" pitchFamily="34" charset="0"/>
              <a:buChar char="•"/>
            </a:pPr>
            <a:r>
              <a:rPr lang="en-US" sz="2400" dirty="0"/>
              <a:t>I used this relationship to impute meters. </a:t>
            </a:r>
          </a:p>
          <a:p>
            <a:pPr marL="285750" indent="-285750">
              <a:buFont typeface="Arial" panose="020B0604020202020204" pitchFamily="34" charset="0"/>
              <a:buChar char="•"/>
            </a:pPr>
            <a:r>
              <a:rPr lang="en-US" sz="2400" b="1" dirty="0" err="1"/>
              <a:t>Assumpion</a:t>
            </a:r>
            <a:r>
              <a:rPr lang="en-US" sz="2400" dirty="0"/>
              <a:t>: since there is no other way to be sure about how many different locations are marked with a </a:t>
            </a:r>
            <a:r>
              <a:rPr lang="en-US" sz="2400" dirty="0" err="1"/>
              <a:t>NaN</a:t>
            </a:r>
            <a:r>
              <a:rPr lang="en-US" sz="2400" dirty="0"/>
              <a:t>, we will assume that in this cases a single building instance is associated with a single meter.</a:t>
            </a:r>
          </a:p>
        </p:txBody>
      </p:sp>
    </p:spTree>
    <p:extLst>
      <p:ext uri="{BB962C8B-B14F-4D97-AF65-F5344CB8AC3E}">
        <p14:creationId xmlns:p14="http://schemas.microsoft.com/office/powerpoint/2010/main" val="82482275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2.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625</TotalTime>
  <Words>2489</Words>
  <Application>Microsoft Office PowerPoint</Application>
  <PresentationFormat>Widescreen</PresentationFormat>
  <Paragraphs>301</Paragraphs>
  <Slides>58</Slides>
  <Notes>32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58</vt:i4>
      </vt:variant>
    </vt:vector>
  </HeadingPairs>
  <TitlesOfParts>
    <vt:vector size="62" baseType="lpstr">
      <vt:lpstr>Arial</vt:lpstr>
      <vt:lpstr>Calibri</vt:lpstr>
      <vt:lpstr>Tenorite</vt:lpstr>
      <vt:lpstr>Custom</vt:lpstr>
      <vt:lpstr>Data Mining: case study</vt:lpstr>
      <vt:lpstr>Agenda</vt:lpstr>
      <vt:lpstr>Business Understanding</vt:lpstr>
      <vt:lpstr>Business objective</vt:lpstr>
      <vt:lpstr>Data Understanding</vt:lpstr>
      <vt:lpstr>Data collection and quality</vt:lpstr>
      <vt:lpstr>Data Preparation</vt:lpstr>
      <vt:lpstr>Pre-processing strategy</vt:lpstr>
      <vt:lpstr>Pre-processing strategy</vt:lpstr>
      <vt:lpstr>Pre-processing strategy: features</vt:lpstr>
      <vt:lpstr>Pre-processing strategy: pipeline</vt:lpstr>
      <vt:lpstr>After the aggregation…</vt:lpstr>
      <vt:lpstr>After the aggregation…</vt:lpstr>
      <vt:lpstr>Data encoding for clustering</vt:lpstr>
      <vt:lpstr>Data encoding for association rules</vt:lpstr>
      <vt:lpstr>Clustering</vt:lpstr>
      <vt:lpstr>Outliers?</vt:lpstr>
      <vt:lpstr>Clustering types</vt:lpstr>
      <vt:lpstr>Dimensionality reduction</vt:lpstr>
      <vt:lpstr>Pipelines</vt:lpstr>
      <vt:lpstr>K Means PCA</vt:lpstr>
      <vt:lpstr>K Means PCA</vt:lpstr>
      <vt:lpstr>K Means Kernel PCA</vt:lpstr>
      <vt:lpstr>K Means Kernel PCA</vt:lpstr>
      <vt:lpstr>Comments</vt:lpstr>
      <vt:lpstr>Agglomerative Single linkage PCA</vt:lpstr>
      <vt:lpstr>Agglomerative Single linkage PCA</vt:lpstr>
      <vt:lpstr>Agglomerative Single linkage Kernel PCA</vt:lpstr>
      <vt:lpstr>Agglomerative Single linkage Kernel PCA</vt:lpstr>
      <vt:lpstr>Comments</vt:lpstr>
      <vt:lpstr>Agglomerative Ward linkage PCA</vt:lpstr>
      <vt:lpstr>Agglomerative Ward linkage PCA</vt:lpstr>
      <vt:lpstr>Agglomerative Ward linkage Kernel PCA</vt:lpstr>
      <vt:lpstr>Agglomerative Ward linkage Kernel PCA</vt:lpstr>
      <vt:lpstr>Comments</vt:lpstr>
      <vt:lpstr>DBSCAN Kernel PCA</vt:lpstr>
      <vt:lpstr>Comments</vt:lpstr>
      <vt:lpstr>Association rules</vt:lpstr>
      <vt:lpstr>        Why association rules  Note: I’ll report the most interesting ones. Using VS code data wrangler tools other rules can be inspected. I will no</vt:lpstr>
      <vt:lpstr>3 Means PCA</vt:lpstr>
      <vt:lpstr>3 Means PCA</vt:lpstr>
      <vt:lpstr>Comments</vt:lpstr>
      <vt:lpstr>Agglomerative WARD linkage with KPCA (rbf kernel)</vt:lpstr>
      <vt:lpstr>Agglomerative WARD linkage with KPCA (rbf kernel)</vt:lpstr>
      <vt:lpstr>Agglomerative WARD KPCA</vt:lpstr>
      <vt:lpstr>Agglomerative WARD linkage with KPCA (rbf kernel): cluster 0</vt:lpstr>
      <vt:lpstr>Comments</vt:lpstr>
      <vt:lpstr>Agglomerative WARD linkage with KPCA (rbf kernel): cluster 1</vt:lpstr>
      <vt:lpstr>Comments  Question: why did I reported a.r. based on consumptions?</vt:lpstr>
      <vt:lpstr>Agglomerative WARD linkage with KPCA (rbf kernel): cluster 2</vt:lpstr>
      <vt:lpstr>Comments</vt:lpstr>
      <vt:lpstr>Agglomerative WARD linkage with KPCA (rbf kernel): cluster 3</vt:lpstr>
      <vt:lpstr>Comments</vt:lpstr>
      <vt:lpstr>Final comments</vt:lpstr>
      <vt:lpstr>What did we have discovered?</vt:lpstr>
      <vt:lpstr>Possible improvements</vt:lpstr>
      <vt:lpstr>Possible 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DETOMASO GIACOMO</cp:lastModifiedBy>
  <cp:revision>195</cp:revision>
  <dcterms:created xsi:type="dcterms:W3CDTF">2024-11-19T10:42:20Z</dcterms:created>
  <dcterms:modified xsi:type="dcterms:W3CDTF">2024-11-20T10:56:39Z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