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1" r:id="rId6"/>
    <p:sldId id="272" r:id="rId7"/>
    <p:sldId id="278" r:id="rId8"/>
    <p:sldId id="262" r:id="rId9"/>
    <p:sldId id="263" r:id="rId10"/>
    <p:sldId id="273" r:id="rId11"/>
    <p:sldId id="264" r:id="rId12"/>
    <p:sldId id="265" r:id="rId13"/>
    <p:sldId id="274" r:id="rId14"/>
    <p:sldId id="266" r:id="rId15"/>
    <p:sldId id="267" r:id="rId16"/>
    <p:sldId id="275" r:id="rId17"/>
    <p:sldId id="268" r:id="rId18"/>
    <p:sldId id="276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0"/>
    <p:restoredTop sz="94629"/>
  </p:normalViewPr>
  <p:slideViewPr>
    <p:cSldViewPr>
      <p:cViewPr varScale="1">
        <p:scale>
          <a:sx n="69" d="100"/>
          <a:sy n="69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20" y="-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E019B-3700-46C5-AC4D-328CD12547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F86D6C8-C8F7-4FAD-B12E-991761F3C7A5}">
      <dgm:prSet phldrT="[Testo]"/>
      <dgm:spPr/>
      <dgm:t>
        <a:bodyPr/>
        <a:lstStyle/>
        <a:p>
          <a:r>
            <a:rPr lang="it-IT" dirty="0" err="1"/>
            <a:t>What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the A.R.I.A Project ?</a:t>
          </a:r>
        </a:p>
      </dgm:t>
    </dgm:pt>
    <dgm:pt modelId="{CA1B1661-89FE-470B-B69D-B2040F2D6B30}" type="parTrans" cxnId="{7860113D-6C0E-4CFC-AA6E-5B9134369ECE}">
      <dgm:prSet/>
      <dgm:spPr/>
      <dgm:t>
        <a:bodyPr/>
        <a:lstStyle/>
        <a:p>
          <a:endParaRPr lang="it-IT"/>
        </a:p>
      </dgm:t>
    </dgm:pt>
    <dgm:pt modelId="{6C483743-5C71-448C-990B-724DCE1923B0}" type="sibTrans" cxnId="{7860113D-6C0E-4CFC-AA6E-5B9134369ECE}">
      <dgm:prSet/>
      <dgm:spPr/>
      <dgm:t>
        <a:bodyPr/>
        <a:lstStyle/>
        <a:p>
          <a:endParaRPr lang="it-IT"/>
        </a:p>
      </dgm:t>
    </dgm:pt>
    <dgm:pt modelId="{FB837527-293B-47B8-B634-518D5AEFF202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 err="1"/>
            <a:t>Which</a:t>
          </a:r>
          <a:r>
            <a:rPr lang="it-IT" dirty="0"/>
            <a:t> </a:t>
          </a:r>
          <a:r>
            <a:rPr lang="it-IT" dirty="0" err="1"/>
            <a:t>sensors</a:t>
          </a:r>
          <a:r>
            <a:rPr lang="it-IT" dirty="0"/>
            <a:t> do </a:t>
          </a:r>
          <a:r>
            <a:rPr lang="it-IT" dirty="0" err="1"/>
            <a:t>we</a:t>
          </a:r>
          <a:r>
            <a:rPr lang="it-IT" dirty="0"/>
            <a:t> </a:t>
          </a:r>
          <a:r>
            <a:rPr lang="it-IT" dirty="0" err="1"/>
            <a:t>choose</a:t>
          </a:r>
          <a:r>
            <a:rPr lang="it-IT" dirty="0"/>
            <a:t> ?</a:t>
          </a:r>
        </a:p>
      </dgm:t>
    </dgm:pt>
    <dgm:pt modelId="{FEEE60C8-0E27-4387-8AB8-17915C361B12}" type="parTrans" cxnId="{FB33EEBB-1D56-4C7B-89B0-BE9A7EB481D3}">
      <dgm:prSet/>
      <dgm:spPr/>
      <dgm:t>
        <a:bodyPr/>
        <a:lstStyle/>
        <a:p>
          <a:endParaRPr lang="it-IT"/>
        </a:p>
      </dgm:t>
    </dgm:pt>
    <dgm:pt modelId="{750D7E48-2470-4BC0-8840-27A81C2375CD}" type="sibTrans" cxnId="{FB33EEBB-1D56-4C7B-89B0-BE9A7EB481D3}">
      <dgm:prSet/>
      <dgm:spPr/>
      <dgm:t>
        <a:bodyPr/>
        <a:lstStyle/>
        <a:p>
          <a:endParaRPr lang="it-IT"/>
        </a:p>
      </dgm:t>
    </dgm:pt>
    <dgm:pt modelId="{5C4C8E8E-A9A6-4D2B-BC95-5AAE5E2A86D3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err="1"/>
            <a:t>Which</a:t>
          </a:r>
          <a:r>
            <a:rPr lang="it-IT" dirty="0"/>
            <a:t> </a:t>
          </a:r>
          <a:r>
            <a:rPr lang="it-IT" dirty="0" err="1"/>
            <a:t>UAVs</a:t>
          </a:r>
          <a:r>
            <a:rPr lang="it-IT" dirty="0"/>
            <a:t> do </a:t>
          </a:r>
          <a:r>
            <a:rPr lang="it-IT" dirty="0" err="1"/>
            <a:t>we</a:t>
          </a:r>
          <a:r>
            <a:rPr lang="it-IT" dirty="0"/>
            <a:t> </a:t>
          </a:r>
          <a:r>
            <a:rPr lang="it-IT" dirty="0" err="1"/>
            <a:t>choose</a:t>
          </a:r>
          <a:r>
            <a:rPr lang="it-IT" dirty="0"/>
            <a:t> ?</a:t>
          </a:r>
        </a:p>
      </dgm:t>
    </dgm:pt>
    <dgm:pt modelId="{CF5221DC-64F6-4BDB-8917-22ACDB966CE4}" type="parTrans" cxnId="{AE56F781-71AC-4AC9-AA0C-02D35DDD43F5}">
      <dgm:prSet/>
      <dgm:spPr/>
      <dgm:t>
        <a:bodyPr/>
        <a:lstStyle/>
        <a:p>
          <a:endParaRPr lang="it-IT"/>
        </a:p>
      </dgm:t>
    </dgm:pt>
    <dgm:pt modelId="{B703E810-847B-4A1A-AD45-53B886D4069E}" type="sibTrans" cxnId="{AE56F781-71AC-4AC9-AA0C-02D35DDD43F5}">
      <dgm:prSet/>
      <dgm:spPr/>
      <dgm:t>
        <a:bodyPr/>
        <a:lstStyle/>
        <a:p>
          <a:endParaRPr lang="it-IT"/>
        </a:p>
      </dgm:t>
    </dgm:pt>
    <dgm:pt modelId="{9B50F514-2965-484B-9FC8-DB40B8064986}">
      <dgm:prSet phldrT="[Testo]"/>
      <dgm:spPr>
        <a:solidFill>
          <a:srgbClr val="00B050"/>
        </a:solidFill>
      </dgm:spPr>
      <dgm:t>
        <a:bodyPr/>
        <a:lstStyle/>
        <a:p>
          <a:r>
            <a:rPr lang="it-IT" dirty="0"/>
            <a:t>Preliminary hardware </a:t>
          </a:r>
          <a:r>
            <a:rPr lang="it-IT" dirty="0" err="1"/>
            <a:t>configuration</a:t>
          </a:r>
          <a:endParaRPr lang="it-IT" dirty="0"/>
        </a:p>
      </dgm:t>
    </dgm:pt>
    <dgm:pt modelId="{B729F948-0E51-4E87-8373-A93E3A0CB80D}" type="parTrans" cxnId="{49586124-0019-4EB9-B2C3-F79E1FBE2725}">
      <dgm:prSet/>
      <dgm:spPr/>
      <dgm:t>
        <a:bodyPr/>
        <a:lstStyle/>
        <a:p>
          <a:endParaRPr lang="it-IT"/>
        </a:p>
      </dgm:t>
    </dgm:pt>
    <dgm:pt modelId="{5BE558B3-CD94-4D37-B523-752034AA2AF9}" type="sibTrans" cxnId="{49586124-0019-4EB9-B2C3-F79E1FBE2725}">
      <dgm:prSet/>
      <dgm:spPr/>
      <dgm:t>
        <a:bodyPr/>
        <a:lstStyle/>
        <a:p>
          <a:endParaRPr lang="it-IT"/>
        </a:p>
      </dgm:t>
    </dgm:pt>
    <dgm:pt modelId="{7A6EB4BF-3A12-4CAC-BE6B-7DB3244C203A}">
      <dgm:prSet phldrT="[Testo]"/>
      <dgm:spPr>
        <a:solidFill>
          <a:srgbClr val="FF0000"/>
        </a:solidFill>
      </dgm:spPr>
      <dgm:t>
        <a:bodyPr/>
        <a:lstStyle/>
        <a:p>
          <a:r>
            <a:rPr lang="it-IT" dirty="0"/>
            <a:t>Future </a:t>
          </a:r>
          <a:r>
            <a:rPr lang="it-IT" dirty="0" err="1"/>
            <a:t>developments</a:t>
          </a:r>
          <a:endParaRPr lang="it-IT" dirty="0"/>
        </a:p>
      </dgm:t>
    </dgm:pt>
    <dgm:pt modelId="{8182521D-3573-404D-A26A-758CEE828852}" type="parTrans" cxnId="{A8B6C527-EB95-494C-AF3E-DE0407270F29}">
      <dgm:prSet/>
      <dgm:spPr/>
      <dgm:t>
        <a:bodyPr/>
        <a:lstStyle/>
        <a:p>
          <a:endParaRPr lang="it-IT"/>
        </a:p>
      </dgm:t>
    </dgm:pt>
    <dgm:pt modelId="{212A2879-3569-4BAD-9DAD-FC2BEE6FC662}" type="sibTrans" cxnId="{A8B6C527-EB95-494C-AF3E-DE0407270F29}">
      <dgm:prSet/>
      <dgm:spPr/>
      <dgm:t>
        <a:bodyPr/>
        <a:lstStyle/>
        <a:p>
          <a:endParaRPr lang="it-IT"/>
        </a:p>
      </dgm:t>
    </dgm:pt>
    <dgm:pt modelId="{32A6FF61-A084-4F3C-A88A-C2D01B363773}" type="pres">
      <dgm:prSet presAssocID="{FB7E019B-3700-46C5-AC4D-328CD12547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0EF23C6-0951-4ACC-95F2-B788745983CD}" type="pres">
      <dgm:prSet presAssocID="{6F86D6C8-C8F7-4FAD-B12E-991761F3C7A5}" presName="parentLin" presStyleCnt="0"/>
      <dgm:spPr/>
    </dgm:pt>
    <dgm:pt modelId="{85F3B17C-1698-4133-A3C7-0DFC0E443263}" type="pres">
      <dgm:prSet presAssocID="{6F86D6C8-C8F7-4FAD-B12E-991761F3C7A5}" presName="parentLeftMargin" presStyleLbl="node1" presStyleIdx="0" presStyleCnt="5"/>
      <dgm:spPr/>
      <dgm:t>
        <a:bodyPr/>
        <a:lstStyle/>
        <a:p>
          <a:endParaRPr lang="it-IT"/>
        </a:p>
      </dgm:t>
    </dgm:pt>
    <dgm:pt modelId="{A763B96F-40EC-4808-AE57-7AA90F5E8C2B}" type="pres">
      <dgm:prSet presAssocID="{6F86D6C8-C8F7-4FAD-B12E-991761F3C7A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2751748-D7E7-4061-8E6F-744885BBE49D}" type="pres">
      <dgm:prSet presAssocID="{6F86D6C8-C8F7-4FAD-B12E-991761F3C7A5}" presName="negativeSpace" presStyleCnt="0"/>
      <dgm:spPr/>
    </dgm:pt>
    <dgm:pt modelId="{005F42CE-C3B0-4282-B82D-80607F4E68DC}" type="pres">
      <dgm:prSet presAssocID="{6F86D6C8-C8F7-4FAD-B12E-991761F3C7A5}" presName="childText" presStyleLbl="conFgAcc1" presStyleIdx="0" presStyleCnt="5">
        <dgm:presLayoutVars>
          <dgm:bulletEnabled val="1"/>
        </dgm:presLayoutVars>
      </dgm:prSet>
      <dgm:spPr/>
    </dgm:pt>
    <dgm:pt modelId="{D9D66ECC-1AF4-4BE5-8EEC-F58776ABECE7}" type="pres">
      <dgm:prSet presAssocID="{6C483743-5C71-448C-990B-724DCE1923B0}" presName="spaceBetweenRectangles" presStyleCnt="0"/>
      <dgm:spPr/>
    </dgm:pt>
    <dgm:pt modelId="{16B18FA4-073B-4975-BE68-0B1F3A664DD4}" type="pres">
      <dgm:prSet presAssocID="{FB837527-293B-47B8-B634-518D5AEFF202}" presName="parentLin" presStyleCnt="0"/>
      <dgm:spPr/>
    </dgm:pt>
    <dgm:pt modelId="{436F7820-3BD8-4E0A-A499-761CD64C3B11}" type="pres">
      <dgm:prSet presAssocID="{FB837527-293B-47B8-B634-518D5AEFF202}" presName="parentLeftMargin" presStyleLbl="node1" presStyleIdx="0" presStyleCnt="5"/>
      <dgm:spPr/>
      <dgm:t>
        <a:bodyPr/>
        <a:lstStyle/>
        <a:p>
          <a:endParaRPr lang="it-IT"/>
        </a:p>
      </dgm:t>
    </dgm:pt>
    <dgm:pt modelId="{C912F4D3-1BA0-437C-9947-D0490796AB9C}" type="pres">
      <dgm:prSet presAssocID="{FB837527-293B-47B8-B634-518D5AEFF2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F7A81D-BF2B-4E8F-B572-4945031FFAE7}" type="pres">
      <dgm:prSet presAssocID="{FB837527-293B-47B8-B634-518D5AEFF202}" presName="negativeSpace" presStyleCnt="0"/>
      <dgm:spPr/>
    </dgm:pt>
    <dgm:pt modelId="{B98DFB00-4B94-4939-865E-6BDB5CE7C75B}" type="pres">
      <dgm:prSet presAssocID="{FB837527-293B-47B8-B634-518D5AEFF20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BBD935F0-79E4-4A76-9DDB-DA8F6C2F3B7A}" type="pres">
      <dgm:prSet presAssocID="{750D7E48-2470-4BC0-8840-27A81C2375CD}" presName="spaceBetweenRectangles" presStyleCnt="0"/>
      <dgm:spPr/>
    </dgm:pt>
    <dgm:pt modelId="{2207EFF4-B25D-47D1-8704-F56694BE5E05}" type="pres">
      <dgm:prSet presAssocID="{5C4C8E8E-A9A6-4D2B-BC95-5AAE5E2A86D3}" presName="parentLin" presStyleCnt="0"/>
      <dgm:spPr/>
    </dgm:pt>
    <dgm:pt modelId="{06E7BF64-F4F2-4FBF-8EC1-9A33B3835D97}" type="pres">
      <dgm:prSet presAssocID="{5C4C8E8E-A9A6-4D2B-BC95-5AAE5E2A86D3}" presName="parentLeftMargin" presStyleLbl="node1" presStyleIdx="1" presStyleCnt="5"/>
      <dgm:spPr/>
      <dgm:t>
        <a:bodyPr/>
        <a:lstStyle/>
        <a:p>
          <a:endParaRPr lang="it-IT"/>
        </a:p>
      </dgm:t>
    </dgm:pt>
    <dgm:pt modelId="{DB3076DF-8275-4E14-9B4E-2932D48F1B1D}" type="pres">
      <dgm:prSet presAssocID="{5C4C8E8E-A9A6-4D2B-BC95-5AAE5E2A86D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AF2FFAD-FB16-4AE4-97A0-BACC5EBDE655}" type="pres">
      <dgm:prSet presAssocID="{5C4C8E8E-A9A6-4D2B-BC95-5AAE5E2A86D3}" presName="negativeSpace" presStyleCnt="0"/>
      <dgm:spPr/>
    </dgm:pt>
    <dgm:pt modelId="{C7804D4C-C131-4535-8BC1-EA8A0E9B4A25}" type="pres">
      <dgm:prSet presAssocID="{5C4C8E8E-A9A6-4D2B-BC95-5AAE5E2A86D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92D050"/>
          </a:solidFill>
        </a:ln>
      </dgm:spPr>
    </dgm:pt>
    <dgm:pt modelId="{B0476523-FB85-48C9-914E-2194E6328F46}" type="pres">
      <dgm:prSet presAssocID="{B703E810-847B-4A1A-AD45-53B886D4069E}" presName="spaceBetweenRectangles" presStyleCnt="0"/>
      <dgm:spPr/>
    </dgm:pt>
    <dgm:pt modelId="{F507B5AF-A398-4DE1-A4DA-9FC410D139B0}" type="pres">
      <dgm:prSet presAssocID="{9B50F514-2965-484B-9FC8-DB40B8064986}" presName="parentLin" presStyleCnt="0"/>
      <dgm:spPr/>
    </dgm:pt>
    <dgm:pt modelId="{AFB99BA6-A7E4-4A05-B09E-570C6F22FDCE}" type="pres">
      <dgm:prSet presAssocID="{9B50F514-2965-484B-9FC8-DB40B8064986}" presName="parentLeftMargin" presStyleLbl="node1" presStyleIdx="2" presStyleCnt="5"/>
      <dgm:spPr/>
      <dgm:t>
        <a:bodyPr/>
        <a:lstStyle/>
        <a:p>
          <a:endParaRPr lang="it-IT"/>
        </a:p>
      </dgm:t>
    </dgm:pt>
    <dgm:pt modelId="{59F9D6ED-EDCC-429E-86C5-B4B9651B4C15}" type="pres">
      <dgm:prSet presAssocID="{9B50F514-2965-484B-9FC8-DB40B806498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E4F02E-D028-494B-92C4-624728491AC4}" type="pres">
      <dgm:prSet presAssocID="{9B50F514-2965-484B-9FC8-DB40B8064986}" presName="negativeSpace" presStyleCnt="0"/>
      <dgm:spPr/>
    </dgm:pt>
    <dgm:pt modelId="{45ADF431-D214-408B-83E5-420EC1C02EA4}" type="pres">
      <dgm:prSet presAssocID="{9B50F514-2965-484B-9FC8-DB40B80649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00B050"/>
          </a:solidFill>
        </a:ln>
      </dgm:spPr>
    </dgm:pt>
    <dgm:pt modelId="{8455F656-DEFD-48B2-9A59-5FDF14780D27}" type="pres">
      <dgm:prSet presAssocID="{5BE558B3-CD94-4D37-B523-752034AA2AF9}" presName="spaceBetweenRectangles" presStyleCnt="0"/>
      <dgm:spPr/>
    </dgm:pt>
    <dgm:pt modelId="{B5DCBB34-A983-4C3F-B3F1-603B3F5E1B4A}" type="pres">
      <dgm:prSet presAssocID="{7A6EB4BF-3A12-4CAC-BE6B-7DB3244C203A}" presName="parentLin" presStyleCnt="0"/>
      <dgm:spPr/>
    </dgm:pt>
    <dgm:pt modelId="{98149610-A1B3-4CD4-93A3-CA30EEB6B483}" type="pres">
      <dgm:prSet presAssocID="{7A6EB4BF-3A12-4CAC-BE6B-7DB3244C203A}" presName="parentLeftMargin" presStyleLbl="node1" presStyleIdx="3" presStyleCnt="5"/>
      <dgm:spPr/>
      <dgm:t>
        <a:bodyPr/>
        <a:lstStyle/>
        <a:p>
          <a:endParaRPr lang="it-IT"/>
        </a:p>
      </dgm:t>
    </dgm:pt>
    <dgm:pt modelId="{7E592C25-6DDA-4CB0-9EDB-16550ECFE54B}" type="pres">
      <dgm:prSet presAssocID="{7A6EB4BF-3A12-4CAC-BE6B-7DB3244C203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4E3118-6B05-496D-801E-EC6E7BF43DAA}" type="pres">
      <dgm:prSet presAssocID="{7A6EB4BF-3A12-4CAC-BE6B-7DB3244C203A}" presName="negativeSpace" presStyleCnt="0"/>
      <dgm:spPr/>
    </dgm:pt>
    <dgm:pt modelId="{5F521AA1-271A-446F-BA23-74FB55D64F6A}" type="pres">
      <dgm:prSet presAssocID="{7A6EB4BF-3A12-4CAC-BE6B-7DB3244C203A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FF0000"/>
          </a:solidFill>
        </a:ln>
      </dgm:spPr>
    </dgm:pt>
  </dgm:ptLst>
  <dgm:cxnLst>
    <dgm:cxn modelId="{30F32D12-C70A-4D86-8611-EE2017815375}" type="presOf" srcId="{5C4C8E8E-A9A6-4D2B-BC95-5AAE5E2A86D3}" destId="{06E7BF64-F4F2-4FBF-8EC1-9A33B3835D97}" srcOrd="0" destOrd="0" presId="urn:microsoft.com/office/officeart/2005/8/layout/list1"/>
    <dgm:cxn modelId="{AE56F781-71AC-4AC9-AA0C-02D35DDD43F5}" srcId="{FB7E019B-3700-46C5-AC4D-328CD12547D0}" destId="{5C4C8E8E-A9A6-4D2B-BC95-5AAE5E2A86D3}" srcOrd="2" destOrd="0" parTransId="{CF5221DC-64F6-4BDB-8917-22ACDB966CE4}" sibTransId="{B703E810-847B-4A1A-AD45-53B886D4069E}"/>
    <dgm:cxn modelId="{772FF362-8AB0-486A-B026-6E5742F4FC64}" type="presOf" srcId="{7A6EB4BF-3A12-4CAC-BE6B-7DB3244C203A}" destId="{7E592C25-6DDA-4CB0-9EDB-16550ECFE54B}" srcOrd="1" destOrd="0" presId="urn:microsoft.com/office/officeart/2005/8/layout/list1"/>
    <dgm:cxn modelId="{7860113D-6C0E-4CFC-AA6E-5B9134369ECE}" srcId="{FB7E019B-3700-46C5-AC4D-328CD12547D0}" destId="{6F86D6C8-C8F7-4FAD-B12E-991761F3C7A5}" srcOrd="0" destOrd="0" parTransId="{CA1B1661-89FE-470B-B69D-B2040F2D6B30}" sibTransId="{6C483743-5C71-448C-990B-724DCE1923B0}"/>
    <dgm:cxn modelId="{F5F01D25-E530-4160-A342-F702B325639C}" type="presOf" srcId="{7A6EB4BF-3A12-4CAC-BE6B-7DB3244C203A}" destId="{98149610-A1B3-4CD4-93A3-CA30EEB6B483}" srcOrd="0" destOrd="0" presId="urn:microsoft.com/office/officeart/2005/8/layout/list1"/>
    <dgm:cxn modelId="{8558ABA2-FC64-497F-A789-48342DB135D2}" type="presOf" srcId="{FB837527-293B-47B8-B634-518D5AEFF202}" destId="{C912F4D3-1BA0-437C-9947-D0490796AB9C}" srcOrd="1" destOrd="0" presId="urn:microsoft.com/office/officeart/2005/8/layout/list1"/>
    <dgm:cxn modelId="{A2E4D302-34D6-4D99-B8B5-21BF2D96A186}" type="presOf" srcId="{6F86D6C8-C8F7-4FAD-B12E-991761F3C7A5}" destId="{A763B96F-40EC-4808-AE57-7AA90F5E8C2B}" srcOrd="1" destOrd="0" presId="urn:microsoft.com/office/officeart/2005/8/layout/list1"/>
    <dgm:cxn modelId="{FB33EEBB-1D56-4C7B-89B0-BE9A7EB481D3}" srcId="{FB7E019B-3700-46C5-AC4D-328CD12547D0}" destId="{FB837527-293B-47B8-B634-518D5AEFF202}" srcOrd="1" destOrd="0" parTransId="{FEEE60C8-0E27-4387-8AB8-17915C361B12}" sibTransId="{750D7E48-2470-4BC0-8840-27A81C2375CD}"/>
    <dgm:cxn modelId="{F96261DD-CD57-45A8-BFDC-AAF68A0AFA06}" type="presOf" srcId="{9B50F514-2965-484B-9FC8-DB40B8064986}" destId="{AFB99BA6-A7E4-4A05-B09E-570C6F22FDCE}" srcOrd="0" destOrd="0" presId="urn:microsoft.com/office/officeart/2005/8/layout/list1"/>
    <dgm:cxn modelId="{A8B6C527-EB95-494C-AF3E-DE0407270F29}" srcId="{FB7E019B-3700-46C5-AC4D-328CD12547D0}" destId="{7A6EB4BF-3A12-4CAC-BE6B-7DB3244C203A}" srcOrd="4" destOrd="0" parTransId="{8182521D-3573-404D-A26A-758CEE828852}" sibTransId="{212A2879-3569-4BAD-9DAD-FC2BEE6FC662}"/>
    <dgm:cxn modelId="{3233631A-166E-4C9E-AAAF-DE018B06D949}" type="presOf" srcId="{FB7E019B-3700-46C5-AC4D-328CD12547D0}" destId="{32A6FF61-A084-4F3C-A88A-C2D01B363773}" srcOrd="0" destOrd="0" presId="urn:microsoft.com/office/officeart/2005/8/layout/list1"/>
    <dgm:cxn modelId="{11D74221-D83F-4FE6-9D94-A0D642BAFC12}" type="presOf" srcId="{6F86D6C8-C8F7-4FAD-B12E-991761F3C7A5}" destId="{85F3B17C-1698-4133-A3C7-0DFC0E443263}" srcOrd="0" destOrd="0" presId="urn:microsoft.com/office/officeart/2005/8/layout/list1"/>
    <dgm:cxn modelId="{A76E2835-C67F-46B7-AFFF-066CBBC79F4F}" type="presOf" srcId="{5C4C8E8E-A9A6-4D2B-BC95-5AAE5E2A86D3}" destId="{DB3076DF-8275-4E14-9B4E-2932D48F1B1D}" srcOrd="1" destOrd="0" presId="urn:microsoft.com/office/officeart/2005/8/layout/list1"/>
    <dgm:cxn modelId="{6F9FCF91-755C-4EC6-9E65-773632C26789}" type="presOf" srcId="{FB837527-293B-47B8-B634-518D5AEFF202}" destId="{436F7820-3BD8-4E0A-A499-761CD64C3B11}" srcOrd="0" destOrd="0" presId="urn:microsoft.com/office/officeart/2005/8/layout/list1"/>
    <dgm:cxn modelId="{49586124-0019-4EB9-B2C3-F79E1FBE2725}" srcId="{FB7E019B-3700-46C5-AC4D-328CD12547D0}" destId="{9B50F514-2965-484B-9FC8-DB40B8064986}" srcOrd="3" destOrd="0" parTransId="{B729F948-0E51-4E87-8373-A93E3A0CB80D}" sibTransId="{5BE558B3-CD94-4D37-B523-752034AA2AF9}"/>
    <dgm:cxn modelId="{BD0AE7FF-CAA5-4FC8-ADAB-56452EE7059C}" type="presOf" srcId="{9B50F514-2965-484B-9FC8-DB40B8064986}" destId="{59F9D6ED-EDCC-429E-86C5-B4B9651B4C15}" srcOrd="1" destOrd="0" presId="urn:microsoft.com/office/officeart/2005/8/layout/list1"/>
    <dgm:cxn modelId="{D3A37737-FE6C-40BB-A6EA-E13E577DB830}" type="presParOf" srcId="{32A6FF61-A084-4F3C-A88A-C2D01B363773}" destId="{30EF23C6-0951-4ACC-95F2-B788745983CD}" srcOrd="0" destOrd="0" presId="urn:microsoft.com/office/officeart/2005/8/layout/list1"/>
    <dgm:cxn modelId="{B32E5AD8-6E31-4C03-96FA-844C08815F59}" type="presParOf" srcId="{30EF23C6-0951-4ACC-95F2-B788745983CD}" destId="{85F3B17C-1698-4133-A3C7-0DFC0E443263}" srcOrd="0" destOrd="0" presId="urn:microsoft.com/office/officeart/2005/8/layout/list1"/>
    <dgm:cxn modelId="{C4C6B8E7-5752-4095-A335-BDB077575671}" type="presParOf" srcId="{30EF23C6-0951-4ACC-95F2-B788745983CD}" destId="{A763B96F-40EC-4808-AE57-7AA90F5E8C2B}" srcOrd="1" destOrd="0" presId="urn:microsoft.com/office/officeart/2005/8/layout/list1"/>
    <dgm:cxn modelId="{83CEC051-5A60-4A96-A9B8-E4543A1A5158}" type="presParOf" srcId="{32A6FF61-A084-4F3C-A88A-C2D01B363773}" destId="{C2751748-D7E7-4061-8E6F-744885BBE49D}" srcOrd="1" destOrd="0" presId="urn:microsoft.com/office/officeart/2005/8/layout/list1"/>
    <dgm:cxn modelId="{F7AF93CB-0435-4A71-B8B3-7D1CCA14C861}" type="presParOf" srcId="{32A6FF61-A084-4F3C-A88A-C2D01B363773}" destId="{005F42CE-C3B0-4282-B82D-80607F4E68DC}" srcOrd="2" destOrd="0" presId="urn:microsoft.com/office/officeart/2005/8/layout/list1"/>
    <dgm:cxn modelId="{B0CA196B-44BD-462A-8F95-1C0C7ACD9CC4}" type="presParOf" srcId="{32A6FF61-A084-4F3C-A88A-C2D01B363773}" destId="{D9D66ECC-1AF4-4BE5-8EEC-F58776ABECE7}" srcOrd="3" destOrd="0" presId="urn:microsoft.com/office/officeart/2005/8/layout/list1"/>
    <dgm:cxn modelId="{28C2F98E-9B36-4884-B473-762438EB1592}" type="presParOf" srcId="{32A6FF61-A084-4F3C-A88A-C2D01B363773}" destId="{16B18FA4-073B-4975-BE68-0B1F3A664DD4}" srcOrd="4" destOrd="0" presId="urn:microsoft.com/office/officeart/2005/8/layout/list1"/>
    <dgm:cxn modelId="{1378E37F-4143-4988-B676-9CAB553E3AA9}" type="presParOf" srcId="{16B18FA4-073B-4975-BE68-0B1F3A664DD4}" destId="{436F7820-3BD8-4E0A-A499-761CD64C3B11}" srcOrd="0" destOrd="0" presId="urn:microsoft.com/office/officeart/2005/8/layout/list1"/>
    <dgm:cxn modelId="{D1A56842-5174-420F-9DC9-E0D123D58A1F}" type="presParOf" srcId="{16B18FA4-073B-4975-BE68-0B1F3A664DD4}" destId="{C912F4D3-1BA0-437C-9947-D0490796AB9C}" srcOrd="1" destOrd="0" presId="urn:microsoft.com/office/officeart/2005/8/layout/list1"/>
    <dgm:cxn modelId="{4D57D20F-395F-4003-9125-56BF4D5EB4FF}" type="presParOf" srcId="{32A6FF61-A084-4F3C-A88A-C2D01B363773}" destId="{87F7A81D-BF2B-4E8F-B572-4945031FFAE7}" srcOrd="5" destOrd="0" presId="urn:microsoft.com/office/officeart/2005/8/layout/list1"/>
    <dgm:cxn modelId="{CE294F07-6F57-4798-8BCC-ABBD99A0BDC0}" type="presParOf" srcId="{32A6FF61-A084-4F3C-A88A-C2D01B363773}" destId="{B98DFB00-4B94-4939-865E-6BDB5CE7C75B}" srcOrd="6" destOrd="0" presId="urn:microsoft.com/office/officeart/2005/8/layout/list1"/>
    <dgm:cxn modelId="{EF9C566B-5669-4B22-8C41-F362FB37AB50}" type="presParOf" srcId="{32A6FF61-A084-4F3C-A88A-C2D01B363773}" destId="{BBD935F0-79E4-4A76-9DDB-DA8F6C2F3B7A}" srcOrd="7" destOrd="0" presId="urn:microsoft.com/office/officeart/2005/8/layout/list1"/>
    <dgm:cxn modelId="{6D03DBC0-CF3E-45D8-8DC7-947B1508C3F1}" type="presParOf" srcId="{32A6FF61-A084-4F3C-A88A-C2D01B363773}" destId="{2207EFF4-B25D-47D1-8704-F56694BE5E05}" srcOrd="8" destOrd="0" presId="urn:microsoft.com/office/officeart/2005/8/layout/list1"/>
    <dgm:cxn modelId="{4727B1B2-50F3-42CF-B9E5-06B38BFF83A6}" type="presParOf" srcId="{2207EFF4-B25D-47D1-8704-F56694BE5E05}" destId="{06E7BF64-F4F2-4FBF-8EC1-9A33B3835D97}" srcOrd="0" destOrd="0" presId="urn:microsoft.com/office/officeart/2005/8/layout/list1"/>
    <dgm:cxn modelId="{CD9891A3-604A-4529-8496-BE2FFC2E5FB6}" type="presParOf" srcId="{2207EFF4-B25D-47D1-8704-F56694BE5E05}" destId="{DB3076DF-8275-4E14-9B4E-2932D48F1B1D}" srcOrd="1" destOrd="0" presId="urn:microsoft.com/office/officeart/2005/8/layout/list1"/>
    <dgm:cxn modelId="{9CBA6F1D-1CEE-4105-BDCE-AD49F0E55262}" type="presParOf" srcId="{32A6FF61-A084-4F3C-A88A-C2D01B363773}" destId="{0AF2FFAD-FB16-4AE4-97A0-BACC5EBDE655}" srcOrd="9" destOrd="0" presId="urn:microsoft.com/office/officeart/2005/8/layout/list1"/>
    <dgm:cxn modelId="{F3DB7502-645B-48DB-8687-E31EFE071B01}" type="presParOf" srcId="{32A6FF61-A084-4F3C-A88A-C2D01B363773}" destId="{C7804D4C-C131-4535-8BC1-EA8A0E9B4A25}" srcOrd="10" destOrd="0" presId="urn:microsoft.com/office/officeart/2005/8/layout/list1"/>
    <dgm:cxn modelId="{456A5783-3CE2-4316-85A9-86B4F13A6D16}" type="presParOf" srcId="{32A6FF61-A084-4F3C-A88A-C2D01B363773}" destId="{B0476523-FB85-48C9-914E-2194E6328F46}" srcOrd="11" destOrd="0" presId="urn:microsoft.com/office/officeart/2005/8/layout/list1"/>
    <dgm:cxn modelId="{BF91A47C-3DFA-46E1-9EF0-03E492A3DC65}" type="presParOf" srcId="{32A6FF61-A084-4F3C-A88A-C2D01B363773}" destId="{F507B5AF-A398-4DE1-A4DA-9FC410D139B0}" srcOrd="12" destOrd="0" presId="urn:microsoft.com/office/officeart/2005/8/layout/list1"/>
    <dgm:cxn modelId="{E396CF92-20FC-48DA-AE11-18704D4547B7}" type="presParOf" srcId="{F507B5AF-A398-4DE1-A4DA-9FC410D139B0}" destId="{AFB99BA6-A7E4-4A05-B09E-570C6F22FDCE}" srcOrd="0" destOrd="0" presId="urn:microsoft.com/office/officeart/2005/8/layout/list1"/>
    <dgm:cxn modelId="{BDA7F8FE-2F4F-41DF-BB58-0B93838E04C6}" type="presParOf" srcId="{F507B5AF-A398-4DE1-A4DA-9FC410D139B0}" destId="{59F9D6ED-EDCC-429E-86C5-B4B9651B4C15}" srcOrd="1" destOrd="0" presId="urn:microsoft.com/office/officeart/2005/8/layout/list1"/>
    <dgm:cxn modelId="{85BC0B71-9D90-4A3D-B278-5CFA0B19F753}" type="presParOf" srcId="{32A6FF61-A084-4F3C-A88A-C2D01B363773}" destId="{A8E4F02E-D028-494B-92C4-624728491AC4}" srcOrd="13" destOrd="0" presId="urn:microsoft.com/office/officeart/2005/8/layout/list1"/>
    <dgm:cxn modelId="{85CA95EE-4FD0-41EE-B754-5AE6EBEA5ED6}" type="presParOf" srcId="{32A6FF61-A084-4F3C-A88A-C2D01B363773}" destId="{45ADF431-D214-408B-83E5-420EC1C02EA4}" srcOrd="14" destOrd="0" presId="urn:microsoft.com/office/officeart/2005/8/layout/list1"/>
    <dgm:cxn modelId="{102B0D74-570D-42E4-853B-9574F4ECC295}" type="presParOf" srcId="{32A6FF61-A084-4F3C-A88A-C2D01B363773}" destId="{8455F656-DEFD-48B2-9A59-5FDF14780D27}" srcOrd="15" destOrd="0" presId="urn:microsoft.com/office/officeart/2005/8/layout/list1"/>
    <dgm:cxn modelId="{083D5697-FCAC-490E-A457-077C07403D35}" type="presParOf" srcId="{32A6FF61-A084-4F3C-A88A-C2D01B363773}" destId="{B5DCBB34-A983-4C3F-B3F1-603B3F5E1B4A}" srcOrd="16" destOrd="0" presId="urn:microsoft.com/office/officeart/2005/8/layout/list1"/>
    <dgm:cxn modelId="{8F82951E-C796-4C64-BC28-F39D333E270D}" type="presParOf" srcId="{B5DCBB34-A983-4C3F-B3F1-603B3F5E1B4A}" destId="{98149610-A1B3-4CD4-93A3-CA30EEB6B483}" srcOrd="0" destOrd="0" presId="urn:microsoft.com/office/officeart/2005/8/layout/list1"/>
    <dgm:cxn modelId="{A86098B7-276C-4F0D-BE1D-AD527371AE6A}" type="presParOf" srcId="{B5DCBB34-A983-4C3F-B3F1-603B3F5E1B4A}" destId="{7E592C25-6DDA-4CB0-9EDB-16550ECFE54B}" srcOrd="1" destOrd="0" presId="urn:microsoft.com/office/officeart/2005/8/layout/list1"/>
    <dgm:cxn modelId="{B3E5DE44-4EAF-4F39-9B45-2C644C35D730}" type="presParOf" srcId="{32A6FF61-A084-4F3C-A88A-C2D01B363773}" destId="{014E3118-6B05-496D-801E-EC6E7BF43DAA}" srcOrd="17" destOrd="0" presId="urn:microsoft.com/office/officeart/2005/8/layout/list1"/>
    <dgm:cxn modelId="{53F99BB1-D450-4E0E-8F38-90A1A4CD44D0}" type="presParOf" srcId="{32A6FF61-A084-4F3C-A88A-C2D01B363773}" destId="{5F521AA1-271A-446F-BA23-74FB55D64F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FFB3F-58C4-408A-8C06-118F9FA2AAA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20FE2F6-17E1-45DB-BC7A-94C7D76377CF}">
      <dgm:prSet phldrT="[Testo]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it-IT" dirty="0">
              <a:solidFill>
                <a:srgbClr val="FF0000"/>
              </a:solidFill>
            </a:rPr>
            <a:t>A.R.I.A</a:t>
          </a:r>
        </a:p>
      </dgm:t>
    </dgm:pt>
    <dgm:pt modelId="{54614A14-E38B-49B6-8AC5-E3F6E2B2CC12}" type="parTrans" cxnId="{5B2A54BF-1F60-4FA0-BDD3-EC5560EB666F}">
      <dgm:prSet/>
      <dgm:spPr/>
      <dgm:t>
        <a:bodyPr/>
        <a:lstStyle/>
        <a:p>
          <a:endParaRPr lang="it-IT"/>
        </a:p>
      </dgm:t>
    </dgm:pt>
    <dgm:pt modelId="{66FAD300-6BC3-450A-A0B7-1BA385F347E0}" type="sibTrans" cxnId="{5B2A54BF-1F60-4FA0-BDD3-EC5560EB666F}">
      <dgm:prSet/>
      <dgm:spPr/>
      <dgm:t>
        <a:bodyPr/>
        <a:lstStyle/>
        <a:p>
          <a:endParaRPr lang="it-IT"/>
        </a:p>
      </dgm:t>
    </dgm:pt>
    <dgm:pt modelId="{9A219DFE-0425-4AC7-AF78-0F65B8C4CA55}">
      <dgm:prSet phldrT="[Testo]"/>
      <dgm:spPr/>
      <dgm:t>
        <a:bodyPr/>
        <a:lstStyle/>
        <a:p>
          <a:r>
            <a:rPr lang="it-IT" dirty="0">
              <a:solidFill>
                <a:srgbClr val="FF0000"/>
              </a:solidFill>
            </a:rPr>
            <a:t>A</a:t>
          </a:r>
          <a:r>
            <a:rPr lang="it-IT" dirty="0"/>
            <a:t>nalisi</a:t>
          </a:r>
        </a:p>
      </dgm:t>
    </dgm:pt>
    <dgm:pt modelId="{CC1334D2-E7B7-4AC1-B8F1-55A66C2605E3}" type="parTrans" cxnId="{7B703D49-8852-464D-A81D-14D86384B2AD}">
      <dgm:prSet/>
      <dgm:spPr/>
      <dgm:t>
        <a:bodyPr/>
        <a:lstStyle/>
        <a:p>
          <a:endParaRPr lang="it-IT"/>
        </a:p>
      </dgm:t>
    </dgm:pt>
    <dgm:pt modelId="{02A0AEAD-E058-436C-B321-7BB25A20643B}" type="sibTrans" cxnId="{7B703D49-8852-464D-A81D-14D86384B2AD}">
      <dgm:prSet/>
      <dgm:spPr/>
      <dgm:t>
        <a:bodyPr/>
        <a:lstStyle/>
        <a:p>
          <a:endParaRPr lang="it-IT"/>
        </a:p>
      </dgm:t>
    </dgm:pt>
    <dgm:pt modelId="{FB0EEF18-508B-43FC-AEFD-144D59446E33}">
      <dgm:prSet phldrT="[Testo]"/>
      <dgm:spPr/>
      <dgm:t>
        <a:bodyPr/>
        <a:lstStyle/>
        <a:p>
          <a:r>
            <a:rPr lang="it-IT" dirty="0" err="1"/>
            <a:t>Monitoring</a:t>
          </a:r>
          <a:endParaRPr lang="it-IT" dirty="0"/>
        </a:p>
      </dgm:t>
    </dgm:pt>
    <dgm:pt modelId="{8D440D0F-B72B-4FFA-9805-7E25A9423377}" type="parTrans" cxnId="{48DFFBCF-077F-43F1-8D12-6EBFBEBC889B}">
      <dgm:prSet/>
      <dgm:spPr>
        <a:ln>
          <a:solidFill>
            <a:srgbClr val="FF0000"/>
          </a:solidFill>
        </a:ln>
      </dgm:spPr>
      <dgm:t>
        <a:bodyPr/>
        <a:lstStyle/>
        <a:p>
          <a:endParaRPr lang="it-IT"/>
        </a:p>
      </dgm:t>
    </dgm:pt>
    <dgm:pt modelId="{3E8A3B6F-D511-4598-86A6-1DED20D43DF5}" type="sibTrans" cxnId="{48DFFBCF-077F-43F1-8D12-6EBFBEBC889B}">
      <dgm:prSet/>
      <dgm:spPr/>
      <dgm:t>
        <a:bodyPr/>
        <a:lstStyle/>
        <a:p>
          <a:endParaRPr lang="it-IT"/>
        </a:p>
      </dgm:t>
    </dgm:pt>
    <dgm:pt modelId="{17F311EA-AAE1-44B4-BBA1-EC4CDCE45FDA}">
      <dgm:prSet phldrT="[Testo]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Air</a:t>
          </a:r>
        </a:p>
      </dgm:t>
    </dgm:pt>
    <dgm:pt modelId="{841423CE-F5B8-4DEC-8C58-0BEC46CFC88B}" type="parTrans" cxnId="{5CC5D7AE-5547-4A3E-8034-D9C3DBFCFE60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it-IT"/>
        </a:p>
      </dgm:t>
    </dgm:pt>
    <dgm:pt modelId="{0B5F6785-F983-417F-BB83-979A0770187E}" type="sibTrans" cxnId="{5CC5D7AE-5547-4A3E-8034-D9C3DBFCFE60}">
      <dgm:prSet/>
      <dgm:spPr/>
      <dgm:t>
        <a:bodyPr/>
        <a:lstStyle/>
        <a:p>
          <a:endParaRPr lang="it-IT"/>
        </a:p>
      </dgm:t>
    </dgm:pt>
    <dgm:pt modelId="{DF4B8364-BDDE-4BF9-B437-81A08CCC82B8}">
      <dgm:prSet phldrT="[Testo]"/>
      <dgm:spPr/>
      <dgm:t>
        <a:bodyPr/>
        <a:lstStyle/>
        <a:p>
          <a:r>
            <a:rPr lang="it-IT" dirty="0">
              <a:solidFill>
                <a:srgbClr val="FF0000"/>
              </a:solidFill>
            </a:rPr>
            <a:t>A</a:t>
          </a:r>
          <a:r>
            <a:rPr lang="it-IT" dirty="0"/>
            <a:t>tmosferici</a:t>
          </a:r>
        </a:p>
      </dgm:t>
    </dgm:pt>
    <dgm:pt modelId="{5522122F-F2AA-4FAE-B0E2-C7BD3B845A86}" type="parTrans" cxnId="{3A6DCD13-8846-4E0E-8539-BDE51BDBF3D7}">
      <dgm:prSet/>
      <dgm:spPr/>
      <dgm:t>
        <a:bodyPr/>
        <a:lstStyle/>
        <a:p>
          <a:endParaRPr lang="it-IT"/>
        </a:p>
      </dgm:t>
    </dgm:pt>
    <dgm:pt modelId="{8D0CE71B-5FFA-4E6D-9B09-AC2D098A9EA0}" type="sibTrans" cxnId="{3A6DCD13-8846-4E0E-8539-BDE51BDBF3D7}">
      <dgm:prSet/>
      <dgm:spPr/>
      <dgm:t>
        <a:bodyPr/>
        <a:lstStyle/>
        <a:p>
          <a:endParaRPr lang="it-IT"/>
        </a:p>
      </dgm:t>
    </dgm:pt>
    <dgm:pt modelId="{87B11FF6-65C0-45C7-B6D0-060E1E500263}">
      <dgm:prSet phldrT="[Testo]"/>
      <dgm:spPr/>
      <dgm:t>
        <a:bodyPr/>
        <a:lstStyle/>
        <a:p>
          <a:r>
            <a:rPr lang="it-IT" dirty="0"/>
            <a:t>Using </a:t>
          </a:r>
          <a:r>
            <a:rPr lang="it-IT" dirty="0" err="1"/>
            <a:t>UAVs</a:t>
          </a:r>
          <a:endParaRPr lang="it-IT" dirty="0"/>
        </a:p>
      </dgm:t>
    </dgm:pt>
    <dgm:pt modelId="{6588B77D-3CDA-4BAD-9599-257BEEFB2822}" type="parTrans" cxnId="{A7AFB1E8-0657-4EDB-A4C8-1E96F9419171}">
      <dgm:prSet/>
      <dgm:spPr>
        <a:ln>
          <a:solidFill>
            <a:srgbClr val="00B050"/>
          </a:solidFill>
        </a:ln>
      </dgm:spPr>
      <dgm:t>
        <a:bodyPr/>
        <a:lstStyle/>
        <a:p>
          <a:endParaRPr lang="it-IT"/>
        </a:p>
      </dgm:t>
    </dgm:pt>
    <dgm:pt modelId="{1ACDBFE0-950A-4989-85E2-4F31DCCF4503}" type="sibTrans" cxnId="{A7AFB1E8-0657-4EDB-A4C8-1E96F9419171}">
      <dgm:prSet/>
      <dgm:spPr/>
      <dgm:t>
        <a:bodyPr/>
        <a:lstStyle/>
        <a:p>
          <a:endParaRPr lang="it-IT"/>
        </a:p>
      </dgm:t>
    </dgm:pt>
    <dgm:pt modelId="{155C2837-9263-4EE8-B619-C5A9441457E1}">
      <dgm:prSet phldrT="[Testo]"/>
      <dgm:spPr/>
      <dgm:t>
        <a:bodyPr/>
        <a:lstStyle/>
        <a:p>
          <a:r>
            <a:rPr lang="it-IT" dirty="0">
              <a:solidFill>
                <a:srgbClr val="FF0000"/>
              </a:solidFill>
            </a:rPr>
            <a:t>I</a:t>
          </a:r>
          <a:r>
            <a:rPr lang="it-IT" dirty="0"/>
            <a:t>nquinanti</a:t>
          </a:r>
        </a:p>
      </dgm:t>
    </dgm:pt>
    <dgm:pt modelId="{2432C953-2289-412E-A720-048510C92F77}" type="parTrans" cxnId="{DC65487C-3236-4CAF-A801-01CBFF1DC299}">
      <dgm:prSet/>
      <dgm:spPr/>
      <dgm:t>
        <a:bodyPr/>
        <a:lstStyle/>
        <a:p>
          <a:endParaRPr lang="it-IT"/>
        </a:p>
      </dgm:t>
    </dgm:pt>
    <dgm:pt modelId="{B177D9A2-F130-4966-AB47-5BE3125DEEC3}" type="sibTrans" cxnId="{DC65487C-3236-4CAF-A801-01CBFF1DC299}">
      <dgm:prSet/>
      <dgm:spPr/>
      <dgm:t>
        <a:bodyPr/>
        <a:lstStyle/>
        <a:p>
          <a:endParaRPr lang="it-IT"/>
        </a:p>
      </dgm:t>
    </dgm:pt>
    <dgm:pt modelId="{68058093-8FBD-4E7B-86F5-28E3236ED724}">
      <dgm:prSet phldrT="[Testo]"/>
      <dgm:spPr/>
      <dgm:t>
        <a:bodyPr/>
        <a:lstStyle/>
        <a:p>
          <a:r>
            <a:rPr lang="it-IT" dirty="0" err="1"/>
            <a:t>Pollutants</a:t>
          </a:r>
          <a:endParaRPr lang="it-IT" dirty="0"/>
        </a:p>
      </dgm:t>
    </dgm:pt>
    <dgm:pt modelId="{809E41AE-4D3F-4BA8-9BFD-800C1620CEAC}" type="parTrans" cxnId="{04AD7176-DFAF-4277-AE0F-4D8DF6A647FF}">
      <dgm:prSet/>
      <dgm:spPr/>
      <dgm:t>
        <a:bodyPr/>
        <a:lstStyle/>
        <a:p>
          <a:endParaRPr lang="it-IT"/>
        </a:p>
      </dgm:t>
    </dgm:pt>
    <dgm:pt modelId="{270346FD-78A3-434C-B886-A43D319CDECD}" type="sibTrans" cxnId="{04AD7176-DFAF-4277-AE0F-4D8DF6A647FF}">
      <dgm:prSet/>
      <dgm:spPr/>
      <dgm:t>
        <a:bodyPr/>
        <a:lstStyle/>
        <a:p>
          <a:endParaRPr lang="it-IT"/>
        </a:p>
      </dgm:t>
    </dgm:pt>
    <dgm:pt modelId="{2C9EB5F4-8509-463E-9991-CD7AC1D58C13}">
      <dgm:prSet phldrT="[Testo]"/>
      <dgm:spPr/>
      <dgm:t>
        <a:bodyPr/>
        <a:lstStyle/>
        <a:p>
          <a:r>
            <a:rPr lang="it-IT" dirty="0"/>
            <a:t>Con </a:t>
          </a:r>
          <a:r>
            <a:rPr lang="it-IT" dirty="0" err="1"/>
            <a:t>ap</a:t>
          </a:r>
          <a:r>
            <a:rPr lang="it-IT" dirty="0" err="1">
              <a:solidFill>
                <a:srgbClr val="FF0000"/>
              </a:solidFill>
            </a:rPr>
            <a:t>R</a:t>
          </a:r>
          <a:r>
            <a:rPr lang="it-IT" dirty="0"/>
            <a:t> di</a:t>
          </a:r>
        </a:p>
      </dgm:t>
    </dgm:pt>
    <dgm:pt modelId="{CD96A909-252F-4D21-8A77-713FD9809289}" type="sibTrans" cxnId="{68ACC642-8090-40AA-8D77-14F8B46EB033}">
      <dgm:prSet/>
      <dgm:spPr/>
      <dgm:t>
        <a:bodyPr/>
        <a:lstStyle/>
        <a:p>
          <a:endParaRPr lang="it-IT"/>
        </a:p>
      </dgm:t>
    </dgm:pt>
    <dgm:pt modelId="{D52E2A44-93F0-4C01-9E5F-F95EE19A73CE}" type="parTrans" cxnId="{68ACC642-8090-40AA-8D77-14F8B46EB033}">
      <dgm:prSet/>
      <dgm:spPr/>
      <dgm:t>
        <a:bodyPr/>
        <a:lstStyle/>
        <a:p>
          <a:endParaRPr lang="it-IT"/>
        </a:p>
      </dgm:t>
    </dgm:pt>
    <dgm:pt modelId="{79C4B7B8-EF9B-4599-84F9-D4C17E6C10B4}" type="pres">
      <dgm:prSet presAssocID="{74EFFB3F-58C4-408A-8C06-118F9FA2AAA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B700288-973B-46C9-9087-B313A49120F3}" type="pres">
      <dgm:prSet presAssocID="{520FE2F6-17E1-45DB-BC7A-94C7D76377CF}" presName="root1" presStyleCnt="0"/>
      <dgm:spPr/>
    </dgm:pt>
    <dgm:pt modelId="{2674E122-20E4-474E-97EE-09598BFC62C0}" type="pres">
      <dgm:prSet presAssocID="{520FE2F6-17E1-45DB-BC7A-94C7D76377CF}" presName="LevelOneTextNode" presStyleLbl="node0" presStyleIdx="0" presStyleCnt="1" custLinFactX="-58325" custLinFactNeighborX="-100000" custLinFactNeighborY="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9AA2AB-0A07-4967-B478-BFB7DF55EDD2}" type="pres">
      <dgm:prSet presAssocID="{520FE2F6-17E1-45DB-BC7A-94C7D76377CF}" presName="level2hierChild" presStyleCnt="0"/>
      <dgm:spPr/>
    </dgm:pt>
    <dgm:pt modelId="{B3CA11F0-0459-44B6-9537-9660C70BF8AF}" type="pres">
      <dgm:prSet presAssocID="{CC1334D2-E7B7-4AC1-B8F1-55A66C2605E3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16D2CEB3-3302-468E-9349-EB58463C71FF}" type="pres">
      <dgm:prSet presAssocID="{CC1334D2-E7B7-4AC1-B8F1-55A66C2605E3}" presName="connTx" presStyleLbl="parChTrans1D2" presStyleIdx="0" presStyleCnt="4"/>
      <dgm:spPr/>
      <dgm:t>
        <a:bodyPr/>
        <a:lstStyle/>
        <a:p>
          <a:endParaRPr lang="it-IT"/>
        </a:p>
      </dgm:t>
    </dgm:pt>
    <dgm:pt modelId="{027B1DC7-EAED-42BB-B8BD-6148027A1CE9}" type="pres">
      <dgm:prSet presAssocID="{9A219DFE-0425-4AC7-AF78-0F65B8C4CA55}" presName="root2" presStyleCnt="0"/>
      <dgm:spPr/>
    </dgm:pt>
    <dgm:pt modelId="{2B286DBD-B67D-489C-B479-4AE6BB68FC55}" type="pres">
      <dgm:prSet presAssocID="{9A219DFE-0425-4AC7-AF78-0F65B8C4CA55}" presName="LevelTwoTextNode" presStyleLbl="node2" presStyleIdx="0" presStyleCnt="4" custScaleX="135883" custLinFactNeighborX="-12378" custLinFactNeighborY="-698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D3A1E7B-3FEF-4B81-9566-7DD5E80AE1B5}" type="pres">
      <dgm:prSet presAssocID="{9A219DFE-0425-4AC7-AF78-0F65B8C4CA55}" presName="level3hierChild" presStyleCnt="0"/>
      <dgm:spPr/>
    </dgm:pt>
    <dgm:pt modelId="{110D01F9-CDF4-4771-B960-814A8C195510}" type="pres">
      <dgm:prSet presAssocID="{8D440D0F-B72B-4FFA-9805-7E25A9423377}" presName="conn2-1" presStyleLbl="parChTrans1D3" presStyleIdx="0" presStyleCnt="4"/>
      <dgm:spPr/>
      <dgm:t>
        <a:bodyPr/>
        <a:lstStyle/>
        <a:p>
          <a:endParaRPr lang="it-IT"/>
        </a:p>
      </dgm:t>
    </dgm:pt>
    <dgm:pt modelId="{6BF2BF34-083F-45BD-9374-247B439680D1}" type="pres">
      <dgm:prSet presAssocID="{8D440D0F-B72B-4FFA-9805-7E25A9423377}" presName="connTx" presStyleLbl="parChTrans1D3" presStyleIdx="0" presStyleCnt="4"/>
      <dgm:spPr/>
      <dgm:t>
        <a:bodyPr/>
        <a:lstStyle/>
        <a:p>
          <a:endParaRPr lang="it-IT"/>
        </a:p>
      </dgm:t>
    </dgm:pt>
    <dgm:pt modelId="{BCA21F6D-2AC4-4951-B0FB-523E6B54B17D}" type="pres">
      <dgm:prSet presAssocID="{FB0EEF18-508B-43FC-AEFD-144D59446E33}" presName="root2" presStyleCnt="0"/>
      <dgm:spPr/>
    </dgm:pt>
    <dgm:pt modelId="{F08F32CC-7409-4D62-845E-4FA6D0E7078D}" type="pres">
      <dgm:prSet presAssocID="{FB0EEF18-508B-43FC-AEFD-144D59446E33}" presName="LevelTwoTextNode" presStyleLbl="node3" presStyleIdx="0" presStyleCnt="4" custScaleX="135883" custLinFactY="100000" custLinFactNeighborX="1261" custLinFactNeighborY="15125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E03BE63-5040-42CD-8BEC-AFBD810BC99F}" type="pres">
      <dgm:prSet presAssocID="{FB0EEF18-508B-43FC-AEFD-144D59446E33}" presName="level3hierChild" presStyleCnt="0"/>
      <dgm:spPr/>
    </dgm:pt>
    <dgm:pt modelId="{E9E21426-559B-4939-B98F-CBAA6645C3AE}" type="pres">
      <dgm:prSet presAssocID="{D52E2A44-93F0-4C01-9E5F-F95EE19A73CE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FD8B83BC-24D3-47DE-A90C-20C00EC4B5AB}" type="pres">
      <dgm:prSet presAssocID="{D52E2A44-93F0-4C01-9E5F-F95EE19A73CE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DC417C8-1478-4D48-8F88-2CAF2F387BFD}" type="pres">
      <dgm:prSet presAssocID="{2C9EB5F4-8509-463E-9991-CD7AC1D58C13}" presName="root2" presStyleCnt="0"/>
      <dgm:spPr/>
    </dgm:pt>
    <dgm:pt modelId="{98869F4B-0250-46CA-AC29-AEA972B20D2B}" type="pres">
      <dgm:prSet presAssocID="{2C9EB5F4-8509-463E-9991-CD7AC1D58C13}" presName="LevelTwoTextNode" presStyleLbl="node2" presStyleIdx="1" presStyleCnt="4" custScaleX="135883" custLinFactNeighborX="-11889" custLinFactNeighborY="-269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77BF94C-F5A0-465E-BCB4-56A1D302AD1A}" type="pres">
      <dgm:prSet presAssocID="{2C9EB5F4-8509-463E-9991-CD7AC1D58C13}" presName="level3hierChild" presStyleCnt="0"/>
      <dgm:spPr/>
    </dgm:pt>
    <dgm:pt modelId="{CD44118A-BFD8-499A-8FE9-C75D608A083B}" type="pres">
      <dgm:prSet presAssocID="{6588B77D-3CDA-4BAD-9599-257BEEFB2822}" presName="conn2-1" presStyleLbl="parChTrans1D3" presStyleIdx="1" presStyleCnt="4"/>
      <dgm:spPr/>
      <dgm:t>
        <a:bodyPr/>
        <a:lstStyle/>
        <a:p>
          <a:endParaRPr lang="it-IT"/>
        </a:p>
      </dgm:t>
    </dgm:pt>
    <dgm:pt modelId="{DDCD0480-137F-43C8-AD22-179BBCC881FD}" type="pres">
      <dgm:prSet presAssocID="{6588B77D-3CDA-4BAD-9599-257BEEFB2822}" presName="connTx" presStyleLbl="parChTrans1D3" presStyleIdx="1" presStyleCnt="4"/>
      <dgm:spPr/>
      <dgm:t>
        <a:bodyPr/>
        <a:lstStyle/>
        <a:p>
          <a:endParaRPr lang="it-IT"/>
        </a:p>
      </dgm:t>
    </dgm:pt>
    <dgm:pt modelId="{BF33D41D-2D1C-4981-A975-36DF3923374B}" type="pres">
      <dgm:prSet presAssocID="{87B11FF6-65C0-45C7-B6D0-060E1E500263}" presName="root2" presStyleCnt="0"/>
      <dgm:spPr/>
    </dgm:pt>
    <dgm:pt modelId="{0DBB86DA-9347-4108-8F27-8E4891910878}" type="pres">
      <dgm:prSet presAssocID="{87B11FF6-65C0-45C7-B6D0-060E1E500263}" presName="LevelTwoTextNode" presStyleLbl="node3" presStyleIdx="1" presStyleCnt="4" custScaleX="135879" custLinFactY="100000" custLinFactNeighborX="1261" custLinFactNeighborY="1552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FC0C764-63DF-4601-90E5-1723B002B939}" type="pres">
      <dgm:prSet presAssocID="{87B11FF6-65C0-45C7-B6D0-060E1E500263}" presName="level3hierChild" presStyleCnt="0"/>
      <dgm:spPr/>
    </dgm:pt>
    <dgm:pt modelId="{E91E3FC0-60B3-4916-AB6A-DB3FB1267C3C}" type="pres">
      <dgm:prSet presAssocID="{2432C953-2289-412E-A720-048510C92F77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17BCECD0-E4E4-499B-B30B-865CA7EA953D}" type="pres">
      <dgm:prSet presAssocID="{2432C953-2289-412E-A720-048510C92F77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E878347-227F-4A86-80A5-D8D9F8160603}" type="pres">
      <dgm:prSet presAssocID="{155C2837-9263-4EE8-B619-C5A9441457E1}" presName="root2" presStyleCnt="0"/>
      <dgm:spPr/>
    </dgm:pt>
    <dgm:pt modelId="{3A850555-0CBB-43DD-B7BA-70FD283B542F}" type="pres">
      <dgm:prSet presAssocID="{155C2837-9263-4EE8-B619-C5A9441457E1}" presName="LevelTwoTextNode" presStyleLbl="node2" presStyleIdx="2" presStyleCnt="4" custScaleX="133866" custLinFactNeighborX="-11599" custLinFactNeighborY="125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9CC89EB-0852-453C-B94F-030021400EEE}" type="pres">
      <dgm:prSet presAssocID="{155C2837-9263-4EE8-B619-C5A9441457E1}" presName="level3hierChild" presStyleCnt="0"/>
      <dgm:spPr/>
    </dgm:pt>
    <dgm:pt modelId="{50592EBA-8F67-4350-BF5B-E22C5D6CAF7F}" type="pres">
      <dgm:prSet presAssocID="{809E41AE-4D3F-4BA8-9BFD-800C1620CEAC}" presName="conn2-1" presStyleLbl="parChTrans1D3" presStyleIdx="2" presStyleCnt="4"/>
      <dgm:spPr/>
      <dgm:t>
        <a:bodyPr/>
        <a:lstStyle/>
        <a:p>
          <a:endParaRPr lang="it-IT"/>
        </a:p>
      </dgm:t>
    </dgm:pt>
    <dgm:pt modelId="{F3FB8CE1-6123-4E51-BAB4-86C0AEC3B6CD}" type="pres">
      <dgm:prSet presAssocID="{809E41AE-4D3F-4BA8-9BFD-800C1620CEAC}" presName="connTx" presStyleLbl="parChTrans1D3" presStyleIdx="2" presStyleCnt="4"/>
      <dgm:spPr/>
      <dgm:t>
        <a:bodyPr/>
        <a:lstStyle/>
        <a:p>
          <a:endParaRPr lang="it-IT"/>
        </a:p>
      </dgm:t>
    </dgm:pt>
    <dgm:pt modelId="{08EEA313-EA5B-444F-A92A-AE1DDCDF9B7F}" type="pres">
      <dgm:prSet presAssocID="{68058093-8FBD-4E7B-86F5-28E3236ED724}" presName="root2" presStyleCnt="0"/>
      <dgm:spPr/>
    </dgm:pt>
    <dgm:pt modelId="{36879E9F-1680-49E8-8547-61CCA866D7F1}" type="pres">
      <dgm:prSet presAssocID="{68058093-8FBD-4E7B-86F5-28E3236ED724}" presName="LevelTwoTextNode" presStyleLbl="node3" presStyleIdx="2" presStyleCnt="4" custScaleX="135878" custLinFactY="-27694" custLinFactNeighborX="3278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8F7FBEE-0265-4DE7-A28A-6C3EAD91E823}" type="pres">
      <dgm:prSet presAssocID="{68058093-8FBD-4E7B-86F5-28E3236ED724}" presName="level3hierChild" presStyleCnt="0"/>
      <dgm:spPr/>
    </dgm:pt>
    <dgm:pt modelId="{2C0467C6-8FCC-4E46-A571-6A0A52066C37}" type="pres">
      <dgm:prSet presAssocID="{5522122F-F2AA-4FAE-B0E2-C7BD3B845A86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A4E21834-194B-4C92-A80D-CB9D8400BF28}" type="pres">
      <dgm:prSet presAssocID="{5522122F-F2AA-4FAE-B0E2-C7BD3B845A86}" presName="connTx" presStyleLbl="parChTrans1D2" presStyleIdx="3" presStyleCnt="4"/>
      <dgm:spPr/>
      <dgm:t>
        <a:bodyPr/>
        <a:lstStyle/>
        <a:p>
          <a:endParaRPr lang="it-IT"/>
        </a:p>
      </dgm:t>
    </dgm:pt>
    <dgm:pt modelId="{87977346-7C8F-46A1-ABE1-16EA586C4313}" type="pres">
      <dgm:prSet presAssocID="{DF4B8364-BDDE-4BF9-B437-81A08CCC82B8}" presName="root2" presStyleCnt="0"/>
      <dgm:spPr/>
    </dgm:pt>
    <dgm:pt modelId="{D757D51F-EFDE-473B-ADFE-17BC4EEAF179}" type="pres">
      <dgm:prSet presAssocID="{DF4B8364-BDDE-4BF9-B437-81A08CCC82B8}" presName="LevelTwoTextNode" presStyleLbl="node2" presStyleIdx="3" presStyleCnt="4" custScaleX="128134" custLinFactNeighborX="-11201" custLinFactNeighborY="344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A9C88D5-A73B-40BB-89B5-46A2B8053894}" type="pres">
      <dgm:prSet presAssocID="{DF4B8364-BDDE-4BF9-B437-81A08CCC82B8}" presName="level3hierChild" presStyleCnt="0"/>
      <dgm:spPr/>
    </dgm:pt>
    <dgm:pt modelId="{C9A1CF03-347B-4504-9B21-ACB3F398DBDB}" type="pres">
      <dgm:prSet presAssocID="{841423CE-F5B8-4DEC-8C58-0BEC46CFC88B}" presName="conn2-1" presStyleLbl="parChTrans1D3" presStyleIdx="3" presStyleCnt="4"/>
      <dgm:spPr/>
      <dgm:t>
        <a:bodyPr/>
        <a:lstStyle/>
        <a:p>
          <a:endParaRPr lang="it-IT"/>
        </a:p>
      </dgm:t>
    </dgm:pt>
    <dgm:pt modelId="{E5B30E41-7E0E-469B-BB12-91DFD4B8527E}" type="pres">
      <dgm:prSet presAssocID="{841423CE-F5B8-4DEC-8C58-0BEC46CFC88B}" presName="connTx" presStyleLbl="parChTrans1D3" presStyleIdx="3" presStyleCnt="4"/>
      <dgm:spPr/>
      <dgm:t>
        <a:bodyPr/>
        <a:lstStyle/>
        <a:p>
          <a:endParaRPr lang="it-IT"/>
        </a:p>
      </dgm:t>
    </dgm:pt>
    <dgm:pt modelId="{246F232C-90C6-4FB2-9841-A3BF4D3BCCB0}" type="pres">
      <dgm:prSet presAssocID="{17F311EA-AAE1-44B4-BBA1-EC4CDCE45FDA}" presName="root2" presStyleCnt="0"/>
      <dgm:spPr/>
    </dgm:pt>
    <dgm:pt modelId="{DF292E12-A907-4CE3-8C24-107C02CB857C}" type="pres">
      <dgm:prSet presAssocID="{17F311EA-AAE1-44B4-BBA1-EC4CDCE45FDA}" presName="LevelTwoTextNode" presStyleLbl="node3" presStyleIdx="3" presStyleCnt="4" custScaleX="135883" custLinFactY="-181641" custLinFactNeighborX="9010" custLinFactNeighborY="-2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D4855B7-1762-42D8-AE16-E6AB2CBBDDC3}" type="pres">
      <dgm:prSet presAssocID="{17F311EA-AAE1-44B4-BBA1-EC4CDCE45FDA}" presName="level3hierChild" presStyleCnt="0"/>
      <dgm:spPr/>
    </dgm:pt>
  </dgm:ptLst>
  <dgm:cxnLst>
    <dgm:cxn modelId="{5D3DE305-A871-4321-85AC-F72925147A27}" type="presOf" srcId="{8D440D0F-B72B-4FFA-9805-7E25A9423377}" destId="{6BF2BF34-083F-45BD-9374-247B439680D1}" srcOrd="1" destOrd="0" presId="urn:microsoft.com/office/officeart/2008/layout/HorizontalMultiLevelHierarchy"/>
    <dgm:cxn modelId="{5E11AC41-304D-4F3C-A4DD-13DF5EBEDCEC}" type="presOf" srcId="{68058093-8FBD-4E7B-86F5-28E3236ED724}" destId="{36879E9F-1680-49E8-8547-61CCA866D7F1}" srcOrd="0" destOrd="0" presId="urn:microsoft.com/office/officeart/2008/layout/HorizontalMultiLevelHierarchy"/>
    <dgm:cxn modelId="{EF302567-8D14-410C-8A7A-B7A69F4F26E8}" type="presOf" srcId="{CC1334D2-E7B7-4AC1-B8F1-55A66C2605E3}" destId="{B3CA11F0-0459-44B6-9537-9660C70BF8AF}" srcOrd="0" destOrd="0" presId="urn:microsoft.com/office/officeart/2008/layout/HorizontalMultiLevelHierarchy"/>
    <dgm:cxn modelId="{5ECC1506-57E5-47AB-859F-101BB2418DEE}" type="presOf" srcId="{520FE2F6-17E1-45DB-BC7A-94C7D76377CF}" destId="{2674E122-20E4-474E-97EE-09598BFC62C0}" srcOrd="0" destOrd="0" presId="urn:microsoft.com/office/officeart/2008/layout/HorizontalMultiLevelHierarchy"/>
    <dgm:cxn modelId="{04AD7176-DFAF-4277-AE0F-4D8DF6A647FF}" srcId="{155C2837-9263-4EE8-B619-C5A9441457E1}" destId="{68058093-8FBD-4E7B-86F5-28E3236ED724}" srcOrd="0" destOrd="0" parTransId="{809E41AE-4D3F-4BA8-9BFD-800C1620CEAC}" sibTransId="{270346FD-78A3-434C-B886-A43D319CDECD}"/>
    <dgm:cxn modelId="{CB2132E0-DB73-4565-95B8-F4EEAFED6C43}" type="presOf" srcId="{2432C953-2289-412E-A720-048510C92F77}" destId="{17BCECD0-E4E4-499B-B30B-865CA7EA953D}" srcOrd="1" destOrd="0" presId="urn:microsoft.com/office/officeart/2008/layout/HorizontalMultiLevelHierarchy"/>
    <dgm:cxn modelId="{01C5394E-04CF-4ABB-96CA-884B8C1F9A2B}" type="presOf" srcId="{17F311EA-AAE1-44B4-BBA1-EC4CDCE45FDA}" destId="{DF292E12-A907-4CE3-8C24-107C02CB857C}" srcOrd="0" destOrd="0" presId="urn:microsoft.com/office/officeart/2008/layout/HorizontalMultiLevelHierarchy"/>
    <dgm:cxn modelId="{479E6CD2-3824-4D94-A32F-F26E6C842C9B}" type="presOf" srcId="{155C2837-9263-4EE8-B619-C5A9441457E1}" destId="{3A850555-0CBB-43DD-B7BA-70FD283B542F}" srcOrd="0" destOrd="0" presId="urn:microsoft.com/office/officeart/2008/layout/HorizontalMultiLevelHierarchy"/>
    <dgm:cxn modelId="{1714F0D3-1C03-4AE2-87F2-B99CB0119B67}" type="presOf" srcId="{5522122F-F2AA-4FAE-B0E2-C7BD3B845A86}" destId="{2C0467C6-8FCC-4E46-A571-6A0A52066C37}" srcOrd="0" destOrd="0" presId="urn:microsoft.com/office/officeart/2008/layout/HorizontalMultiLevelHierarchy"/>
    <dgm:cxn modelId="{A7AFB1E8-0657-4EDB-A4C8-1E96F9419171}" srcId="{2C9EB5F4-8509-463E-9991-CD7AC1D58C13}" destId="{87B11FF6-65C0-45C7-B6D0-060E1E500263}" srcOrd="0" destOrd="0" parTransId="{6588B77D-3CDA-4BAD-9599-257BEEFB2822}" sibTransId="{1ACDBFE0-950A-4989-85E2-4F31DCCF4503}"/>
    <dgm:cxn modelId="{112C2750-DC25-4062-B723-79C90678FF05}" type="presOf" srcId="{841423CE-F5B8-4DEC-8C58-0BEC46CFC88B}" destId="{C9A1CF03-347B-4504-9B21-ACB3F398DBDB}" srcOrd="0" destOrd="0" presId="urn:microsoft.com/office/officeart/2008/layout/HorizontalMultiLevelHierarchy"/>
    <dgm:cxn modelId="{AE2187C7-CE34-4725-992C-E85CD055066B}" type="presOf" srcId="{5522122F-F2AA-4FAE-B0E2-C7BD3B845A86}" destId="{A4E21834-194B-4C92-A80D-CB9D8400BF28}" srcOrd="1" destOrd="0" presId="urn:microsoft.com/office/officeart/2008/layout/HorizontalMultiLevelHierarchy"/>
    <dgm:cxn modelId="{735F0356-69DF-49C8-BC02-42714A20D7D2}" type="presOf" srcId="{809E41AE-4D3F-4BA8-9BFD-800C1620CEAC}" destId="{F3FB8CE1-6123-4E51-BAB4-86C0AEC3B6CD}" srcOrd="1" destOrd="0" presId="urn:microsoft.com/office/officeart/2008/layout/HorizontalMultiLevelHierarchy"/>
    <dgm:cxn modelId="{48DFFBCF-077F-43F1-8D12-6EBFBEBC889B}" srcId="{9A219DFE-0425-4AC7-AF78-0F65B8C4CA55}" destId="{FB0EEF18-508B-43FC-AEFD-144D59446E33}" srcOrd="0" destOrd="0" parTransId="{8D440D0F-B72B-4FFA-9805-7E25A9423377}" sibTransId="{3E8A3B6F-D511-4598-86A6-1DED20D43DF5}"/>
    <dgm:cxn modelId="{3A6DCD13-8846-4E0E-8539-BDE51BDBF3D7}" srcId="{520FE2F6-17E1-45DB-BC7A-94C7D76377CF}" destId="{DF4B8364-BDDE-4BF9-B437-81A08CCC82B8}" srcOrd="3" destOrd="0" parTransId="{5522122F-F2AA-4FAE-B0E2-C7BD3B845A86}" sibTransId="{8D0CE71B-5FFA-4E6D-9B09-AC2D098A9EA0}"/>
    <dgm:cxn modelId="{DACFA7B9-CD9C-4AEB-A889-E6F3F112C8FF}" type="presOf" srcId="{74EFFB3F-58C4-408A-8C06-118F9FA2AAA0}" destId="{79C4B7B8-EF9B-4599-84F9-D4C17E6C10B4}" srcOrd="0" destOrd="0" presId="urn:microsoft.com/office/officeart/2008/layout/HorizontalMultiLevelHierarchy"/>
    <dgm:cxn modelId="{985C8FEA-54D7-4469-BC8C-7C7ADA45FFE0}" type="presOf" srcId="{87B11FF6-65C0-45C7-B6D0-060E1E500263}" destId="{0DBB86DA-9347-4108-8F27-8E4891910878}" srcOrd="0" destOrd="0" presId="urn:microsoft.com/office/officeart/2008/layout/HorizontalMultiLevelHierarchy"/>
    <dgm:cxn modelId="{B5ABA082-B5B4-4403-B3D2-3ABCD2E82B13}" type="presOf" srcId="{841423CE-F5B8-4DEC-8C58-0BEC46CFC88B}" destId="{E5B30E41-7E0E-469B-BB12-91DFD4B8527E}" srcOrd="1" destOrd="0" presId="urn:microsoft.com/office/officeart/2008/layout/HorizontalMultiLevelHierarchy"/>
    <dgm:cxn modelId="{770A3492-63F8-4A19-B7A1-19C750EA984B}" type="presOf" srcId="{D52E2A44-93F0-4C01-9E5F-F95EE19A73CE}" destId="{FD8B83BC-24D3-47DE-A90C-20C00EC4B5AB}" srcOrd="1" destOrd="0" presId="urn:microsoft.com/office/officeart/2008/layout/HorizontalMultiLevelHierarchy"/>
    <dgm:cxn modelId="{5CC5D7AE-5547-4A3E-8034-D9C3DBFCFE60}" srcId="{DF4B8364-BDDE-4BF9-B437-81A08CCC82B8}" destId="{17F311EA-AAE1-44B4-BBA1-EC4CDCE45FDA}" srcOrd="0" destOrd="0" parTransId="{841423CE-F5B8-4DEC-8C58-0BEC46CFC88B}" sibTransId="{0B5F6785-F983-417F-BB83-979A0770187E}"/>
    <dgm:cxn modelId="{5B2A54BF-1F60-4FA0-BDD3-EC5560EB666F}" srcId="{74EFFB3F-58C4-408A-8C06-118F9FA2AAA0}" destId="{520FE2F6-17E1-45DB-BC7A-94C7D76377CF}" srcOrd="0" destOrd="0" parTransId="{54614A14-E38B-49B6-8AC5-E3F6E2B2CC12}" sibTransId="{66FAD300-6BC3-450A-A0B7-1BA385F347E0}"/>
    <dgm:cxn modelId="{FAE57CC5-FC58-4C33-90C3-B6801FB9604C}" type="presOf" srcId="{D52E2A44-93F0-4C01-9E5F-F95EE19A73CE}" destId="{E9E21426-559B-4939-B98F-CBAA6645C3AE}" srcOrd="0" destOrd="0" presId="urn:microsoft.com/office/officeart/2008/layout/HorizontalMultiLevelHierarchy"/>
    <dgm:cxn modelId="{4176BCBB-0BB8-4752-B661-FF97EF967321}" type="presOf" srcId="{DF4B8364-BDDE-4BF9-B437-81A08CCC82B8}" destId="{D757D51F-EFDE-473B-ADFE-17BC4EEAF179}" srcOrd="0" destOrd="0" presId="urn:microsoft.com/office/officeart/2008/layout/HorizontalMultiLevelHierarchy"/>
    <dgm:cxn modelId="{9C750B20-B8B4-4913-8D73-902EC4B52B64}" type="presOf" srcId="{CC1334D2-E7B7-4AC1-B8F1-55A66C2605E3}" destId="{16D2CEB3-3302-468E-9349-EB58463C71FF}" srcOrd="1" destOrd="0" presId="urn:microsoft.com/office/officeart/2008/layout/HorizontalMultiLevelHierarchy"/>
    <dgm:cxn modelId="{7B703D49-8852-464D-A81D-14D86384B2AD}" srcId="{520FE2F6-17E1-45DB-BC7A-94C7D76377CF}" destId="{9A219DFE-0425-4AC7-AF78-0F65B8C4CA55}" srcOrd="0" destOrd="0" parTransId="{CC1334D2-E7B7-4AC1-B8F1-55A66C2605E3}" sibTransId="{02A0AEAD-E058-436C-B321-7BB25A20643B}"/>
    <dgm:cxn modelId="{5435D33A-2DCC-45EA-B70D-46D0170BEC85}" type="presOf" srcId="{6588B77D-3CDA-4BAD-9599-257BEEFB2822}" destId="{DDCD0480-137F-43C8-AD22-179BBCC881FD}" srcOrd="1" destOrd="0" presId="urn:microsoft.com/office/officeart/2008/layout/HorizontalMultiLevelHierarchy"/>
    <dgm:cxn modelId="{0F29B464-39F0-4C6F-8B66-D4E18F1185E8}" type="presOf" srcId="{809E41AE-4D3F-4BA8-9BFD-800C1620CEAC}" destId="{50592EBA-8F67-4350-BF5B-E22C5D6CAF7F}" srcOrd="0" destOrd="0" presId="urn:microsoft.com/office/officeart/2008/layout/HorizontalMultiLevelHierarchy"/>
    <dgm:cxn modelId="{68ACC642-8090-40AA-8D77-14F8B46EB033}" srcId="{520FE2F6-17E1-45DB-BC7A-94C7D76377CF}" destId="{2C9EB5F4-8509-463E-9991-CD7AC1D58C13}" srcOrd="1" destOrd="0" parTransId="{D52E2A44-93F0-4C01-9E5F-F95EE19A73CE}" sibTransId="{CD96A909-252F-4D21-8A77-713FD9809289}"/>
    <dgm:cxn modelId="{765ECF1F-BB4F-467A-9DFE-661D7289BAA0}" type="presOf" srcId="{9A219DFE-0425-4AC7-AF78-0F65B8C4CA55}" destId="{2B286DBD-B67D-489C-B479-4AE6BB68FC55}" srcOrd="0" destOrd="0" presId="urn:microsoft.com/office/officeart/2008/layout/HorizontalMultiLevelHierarchy"/>
    <dgm:cxn modelId="{3FF7C609-672A-4E14-A8E2-B32EA5D4030F}" type="presOf" srcId="{2432C953-2289-412E-A720-048510C92F77}" destId="{E91E3FC0-60B3-4916-AB6A-DB3FB1267C3C}" srcOrd="0" destOrd="0" presId="urn:microsoft.com/office/officeart/2008/layout/HorizontalMultiLevelHierarchy"/>
    <dgm:cxn modelId="{0338262F-FB69-45C0-B01A-C6361920434B}" type="presOf" srcId="{FB0EEF18-508B-43FC-AEFD-144D59446E33}" destId="{F08F32CC-7409-4D62-845E-4FA6D0E7078D}" srcOrd="0" destOrd="0" presId="urn:microsoft.com/office/officeart/2008/layout/HorizontalMultiLevelHierarchy"/>
    <dgm:cxn modelId="{6A29309C-1BCA-4389-A9E6-30276DCDEA27}" type="presOf" srcId="{8D440D0F-B72B-4FFA-9805-7E25A9423377}" destId="{110D01F9-CDF4-4771-B960-814A8C195510}" srcOrd="0" destOrd="0" presId="urn:microsoft.com/office/officeart/2008/layout/HorizontalMultiLevelHierarchy"/>
    <dgm:cxn modelId="{A6A908F6-8008-4F4F-988E-53350FF1825E}" type="presOf" srcId="{2C9EB5F4-8509-463E-9991-CD7AC1D58C13}" destId="{98869F4B-0250-46CA-AC29-AEA972B20D2B}" srcOrd="0" destOrd="0" presId="urn:microsoft.com/office/officeart/2008/layout/HorizontalMultiLevelHierarchy"/>
    <dgm:cxn modelId="{B9731C67-26C4-4C18-B6F3-F918917A372F}" type="presOf" srcId="{6588B77D-3CDA-4BAD-9599-257BEEFB2822}" destId="{CD44118A-BFD8-499A-8FE9-C75D608A083B}" srcOrd="0" destOrd="0" presId="urn:microsoft.com/office/officeart/2008/layout/HorizontalMultiLevelHierarchy"/>
    <dgm:cxn modelId="{DC65487C-3236-4CAF-A801-01CBFF1DC299}" srcId="{520FE2F6-17E1-45DB-BC7A-94C7D76377CF}" destId="{155C2837-9263-4EE8-B619-C5A9441457E1}" srcOrd="2" destOrd="0" parTransId="{2432C953-2289-412E-A720-048510C92F77}" sibTransId="{B177D9A2-F130-4966-AB47-5BE3125DEEC3}"/>
    <dgm:cxn modelId="{7AEE1544-1842-4055-AA25-F2C9E6CDDB41}" type="presParOf" srcId="{79C4B7B8-EF9B-4599-84F9-D4C17E6C10B4}" destId="{4B700288-973B-46C9-9087-B313A49120F3}" srcOrd="0" destOrd="0" presId="urn:microsoft.com/office/officeart/2008/layout/HorizontalMultiLevelHierarchy"/>
    <dgm:cxn modelId="{383A6652-05E1-40EA-93F2-21E4DAFED2D2}" type="presParOf" srcId="{4B700288-973B-46C9-9087-B313A49120F3}" destId="{2674E122-20E4-474E-97EE-09598BFC62C0}" srcOrd="0" destOrd="0" presId="urn:microsoft.com/office/officeart/2008/layout/HorizontalMultiLevelHierarchy"/>
    <dgm:cxn modelId="{A73FB2D7-5084-48A1-99FD-737F49988816}" type="presParOf" srcId="{4B700288-973B-46C9-9087-B313A49120F3}" destId="{E49AA2AB-0A07-4967-B478-BFB7DF55EDD2}" srcOrd="1" destOrd="0" presId="urn:microsoft.com/office/officeart/2008/layout/HorizontalMultiLevelHierarchy"/>
    <dgm:cxn modelId="{D5AFE9CD-00A3-481C-9EF1-18B1045E54BB}" type="presParOf" srcId="{E49AA2AB-0A07-4967-B478-BFB7DF55EDD2}" destId="{B3CA11F0-0459-44B6-9537-9660C70BF8AF}" srcOrd="0" destOrd="0" presId="urn:microsoft.com/office/officeart/2008/layout/HorizontalMultiLevelHierarchy"/>
    <dgm:cxn modelId="{47D5ABDE-9453-4989-BAF7-E3FFA4224B95}" type="presParOf" srcId="{B3CA11F0-0459-44B6-9537-9660C70BF8AF}" destId="{16D2CEB3-3302-468E-9349-EB58463C71FF}" srcOrd="0" destOrd="0" presId="urn:microsoft.com/office/officeart/2008/layout/HorizontalMultiLevelHierarchy"/>
    <dgm:cxn modelId="{CDEB470B-8F71-451C-B6A5-8424359345DD}" type="presParOf" srcId="{E49AA2AB-0A07-4967-B478-BFB7DF55EDD2}" destId="{027B1DC7-EAED-42BB-B8BD-6148027A1CE9}" srcOrd="1" destOrd="0" presId="urn:microsoft.com/office/officeart/2008/layout/HorizontalMultiLevelHierarchy"/>
    <dgm:cxn modelId="{7C904D05-8D9C-47BA-B94A-AFED18AB4FC3}" type="presParOf" srcId="{027B1DC7-EAED-42BB-B8BD-6148027A1CE9}" destId="{2B286DBD-B67D-489C-B479-4AE6BB68FC55}" srcOrd="0" destOrd="0" presId="urn:microsoft.com/office/officeart/2008/layout/HorizontalMultiLevelHierarchy"/>
    <dgm:cxn modelId="{5407C569-D899-4064-A441-2F4070E7BC0C}" type="presParOf" srcId="{027B1DC7-EAED-42BB-B8BD-6148027A1CE9}" destId="{5D3A1E7B-3FEF-4B81-9566-7DD5E80AE1B5}" srcOrd="1" destOrd="0" presId="urn:microsoft.com/office/officeart/2008/layout/HorizontalMultiLevelHierarchy"/>
    <dgm:cxn modelId="{6C09F35E-0989-4F18-969B-5F4AF541BD98}" type="presParOf" srcId="{5D3A1E7B-3FEF-4B81-9566-7DD5E80AE1B5}" destId="{110D01F9-CDF4-4771-B960-814A8C195510}" srcOrd="0" destOrd="0" presId="urn:microsoft.com/office/officeart/2008/layout/HorizontalMultiLevelHierarchy"/>
    <dgm:cxn modelId="{764309F0-EEFD-490C-AF4D-3A74B70FE41D}" type="presParOf" srcId="{110D01F9-CDF4-4771-B960-814A8C195510}" destId="{6BF2BF34-083F-45BD-9374-247B439680D1}" srcOrd="0" destOrd="0" presId="urn:microsoft.com/office/officeart/2008/layout/HorizontalMultiLevelHierarchy"/>
    <dgm:cxn modelId="{A3CC1339-025F-467B-991D-75F9807CCFA3}" type="presParOf" srcId="{5D3A1E7B-3FEF-4B81-9566-7DD5E80AE1B5}" destId="{BCA21F6D-2AC4-4951-B0FB-523E6B54B17D}" srcOrd="1" destOrd="0" presId="urn:microsoft.com/office/officeart/2008/layout/HorizontalMultiLevelHierarchy"/>
    <dgm:cxn modelId="{6CA6E969-73D5-48BA-9B76-3FB7B8AF3E79}" type="presParOf" srcId="{BCA21F6D-2AC4-4951-B0FB-523E6B54B17D}" destId="{F08F32CC-7409-4D62-845E-4FA6D0E7078D}" srcOrd="0" destOrd="0" presId="urn:microsoft.com/office/officeart/2008/layout/HorizontalMultiLevelHierarchy"/>
    <dgm:cxn modelId="{FB2EB1C1-CF8E-4AE1-B3BF-F97BCC142012}" type="presParOf" srcId="{BCA21F6D-2AC4-4951-B0FB-523E6B54B17D}" destId="{3E03BE63-5040-42CD-8BEC-AFBD810BC99F}" srcOrd="1" destOrd="0" presId="urn:microsoft.com/office/officeart/2008/layout/HorizontalMultiLevelHierarchy"/>
    <dgm:cxn modelId="{AD8B921B-684D-452A-8B9B-9A0B87E7F80A}" type="presParOf" srcId="{E49AA2AB-0A07-4967-B478-BFB7DF55EDD2}" destId="{E9E21426-559B-4939-B98F-CBAA6645C3AE}" srcOrd="2" destOrd="0" presId="urn:microsoft.com/office/officeart/2008/layout/HorizontalMultiLevelHierarchy"/>
    <dgm:cxn modelId="{5EE7E796-05F2-461D-8665-F94428580BC2}" type="presParOf" srcId="{E9E21426-559B-4939-B98F-CBAA6645C3AE}" destId="{FD8B83BC-24D3-47DE-A90C-20C00EC4B5AB}" srcOrd="0" destOrd="0" presId="urn:microsoft.com/office/officeart/2008/layout/HorizontalMultiLevelHierarchy"/>
    <dgm:cxn modelId="{0858A571-A88C-4ADB-A973-333A5FC4AF98}" type="presParOf" srcId="{E49AA2AB-0A07-4967-B478-BFB7DF55EDD2}" destId="{8DC417C8-1478-4D48-8F88-2CAF2F387BFD}" srcOrd="3" destOrd="0" presId="urn:microsoft.com/office/officeart/2008/layout/HorizontalMultiLevelHierarchy"/>
    <dgm:cxn modelId="{1C810945-C1D8-49AC-A818-A096AAC4579B}" type="presParOf" srcId="{8DC417C8-1478-4D48-8F88-2CAF2F387BFD}" destId="{98869F4B-0250-46CA-AC29-AEA972B20D2B}" srcOrd="0" destOrd="0" presId="urn:microsoft.com/office/officeart/2008/layout/HorizontalMultiLevelHierarchy"/>
    <dgm:cxn modelId="{21301B85-B97F-4619-9BB0-85BCE8A5A71F}" type="presParOf" srcId="{8DC417C8-1478-4D48-8F88-2CAF2F387BFD}" destId="{477BF94C-F5A0-465E-BCB4-56A1D302AD1A}" srcOrd="1" destOrd="0" presId="urn:microsoft.com/office/officeart/2008/layout/HorizontalMultiLevelHierarchy"/>
    <dgm:cxn modelId="{1CB688BD-57F6-43A1-97F7-E3FA0670206C}" type="presParOf" srcId="{477BF94C-F5A0-465E-BCB4-56A1D302AD1A}" destId="{CD44118A-BFD8-499A-8FE9-C75D608A083B}" srcOrd="0" destOrd="0" presId="urn:microsoft.com/office/officeart/2008/layout/HorizontalMultiLevelHierarchy"/>
    <dgm:cxn modelId="{08DC1E3C-586C-4BB2-AB12-C3B3EEB52A30}" type="presParOf" srcId="{CD44118A-BFD8-499A-8FE9-C75D608A083B}" destId="{DDCD0480-137F-43C8-AD22-179BBCC881FD}" srcOrd="0" destOrd="0" presId="urn:microsoft.com/office/officeart/2008/layout/HorizontalMultiLevelHierarchy"/>
    <dgm:cxn modelId="{ACD3D442-7220-4AEE-87D8-61A62F034004}" type="presParOf" srcId="{477BF94C-F5A0-465E-BCB4-56A1D302AD1A}" destId="{BF33D41D-2D1C-4981-A975-36DF3923374B}" srcOrd="1" destOrd="0" presId="urn:microsoft.com/office/officeart/2008/layout/HorizontalMultiLevelHierarchy"/>
    <dgm:cxn modelId="{D6C92966-FE75-4CDD-92D2-6C6445DC794F}" type="presParOf" srcId="{BF33D41D-2D1C-4981-A975-36DF3923374B}" destId="{0DBB86DA-9347-4108-8F27-8E4891910878}" srcOrd="0" destOrd="0" presId="urn:microsoft.com/office/officeart/2008/layout/HorizontalMultiLevelHierarchy"/>
    <dgm:cxn modelId="{7D5B51EC-FC17-4757-A095-534BCDD866A5}" type="presParOf" srcId="{BF33D41D-2D1C-4981-A975-36DF3923374B}" destId="{7FC0C764-63DF-4601-90E5-1723B002B939}" srcOrd="1" destOrd="0" presId="urn:microsoft.com/office/officeart/2008/layout/HorizontalMultiLevelHierarchy"/>
    <dgm:cxn modelId="{5B67285C-C5D6-4B09-AC09-891BB7442224}" type="presParOf" srcId="{E49AA2AB-0A07-4967-B478-BFB7DF55EDD2}" destId="{E91E3FC0-60B3-4916-AB6A-DB3FB1267C3C}" srcOrd="4" destOrd="0" presId="urn:microsoft.com/office/officeart/2008/layout/HorizontalMultiLevelHierarchy"/>
    <dgm:cxn modelId="{A663B543-3868-4045-92D2-E6BF5E787A38}" type="presParOf" srcId="{E91E3FC0-60B3-4916-AB6A-DB3FB1267C3C}" destId="{17BCECD0-E4E4-499B-B30B-865CA7EA953D}" srcOrd="0" destOrd="0" presId="urn:microsoft.com/office/officeart/2008/layout/HorizontalMultiLevelHierarchy"/>
    <dgm:cxn modelId="{84DAD92B-87B5-4BB2-A138-521D264ADB81}" type="presParOf" srcId="{E49AA2AB-0A07-4967-B478-BFB7DF55EDD2}" destId="{4E878347-227F-4A86-80A5-D8D9F8160603}" srcOrd="5" destOrd="0" presId="urn:microsoft.com/office/officeart/2008/layout/HorizontalMultiLevelHierarchy"/>
    <dgm:cxn modelId="{BB9CEA12-38C3-4783-9ACE-FA571A8D9345}" type="presParOf" srcId="{4E878347-227F-4A86-80A5-D8D9F8160603}" destId="{3A850555-0CBB-43DD-B7BA-70FD283B542F}" srcOrd="0" destOrd="0" presId="urn:microsoft.com/office/officeart/2008/layout/HorizontalMultiLevelHierarchy"/>
    <dgm:cxn modelId="{46576481-BD6A-442C-B081-C00D10ADB4BB}" type="presParOf" srcId="{4E878347-227F-4A86-80A5-D8D9F8160603}" destId="{F9CC89EB-0852-453C-B94F-030021400EEE}" srcOrd="1" destOrd="0" presId="urn:microsoft.com/office/officeart/2008/layout/HorizontalMultiLevelHierarchy"/>
    <dgm:cxn modelId="{9ACC2A9A-3C03-40FB-A8DD-0F901CB8C950}" type="presParOf" srcId="{F9CC89EB-0852-453C-B94F-030021400EEE}" destId="{50592EBA-8F67-4350-BF5B-E22C5D6CAF7F}" srcOrd="0" destOrd="0" presId="urn:microsoft.com/office/officeart/2008/layout/HorizontalMultiLevelHierarchy"/>
    <dgm:cxn modelId="{E9C8D1D1-EBB7-47E1-9CD3-8FDA38B43FD4}" type="presParOf" srcId="{50592EBA-8F67-4350-BF5B-E22C5D6CAF7F}" destId="{F3FB8CE1-6123-4E51-BAB4-86C0AEC3B6CD}" srcOrd="0" destOrd="0" presId="urn:microsoft.com/office/officeart/2008/layout/HorizontalMultiLevelHierarchy"/>
    <dgm:cxn modelId="{6CC0D23E-4389-4140-BC99-D0C84983BC79}" type="presParOf" srcId="{F9CC89EB-0852-453C-B94F-030021400EEE}" destId="{08EEA313-EA5B-444F-A92A-AE1DDCDF9B7F}" srcOrd="1" destOrd="0" presId="urn:microsoft.com/office/officeart/2008/layout/HorizontalMultiLevelHierarchy"/>
    <dgm:cxn modelId="{7B88C62B-0126-438A-8AAB-A8623E96EF6D}" type="presParOf" srcId="{08EEA313-EA5B-444F-A92A-AE1DDCDF9B7F}" destId="{36879E9F-1680-49E8-8547-61CCA866D7F1}" srcOrd="0" destOrd="0" presId="urn:microsoft.com/office/officeart/2008/layout/HorizontalMultiLevelHierarchy"/>
    <dgm:cxn modelId="{313A3446-B85C-4A76-806D-FE9ABE907114}" type="presParOf" srcId="{08EEA313-EA5B-444F-A92A-AE1DDCDF9B7F}" destId="{78F7FBEE-0265-4DE7-A28A-6C3EAD91E823}" srcOrd="1" destOrd="0" presId="urn:microsoft.com/office/officeart/2008/layout/HorizontalMultiLevelHierarchy"/>
    <dgm:cxn modelId="{ECB1473E-8925-4CF9-899E-832BE38BF80C}" type="presParOf" srcId="{E49AA2AB-0A07-4967-B478-BFB7DF55EDD2}" destId="{2C0467C6-8FCC-4E46-A571-6A0A52066C37}" srcOrd="6" destOrd="0" presId="urn:microsoft.com/office/officeart/2008/layout/HorizontalMultiLevelHierarchy"/>
    <dgm:cxn modelId="{D362FA2D-C56A-47F6-B145-AD24981C16DE}" type="presParOf" srcId="{2C0467C6-8FCC-4E46-A571-6A0A52066C37}" destId="{A4E21834-194B-4C92-A80D-CB9D8400BF28}" srcOrd="0" destOrd="0" presId="urn:microsoft.com/office/officeart/2008/layout/HorizontalMultiLevelHierarchy"/>
    <dgm:cxn modelId="{42C24BDC-4AC7-40C3-BD86-05CCD9969CAB}" type="presParOf" srcId="{E49AA2AB-0A07-4967-B478-BFB7DF55EDD2}" destId="{87977346-7C8F-46A1-ABE1-16EA586C4313}" srcOrd="7" destOrd="0" presId="urn:microsoft.com/office/officeart/2008/layout/HorizontalMultiLevelHierarchy"/>
    <dgm:cxn modelId="{88A0D294-9E9B-4DE9-B303-FAFF52E12C47}" type="presParOf" srcId="{87977346-7C8F-46A1-ABE1-16EA586C4313}" destId="{D757D51F-EFDE-473B-ADFE-17BC4EEAF179}" srcOrd="0" destOrd="0" presId="urn:microsoft.com/office/officeart/2008/layout/HorizontalMultiLevelHierarchy"/>
    <dgm:cxn modelId="{7EB58DD5-D003-445F-9CEE-87E69C2865CF}" type="presParOf" srcId="{87977346-7C8F-46A1-ABE1-16EA586C4313}" destId="{8A9C88D5-A73B-40BB-89B5-46A2B8053894}" srcOrd="1" destOrd="0" presId="urn:microsoft.com/office/officeart/2008/layout/HorizontalMultiLevelHierarchy"/>
    <dgm:cxn modelId="{85F912B2-942B-4E36-85B9-9FBA9BF28296}" type="presParOf" srcId="{8A9C88D5-A73B-40BB-89B5-46A2B8053894}" destId="{C9A1CF03-347B-4504-9B21-ACB3F398DBDB}" srcOrd="0" destOrd="0" presId="urn:microsoft.com/office/officeart/2008/layout/HorizontalMultiLevelHierarchy"/>
    <dgm:cxn modelId="{D20F6452-A39D-48BD-A9EB-3BE3BA63FA6D}" type="presParOf" srcId="{C9A1CF03-347B-4504-9B21-ACB3F398DBDB}" destId="{E5B30E41-7E0E-469B-BB12-91DFD4B8527E}" srcOrd="0" destOrd="0" presId="urn:microsoft.com/office/officeart/2008/layout/HorizontalMultiLevelHierarchy"/>
    <dgm:cxn modelId="{9082CC7B-1C5C-4295-A898-32F5F11F6532}" type="presParOf" srcId="{8A9C88D5-A73B-40BB-89B5-46A2B8053894}" destId="{246F232C-90C6-4FB2-9841-A3BF4D3BCCB0}" srcOrd="1" destOrd="0" presId="urn:microsoft.com/office/officeart/2008/layout/HorizontalMultiLevelHierarchy"/>
    <dgm:cxn modelId="{402E528F-6137-42D4-8D34-372BB844DED0}" type="presParOf" srcId="{246F232C-90C6-4FB2-9841-A3BF4D3BCCB0}" destId="{DF292E12-A907-4CE3-8C24-107C02CB857C}" srcOrd="0" destOrd="0" presId="urn:microsoft.com/office/officeart/2008/layout/HorizontalMultiLevelHierarchy"/>
    <dgm:cxn modelId="{C1C24210-CEE5-488B-B58D-69E774EB3FEF}" type="presParOf" srcId="{246F232C-90C6-4FB2-9841-A3BF4D3BCCB0}" destId="{8D4855B7-1762-42D8-AE16-E6AB2CBBDDC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D1F6A-E802-42AA-8867-43995E399CB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8B24001-BA95-45DA-ABB1-FDFAA353DB9D}">
      <dgm:prSet phldrT="[Testo]"/>
      <dgm:spPr>
        <a:solidFill>
          <a:srgbClr val="00B050"/>
        </a:solidFill>
      </dgm:spPr>
      <dgm:t>
        <a:bodyPr/>
        <a:lstStyle/>
        <a:p>
          <a:r>
            <a:rPr lang="it-IT" b="1" dirty="0"/>
            <a:t>Object</a:t>
          </a:r>
        </a:p>
      </dgm:t>
    </dgm:pt>
    <dgm:pt modelId="{4D23010F-9553-4877-A9B9-F7CB429A2209}" type="parTrans" cxnId="{70244686-BDFC-49EE-9A2D-E79B75F5749F}">
      <dgm:prSet/>
      <dgm:spPr/>
      <dgm:t>
        <a:bodyPr/>
        <a:lstStyle/>
        <a:p>
          <a:endParaRPr lang="it-IT"/>
        </a:p>
      </dgm:t>
    </dgm:pt>
    <dgm:pt modelId="{537CAACB-3BA0-40CF-8114-8F82264D0458}" type="sibTrans" cxnId="{70244686-BDFC-49EE-9A2D-E79B75F5749F}">
      <dgm:prSet/>
      <dgm:spPr/>
      <dgm:t>
        <a:bodyPr/>
        <a:lstStyle/>
        <a:p>
          <a:endParaRPr lang="it-IT"/>
        </a:p>
      </dgm:t>
    </dgm:pt>
    <dgm:pt modelId="{FE821249-8AC8-4C53-A927-AC1D086A30E7}">
      <dgm:prSet phldrT="[Testo]"/>
      <dgm:spPr/>
      <dgm:t>
        <a:bodyPr/>
        <a:lstStyle/>
        <a:p>
          <a:r>
            <a:rPr lang="it-IT" b="1" dirty="0" err="1"/>
            <a:t>Measure</a:t>
          </a:r>
          <a:r>
            <a:rPr lang="it-IT" b="1" dirty="0"/>
            <a:t> </a:t>
          </a:r>
          <a:r>
            <a:rPr lang="it-IT" b="1" dirty="0" err="1"/>
            <a:t>vertical</a:t>
          </a:r>
          <a:r>
            <a:rPr lang="it-IT" b="1" dirty="0"/>
            <a:t> </a:t>
          </a:r>
          <a:r>
            <a:rPr lang="it-IT" b="1" dirty="0" err="1"/>
            <a:t>gradients</a:t>
          </a:r>
          <a:r>
            <a:rPr lang="it-IT" b="1" dirty="0"/>
            <a:t> of Air </a:t>
          </a:r>
          <a:r>
            <a:rPr lang="it-IT" b="1" dirty="0" err="1"/>
            <a:t>Pollutants</a:t>
          </a:r>
          <a:r>
            <a:rPr lang="it-IT" b="1" dirty="0"/>
            <a:t>.</a:t>
          </a:r>
        </a:p>
      </dgm:t>
    </dgm:pt>
    <dgm:pt modelId="{A1CA8650-FEE5-4E36-9F68-8DEDAD98EAE7}" type="parTrans" cxnId="{E65CD739-AEF2-4169-AC9C-92D468224EBF}">
      <dgm:prSet/>
      <dgm:spPr/>
      <dgm:t>
        <a:bodyPr/>
        <a:lstStyle/>
        <a:p>
          <a:endParaRPr lang="it-IT"/>
        </a:p>
      </dgm:t>
    </dgm:pt>
    <dgm:pt modelId="{7EE0F0AC-ED0A-46B6-9BFF-6B0F8ACDD2D0}" type="sibTrans" cxnId="{E65CD739-AEF2-4169-AC9C-92D468224EBF}">
      <dgm:prSet/>
      <dgm:spPr/>
      <dgm:t>
        <a:bodyPr/>
        <a:lstStyle/>
        <a:p>
          <a:endParaRPr lang="it-IT"/>
        </a:p>
      </dgm:t>
    </dgm:pt>
    <dgm:pt modelId="{1DAB5851-862C-4D76-958C-82A82400CCD4}">
      <dgm:prSet phldrT="[Testo]"/>
      <dgm:spPr/>
      <dgm:t>
        <a:bodyPr/>
        <a:lstStyle/>
        <a:p>
          <a:r>
            <a:rPr lang="it-IT" b="1" dirty="0" err="1"/>
            <a:t>UAVs</a:t>
          </a:r>
          <a:endParaRPr lang="it-IT" b="1" dirty="0"/>
        </a:p>
      </dgm:t>
    </dgm:pt>
    <dgm:pt modelId="{497E33F5-3FC2-45E2-968E-800ACD6F950A}" type="parTrans" cxnId="{A360CE03-7028-4821-924B-9D4E874C4C69}">
      <dgm:prSet/>
      <dgm:spPr/>
      <dgm:t>
        <a:bodyPr/>
        <a:lstStyle/>
        <a:p>
          <a:endParaRPr lang="it-IT"/>
        </a:p>
      </dgm:t>
    </dgm:pt>
    <dgm:pt modelId="{9C167126-B7E0-4035-A98D-6FA861EC5EA5}" type="sibTrans" cxnId="{A360CE03-7028-4821-924B-9D4E874C4C69}">
      <dgm:prSet/>
      <dgm:spPr/>
      <dgm:t>
        <a:bodyPr/>
        <a:lstStyle/>
        <a:p>
          <a:endParaRPr lang="it-IT"/>
        </a:p>
      </dgm:t>
    </dgm:pt>
    <dgm:pt modelId="{59687042-8B96-4B45-BB3C-43A60ACE3012}">
      <dgm:prSet phldrT="[Testo]"/>
      <dgm:spPr/>
      <dgm:t>
        <a:bodyPr/>
        <a:lstStyle/>
        <a:p>
          <a:r>
            <a:rPr lang="it-IT" b="1" dirty="0"/>
            <a:t>Use </a:t>
          </a:r>
          <a:r>
            <a:rPr lang="it-IT" b="1" dirty="0" err="1"/>
            <a:t>UAVs</a:t>
          </a:r>
          <a:r>
            <a:rPr lang="it-IT" b="1" dirty="0"/>
            <a:t> to </a:t>
          </a:r>
          <a:r>
            <a:rPr lang="it-IT" b="1" dirty="0" err="1"/>
            <a:t>transport</a:t>
          </a:r>
          <a:r>
            <a:rPr lang="it-IT" b="1" dirty="0"/>
            <a:t> the </a:t>
          </a:r>
          <a:r>
            <a:rPr lang="it-IT" b="1" dirty="0" err="1"/>
            <a:t>sensors</a:t>
          </a:r>
          <a:r>
            <a:rPr lang="it-IT" b="1" dirty="0"/>
            <a:t> </a:t>
          </a:r>
          <a:r>
            <a:rPr lang="it-IT" b="1" dirty="0" err="1"/>
            <a:t>at</a:t>
          </a:r>
          <a:r>
            <a:rPr lang="it-IT" b="1" dirty="0"/>
            <a:t> the </a:t>
          </a:r>
          <a:r>
            <a:rPr lang="it-IT" b="1" dirty="0" err="1"/>
            <a:t>desired</a:t>
          </a:r>
          <a:r>
            <a:rPr lang="it-IT" b="1" dirty="0"/>
            <a:t> </a:t>
          </a:r>
          <a:r>
            <a:rPr lang="it-IT" b="1" dirty="0" err="1"/>
            <a:t>altitudes</a:t>
          </a:r>
          <a:r>
            <a:rPr lang="it-IT" b="1" dirty="0"/>
            <a:t> and </a:t>
          </a:r>
          <a:r>
            <a:rPr lang="it-IT" b="1" dirty="0" err="1"/>
            <a:t>locations</a:t>
          </a:r>
          <a:r>
            <a:rPr lang="it-IT" b="1" dirty="0"/>
            <a:t>.</a:t>
          </a:r>
        </a:p>
      </dgm:t>
    </dgm:pt>
    <dgm:pt modelId="{A10E0215-5117-4EA8-9679-8A913A34CF26}" type="parTrans" cxnId="{4BE5015A-E2F6-4A91-AE25-411C9FD50B5B}">
      <dgm:prSet/>
      <dgm:spPr/>
      <dgm:t>
        <a:bodyPr/>
        <a:lstStyle/>
        <a:p>
          <a:endParaRPr lang="it-IT"/>
        </a:p>
      </dgm:t>
    </dgm:pt>
    <dgm:pt modelId="{4352B73A-D15E-408B-BD38-C93A623B6648}" type="sibTrans" cxnId="{4BE5015A-E2F6-4A91-AE25-411C9FD50B5B}">
      <dgm:prSet/>
      <dgm:spPr/>
      <dgm:t>
        <a:bodyPr/>
        <a:lstStyle/>
        <a:p>
          <a:endParaRPr lang="it-IT"/>
        </a:p>
      </dgm:t>
    </dgm:pt>
    <dgm:pt modelId="{E1A2FCC2-DE62-40DF-A3E0-E28FF12DEF55}">
      <dgm:prSet phldrT="[Testo]"/>
      <dgm:spPr/>
      <dgm:t>
        <a:bodyPr/>
        <a:lstStyle/>
        <a:p>
          <a:r>
            <a:rPr lang="it-IT" b="1" dirty="0"/>
            <a:t>Create a </a:t>
          </a:r>
          <a:r>
            <a:rPr lang="it-IT" b="1" dirty="0" err="1"/>
            <a:t>swarm</a:t>
          </a:r>
          <a:r>
            <a:rPr lang="it-IT" b="1" dirty="0"/>
            <a:t> </a:t>
          </a:r>
          <a:r>
            <a:rPr lang="it-IT" b="1" dirty="0" err="1"/>
            <a:t>formation</a:t>
          </a:r>
          <a:r>
            <a:rPr lang="it-IT" b="1" dirty="0"/>
            <a:t> to </a:t>
          </a:r>
          <a:r>
            <a:rPr lang="it-IT" b="1" dirty="0" err="1"/>
            <a:t>measure</a:t>
          </a:r>
          <a:r>
            <a:rPr lang="it-IT" b="1" dirty="0"/>
            <a:t> the </a:t>
          </a:r>
          <a:r>
            <a:rPr lang="it-IT" b="1" dirty="0" err="1"/>
            <a:t>polluted</a:t>
          </a:r>
          <a:r>
            <a:rPr lang="it-IT" b="1" dirty="0"/>
            <a:t>-air </a:t>
          </a:r>
          <a:r>
            <a:rPr lang="it-IT" b="1" dirty="0" err="1"/>
            <a:t>distribution</a:t>
          </a:r>
          <a:r>
            <a:rPr lang="it-IT" b="1" dirty="0"/>
            <a:t>.</a:t>
          </a:r>
        </a:p>
      </dgm:t>
    </dgm:pt>
    <dgm:pt modelId="{50C352C7-90DB-41C1-93BC-98657E6DE3F8}" type="parTrans" cxnId="{83DF0ED7-CDB0-4457-8834-0AE27D575AF9}">
      <dgm:prSet/>
      <dgm:spPr/>
      <dgm:t>
        <a:bodyPr/>
        <a:lstStyle/>
        <a:p>
          <a:endParaRPr lang="it-IT"/>
        </a:p>
      </dgm:t>
    </dgm:pt>
    <dgm:pt modelId="{6C677F65-EB19-452A-95AA-3179AF85D520}" type="sibTrans" cxnId="{83DF0ED7-CDB0-4457-8834-0AE27D575AF9}">
      <dgm:prSet/>
      <dgm:spPr/>
      <dgm:t>
        <a:bodyPr/>
        <a:lstStyle/>
        <a:p>
          <a:endParaRPr lang="it-IT"/>
        </a:p>
      </dgm:t>
    </dgm:pt>
    <dgm:pt modelId="{E532B22C-E835-4E57-90FD-926C27D87BAD}">
      <dgm:prSet phldrT="[Testo]"/>
      <dgm:spPr>
        <a:solidFill>
          <a:srgbClr val="FF0000"/>
        </a:solidFill>
      </dgm:spPr>
      <dgm:t>
        <a:bodyPr/>
        <a:lstStyle/>
        <a:p>
          <a:r>
            <a:rPr lang="it-IT" b="1" dirty="0"/>
            <a:t>Sensor</a:t>
          </a:r>
        </a:p>
      </dgm:t>
    </dgm:pt>
    <dgm:pt modelId="{A67F5B13-A7B3-401C-A994-F7680507F0D3}" type="parTrans" cxnId="{BF21BB12-9681-4F59-92E6-FD9B6BAC2AA4}">
      <dgm:prSet/>
      <dgm:spPr/>
      <dgm:t>
        <a:bodyPr/>
        <a:lstStyle/>
        <a:p>
          <a:endParaRPr lang="it-IT"/>
        </a:p>
      </dgm:t>
    </dgm:pt>
    <dgm:pt modelId="{7DF97045-C5F5-463A-A26C-5FBFC72CA44C}" type="sibTrans" cxnId="{BF21BB12-9681-4F59-92E6-FD9B6BAC2AA4}">
      <dgm:prSet/>
      <dgm:spPr/>
      <dgm:t>
        <a:bodyPr/>
        <a:lstStyle/>
        <a:p>
          <a:endParaRPr lang="it-IT"/>
        </a:p>
      </dgm:t>
    </dgm:pt>
    <dgm:pt modelId="{91F28D7A-25CE-4606-88D4-834C8E4E2529}">
      <dgm:prSet phldrT="[Testo]"/>
      <dgm:spPr/>
      <dgm:t>
        <a:bodyPr/>
        <a:lstStyle/>
        <a:p>
          <a:r>
            <a:rPr lang="it-IT" b="1" dirty="0"/>
            <a:t>Use </a:t>
          </a:r>
          <a:r>
            <a:rPr lang="it-IT" b="1" dirty="0" err="1"/>
            <a:t>low</a:t>
          </a:r>
          <a:r>
            <a:rPr lang="it-IT" b="1" dirty="0"/>
            <a:t> </a:t>
          </a:r>
          <a:r>
            <a:rPr lang="it-IT" b="1" dirty="0" err="1"/>
            <a:t>cost</a:t>
          </a:r>
          <a:r>
            <a:rPr lang="it-IT" b="1" dirty="0"/>
            <a:t> </a:t>
          </a:r>
          <a:r>
            <a:rPr lang="it-IT" b="1" dirty="0" err="1"/>
            <a:t>sensors</a:t>
          </a:r>
          <a:r>
            <a:rPr lang="it-IT" b="1" dirty="0"/>
            <a:t>.</a:t>
          </a:r>
        </a:p>
      </dgm:t>
    </dgm:pt>
    <dgm:pt modelId="{08DA2A8F-A46D-48DE-ACD5-DDD729261A06}" type="parTrans" cxnId="{6ED35D2C-9289-4275-86B3-73A59AE6F8D5}">
      <dgm:prSet/>
      <dgm:spPr/>
      <dgm:t>
        <a:bodyPr/>
        <a:lstStyle/>
        <a:p>
          <a:endParaRPr lang="it-IT"/>
        </a:p>
      </dgm:t>
    </dgm:pt>
    <dgm:pt modelId="{45DAD6C4-46B9-4D44-A7FA-F8F2D7885348}" type="sibTrans" cxnId="{6ED35D2C-9289-4275-86B3-73A59AE6F8D5}">
      <dgm:prSet/>
      <dgm:spPr/>
      <dgm:t>
        <a:bodyPr/>
        <a:lstStyle/>
        <a:p>
          <a:endParaRPr lang="it-IT"/>
        </a:p>
      </dgm:t>
    </dgm:pt>
    <dgm:pt modelId="{3D049436-9ACD-454A-8F02-2DCA92D1A84B}">
      <dgm:prSet phldrT="[Testo]"/>
      <dgm:spPr/>
      <dgm:t>
        <a:bodyPr/>
        <a:lstStyle/>
        <a:p>
          <a:r>
            <a:rPr lang="it-IT" b="1" dirty="0" err="1"/>
            <a:t>Choose</a:t>
          </a:r>
          <a:r>
            <a:rPr lang="it-IT" b="1" dirty="0"/>
            <a:t> the </a:t>
          </a:r>
          <a:r>
            <a:rPr lang="it-IT" b="1" dirty="0" err="1"/>
            <a:t>sensor</a:t>
          </a:r>
          <a:r>
            <a:rPr lang="it-IT" b="1" dirty="0"/>
            <a:t> </a:t>
          </a:r>
          <a:r>
            <a:rPr lang="it-IT" b="1" dirty="0" err="1"/>
            <a:t>as</a:t>
          </a:r>
          <a:r>
            <a:rPr lang="it-IT" b="1" dirty="0"/>
            <a:t> a </a:t>
          </a:r>
          <a:r>
            <a:rPr lang="it-IT" b="1" dirty="0" err="1"/>
            <a:t>function</a:t>
          </a:r>
          <a:r>
            <a:rPr lang="it-IT" b="1" dirty="0"/>
            <a:t> of the </a:t>
          </a:r>
          <a:r>
            <a:rPr lang="it-IT" b="1" dirty="0" err="1"/>
            <a:t>most</a:t>
          </a:r>
          <a:r>
            <a:rPr lang="it-IT" b="1" dirty="0"/>
            <a:t> </a:t>
          </a:r>
          <a:r>
            <a:rPr lang="it-IT" b="1" dirty="0" err="1"/>
            <a:t>polluted</a:t>
          </a:r>
          <a:r>
            <a:rPr lang="it-IT" b="1" dirty="0"/>
            <a:t>-air </a:t>
          </a:r>
          <a:r>
            <a:rPr lang="it-IT" b="1" dirty="0" err="1"/>
            <a:t>parameters</a:t>
          </a:r>
          <a:r>
            <a:rPr lang="it-IT" b="1" dirty="0"/>
            <a:t>.</a:t>
          </a:r>
        </a:p>
      </dgm:t>
    </dgm:pt>
    <dgm:pt modelId="{4802A44A-E57C-49A3-8F18-F8331157B07A}" type="parTrans" cxnId="{04B30747-3331-4862-9732-AD0E7951DE13}">
      <dgm:prSet/>
      <dgm:spPr/>
      <dgm:t>
        <a:bodyPr/>
        <a:lstStyle/>
        <a:p>
          <a:endParaRPr lang="it-IT"/>
        </a:p>
      </dgm:t>
    </dgm:pt>
    <dgm:pt modelId="{92792E46-B34E-4FFF-9CD3-D25B88497B70}" type="sibTrans" cxnId="{04B30747-3331-4862-9732-AD0E7951DE13}">
      <dgm:prSet/>
      <dgm:spPr/>
      <dgm:t>
        <a:bodyPr/>
        <a:lstStyle/>
        <a:p>
          <a:endParaRPr lang="it-IT"/>
        </a:p>
      </dgm:t>
    </dgm:pt>
    <dgm:pt modelId="{6D194C0B-CB21-49E5-8F00-0D8EF0B6F7A8}">
      <dgm:prSet phldrT="[Testo]"/>
      <dgm:spPr>
        <a:solidFill>
          <a:srgbClr val="FFC000"/>
        </a:solidFill>
      </dgm:spPr>
      <dgm:t>
        <a:bodyPr/>
        <a:lstStyle/>
        <a:p>
          <a:r>
            <a:rPr lang="it-IT" b="1" dirty="0"/>
            <a:t>Data</a:t>
          </a:r>
        </a:p>
      </dgm:t>
    </dgm:pt>
    <dgm:pt modelId="{7CEEAF8D-1979-4432-86E5-32A5C29A1210}" type="parTrans" cxnId="{D0766B88-C23D-41EC-B048-C783BCF38CEF}">
      <dgm:prSet/>
      <dgm:spPr/>
      <dgm:t>
        <a:bodyPr/>
        <a:lstStyle/>
        <a:p>
          <a:endParaRPr lang="it-IT"/>
        </a:p>
      </dgm:t>
    </dgm:pt>
    <dgm:pt modelId="{17FA2F1A-883A-44AE-8B07-D46C34966CAE}" type="sibTrans" cxnId="{D0766B88-C23D-41EC-B048-C783BCF38CEF}">
      <dgm:prSet/>
      <dgm:spPr/>
      <dgm:t>
        <a:bodyPr/>
        <a:lstStyle/>
        <a:p>
          <a:endParaRPr lang="it-IT"/>
        </a:p>
      </dgm:t>
    </dgm:pt>
    <dgm:pt modelId="{7B93DB70-31E2-4D9D-806F-8CC2F85F955E}">
      <dgm:prSet phldrT="[Testo]"/>
      <dgm:spPr/>
      <dgm:t>
        <a:bodyPr/>
        <a:lstStyle/>
        <a:p>
          <a:r>
            <a:rPr lang="it-IT" b="1" dirty="0" err="1"/>
            <a:t>Collect</a:t>
          </a:r>
          <a:r>
            <a:rPr lang="it-IT" b="1" dirty="0"/>
            <a:t> and </a:t>
          </a:r>
          <a:r>
            <a:rPr lang="it-IT" b="1" dirty="0" err="1"/>
            <a:t>analize</a:t>
          </a:r>
          <a:r>
            <a:rPr lang="it-IT" b="1" dirty="0"/>
            <a:t> data from </a:t>
          </a:r>
          <a:r>
            <a:rPr lang="it-IT" b="1" dirty="0" err="1"/>
            <a:t>sensors</a:t>
          </a:r>
          <a:r>
            <a:rPr lang="it-IT" b="1" dirty="0"/>
            <a:t> to produce a 3D </a:t>
          </a:r>
          <a:r>
            <a:rPr lang="it-IT" b="1" dirty="0" err="1"/>
            <a:t>distribution</a:t>
          </a:r>
          <a:r>
            <a:rPr lang="it-IT" b="1" dirty="0"/>
            <a:t> (</a:t>
          </a:r>
          <a:r>
            <a:rPr lang="it-IT" b="1" dirty="0" err="1"/>
            <a:t>vertical</a:t>
          </a:r>
          <a:r>
            <a:rPr lang="it-IT" b="1" dirty="0"/>
            <a:t> </a:t>
          </a:r>
          <a:r>
            <a:rPr lang="it-IT" b="1" dirty="0" err="1"/>
            <a:t>gradients</a:t>
          </a:r>
          <a:r>
            <a:rPr lang="it-IT" b="1" dirty="0"/>
            <a:t> and </a:t>
          </a:r>
          <a:r>
            <a:rPr lang="it-IT" b="1" dirty="0" err="1"/>
            <a:t>horizontal</a:t>
          </a:r>
          <a:r>
            <a:rPr lang="it-IT" b="1" dirty="0"/>
            <a:t> </a:t>
          </a:r>
          <a:r>
            <a:rPr lang="it-IT" b="1" dirty="0" err="1"/>
            <a:t>locations</a:t>
          </a:r>
          <a:r>
            <a:rPr lang="it-IT" b="1" dirty="0"/>
            <a:t>) of Air </a:t>
          </a:r>
          <a:r>
            <a:rPr lang="it-IT" b="1" dirty="0" err="1"/>
            <a:t>Pollutants</a:t>
          </a:r>
          <a:r>
            <a:rPr lang="it-IT" b="1" dirty="0"/>
            <a:t> over a </a:t>
          </a:r>
          <a:r>
            <a:rPr lang="it-IT" b="1" dirty="0" err="1"/>
            <a:t>limited</a:t>
          </a:r>
          <a:r>
            <a:rPr lang="it-IT" b="1" dirty="0"/>
            <a:t> area</a:t>
          </a:r>
        </a:p>
      </dgm:t>
    </dgm:pt>
    <dgm:pt modelId="{1971F98E-C9E8-4566-ABCF-87605189E75B}" type="parTrans" cxnId="{AA79679B-87E8-4406-B862-8DAD2CA28B1D}">
      <dgm:prSet/>
      <dgm:spPr/>
      <dgm:t>
        <a:bodyPr/>
        <a:lstStyle/>
        <a:p>
          <a:endParaRPr lang="it-IT"/>
        </a:p>
      </dgm:t>
    </dgm:pt>
    <dgm:pt modelId="{606B2D93-63DE-4DF2-A43C-54FA7E7F2B09}" type="sibTrans" cxnId="{AA79679B-87E8-4406-B862-8DAD2CA28B1D}">
      <dgm:prSet/>
      <dgm:spPr/>
      <dgm:t>
        <a:bodyPr/>
        <a:lstStyle/>
        <a:p>
          <a:endParaRPr lang="it-IT"/>
        </a:p>
      </dgm:t>
    </dgm:pt>
    <dgm:pt modelId="{59C50E91-21F2-46F3-95AE-12E8340730C2}" type="pres">
      <dgm:prSet presAssocID="{6CBD1F6A-E802-42AA-8867-43995E399CB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238EAB9-DF9A-421C-9A62-5A72C299F213}" type="pres">
      <dgm:prSet presAssocID="{78B24001-BA95-45DA-ABB1-FDFAA353DB9D}" presName="composite" presStyleCnt="0"/>
      <dgm:spPr/>
    </dgm:pt>
    <dgm:pt modelId="{19067285-2700-4028-8FF1-C6D304DCFAD7}" type="pres">
      <dgm:prSet presAssocID="{78B24001-BA95-45DA-ABB1-FDFAA353DB9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6E5350-5C4B-4EDD-8263-561CE3B03409}" type="pres">
      <dgm:prSet presAssocID="{78B24001-BA95-45DA-ABB1-FDFAA353DB9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9E9788-3E36-4E84-B4C1-BC4A7D97A6AC}" type="pres">
      <dgm:prSet presAssocID="{537CAACB-3BA0-40CF-8114-8F82264D0458}" presName="sp" presStyleCnt="0"/>
      <dgm:spPr/>
    </dgm:pt>
    <dgm:pt modelId="{92D1BEF5-8EC6-477D-8095-7F11B67B19B3}" type="pres">
      <dgm:prSet presAssocID="{1DAB5851-862C-4D76-958C-82A82400CCD4}" presName="composite" presStyleCnt="0"/>
      <dgm:spPr/>
    </dgm:pt>
    <dgm:pt modelId="{5E4233C5-2E70-4E62-88FD-45762B1CA972}" type="pres">
      <dgm:prSet presAssocID="{1DAB5851-862C-4D76-958C-82A82400CCD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BFDDB6-92A1-4979-8A02-A24BDBED231F}" type="pres">
      <dgm:prSet presAssocID="{1DAB5851-862C-4D76-958C-82A82400CCD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4BE06E-7463-4972-B0DE-1AE56B337C1D}" type="pres">
      <dgm:prSet presAssocID="{9C167126-B7E0-4035-A98D-6FA861EC5EA5}" presName="sp" presStyleCnt="0"/>
      <dgm:spPr/>
    </dgm:pt>
    <dgm:pt modelId="{DC6C1973-B973-44E1-8158-9867FEEA2681}" type="pres">
      <dgm:prSet presAssocID="{E532B22C-E835-4E57-90FD-926C27D87BAD}" presName="composite" presStyleCnt="0"/>
      <dgm:spPr/>
    </dgm:pt>
    <dgm:pt modelId="{0D04E3D9-693F-4B83-A7C0-946DED6458E5}" type="pres">
      <dgm:prSet presAssocID="{E532B22C-E835-4E57-90FD-926C27D87BA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F374800-080D-4302-9A2C-F79F77FF7DD5}" type="pres">
      <dgm:prSet presAssocID="{E532B22C-E835-4E57-90FD-926C27D87BA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145E66D-649C-4CD8-B8E7-5934380C77DA}" type="pres">
      <dgm:prSet presAssocID="{7DF97045-C5F5-463A-A26C-5FBFC72CA44C}" presName="sp" presStyleCnt="0"/>
      <dgm:spPr/>
    </dgm:pt>
    <dgm:pt modelId="{217A5A95-9BBF-475A-ABC3-251139C4EA70}" type="pres">
      <dgm:prSet presAssocID="{6D194C0B-CB21-49E5-8F00-0D8EF0B6F7A8}" presName="composite" presStyleCnt="0"/>
      <dgm:spPr/>
    </dgm:pt>
    <dgm:pt modelId="{BE97846B-BA4B-41D7-BF5D-4023BFE9A5A4}" type="pres">
      <dgm:prSet presAssocID="{6D194C0B-CB21-49E5-8F00-0D8EF0B6F7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42F476-E994-44A9-AD48-70BAD19A6C13}" type="pres">
      <dgm:prSet presAssocID="{6D194C0B-CB21-49E5-8F00-0D8EF0B6F7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678139B-0C88-4E0C-859F-9061D9B32A59}" type="presOf" srcId="{59687042-8B96-4B45-BB3C-43A60ACE3012}" destId="{48BFDDB6-92A1-4979-8A02-A24BDBED231F}" srcOrd="0" destOrd="0" presId="urn:microsoft.com/office/officeart/2005/8/layout/chevron2"/>
    <dgm:cxn modelId="{6D287A8E-541D-4226-93CE-9B69A6A76010}" type="presOf" srcId="{E532B22C-E835-4E57-90FD-926C27D87BAD}" destId="{0D04E3D9-693F-4B83-A7C0-946DED6458E5}" srcOrd="0" destOrd="0" presId="urn:microsoft.com/office/officeart/2005/8/layout/chevron2"/>
    <dgm:cxn modelId="{A360CE03-7028-4821-924B-9D4E874C4C69}" srcId="{6CBD1F6A-E802-42AA-8867-43995E399CB4}" destId="{1DAB5851-862C-4D76-958C-82A82400CCD4}" srcOrd="1" destOrd="0" parTransId="{497E33F5-3FC2-45E2-968E-800ACD6F950A}" sibTransId="{9C167126-B7E0-4035-A98D-6FA861EC5EA5}"/>
    <dgm:cxn modelId="{E65CD739-AEF2-4169-AC9C-92D468224EBF}" srcId="{78B24001-BA95-45DA-ABB1-FDFAA353DB9D}" destId="{FE821249-8AC8-4C53-A927-AC1D086A30E7}" srcOrd="0" destOrd="0" parTransId="{A1CA8650-FEE5-4E36-9F68-8DEDAD98EAE7}" sibTransId="{7EE0F0AC-ED0A-46B6-9BFF-6B0F8ACDD2D0}"/>
    <dgm:cxn modelId="{04B30747-3331-4862-9732-AD0E7951DE13}" srcId="{E532B22C-E835-4E57-90FD-926C27D87BAD}" destId="{3D049436-9ACD-454A-8F02-2DCA92D1A84B}" srcOrd="1" destOrd="0" parTransId="{4802A44A-E57C-49A3-8F18-F8331157B07A}" sibTransId="{92792E46-B34E-4FFF-9CD3-D25B88497B70}"/>
    <dgm:cxn modelId="{BF21BB12-9681-4F59-92E6-FD9B6BAC2AA4}" srcId="{6CBD1F6A-E802-42AA-8867-43995E399CB4}" destId="{E532B22C-E835-4E57-90FD-926C27D87BAD}" srcOrd="2" destOrd="0" parTransId="{A67F5B13-A7B3-401C-A994-F7680507F0D3}" sibTransId="{7DF97045-C5F5-463A-A26C-5FBFC72CA44C}"/>
    <dgm:cxn modelId="{0479B839-9C59-4D08-89C7-55CA18777FE9}" type="presOf" srcId="{E1A2FCC2-DE62-40DF-A3E0-E28FF12DEF55}" destId="{48BFDDB6-92A1-4979-8A02-A24BDBED231F}" srcOrd="0" destOrd="1" presId="urn:microsoft.com/office/officeart/2005/8/layout/chevron2"/>
    <dgm:cxn modelId="{B806D5A8-804E-4716-B916-A653B0C41F28}" type="presOf" srcId="{78B24001-BA95-45DA-ABB1-FDFAA353DB9D}" destId="{19067285-2700-4028-8FF1-C6D304DCFAD7}" srcOrd="0" destOrd="0" presId="urn:microsoft.com/office/officeart/2005/8/layout/chevron2"/>
    <dgm:cxn modelId="{70244686-BDFC-49EE-9A2D-E79B75F5749F}" srcId="{6CBD1F6A-E802-42AA-8867-43995E399CB4}" destId="{78B24001-BA95-45DA-ABB1-FDFAA353DB9D}" srcOrd="0" destOrd="0" parTransId="{4D23010F-9553-4877-A9B9-F7CB429A2209}" sibTransId="{537CAACB-3BA0-40CF-8114-8F82264D0458}"/>
    <dgm:cxn modelId="{4BE5015A-E2F6-4A91-AE25-411C9FD50B5B}" srcId="{1DAB5851-862C-4D76-958C-82A82400CCD4}" destId="{59687042-8B96-4B45-BB3C-43A60ACE3012}" srcOrd="0" destOrd="0" parTransId="{A10E0215-5117-4EA8-9679-8A913A34CF26}" sibTransId="{4352B73A-D15E-408B-BD38-C93A623B6648}"/>
    <dgm:cxn modelId="{C4A54DDC-02DD-4757-863C-239F03BFC2A1}" type="presOf" srcId="{7B93DB70-31E2-4D9D-806F-8CC2F85F955E}" destId="{B642F476-E994-44A9-AD48-70BAD19A6C13}" srcOrd="0" destOrd="0" presId="urn:microsoft.com/office/officeart/2005/8/layout/chevron2"/>
    <dgm:cxn modelId="{AA79679B-87E8-4406-B862-8DAD2CA28B1D}" srcId="{6D194C0B-CB21-49E5-8F00-0D8EF0B6F7A8}" destId="{7B93DB70-31E2-4D9D-806F-8CC2F85F955E}" srcOrd="0" destOrd="0" parTransId="{1971F98E-C9E8-4566-ABCF-87605189E75B}" sibTransId="{606B2D93-63DE-4DF2-A43C-54FA7E7F2B09}"/>
    <dgm:cxn modelId="{4575F5A3-6DF0-4AE6-B0FC-D222BA686492}" type="presOf" srcId="{FE821249-8AC8-4C53-A927-AC1D086A30E7}" destId="{B96E5350-5C4B-4EDD-8263-561CE3B03409}" srcOrd="0" destOrd="0" presId="urn:microsoft.com/office/officeart/2005/8/layout/chevron2"/>
    <dgm:cxn modelId="{D0766B88-C23D-41EC-B048-C783BCF38CEF}" srcId="{6CBD1F6A-E802-42AA-8867-43995E399CB4}" destId="{6D194C0B-CB21-49E5-8F00-0D8EF0B6F7A8}" srcOrd="3" destOrd="0" parTransId="{7CEEAF8D-1979-4432-86E5-32A5C29A1210}" sibTransId="{17FA2F1A-883A-44AE-8B07-D46C34966CAE}"/>
    <dgm:cxn modelId="{3D60664C-B59B-4D3B-879F-1AA2199EFE2C}" type="presOf" srcId="{3D049436-9ACD-454A-8F02-2DCA92D1A84B}" destId="{5F374800-080D-4302-9A2C-F79F77FF7DD5}" srcOrd="0" destOrd="1" presId="urn:microsoft.com/office/officeart/2005/8/layout/chevron2"/>
    <dgm:cxn modelId="{A07479B6-BA08-453A-AF52-AE0FCA55EEFA}" type="presOf" srcId="{6CBD1F6A-E802-42AA-8867-43995E399CB4}" destId="{59C50E91-21F2-46F3-95AE-12E8340730C2}" srcOrd="0" destOrd="0" presId="urn:microsoft.com/office/officeart/2005/8/layout/chevron2"/>
    <dgm:cxn modelId="{83DF0ED7-CDB0-4457-8834-0AE27D575AF9}" srcId="{1DAB5851-862C-4D76-958C-82A82400CCD4}" destId="{E1A2FCC2-DE62-40DF-A3E0-E28FF12DEF55}" srcOrd="1" destOrd="0" parTransId="{50C352C7-90DB-41C1-93BC-98657E6DE3F8}" sibTransId="{6C677F65-EB19-452A-95AA-3179AF85D520}"/>
    <dgm:cxn modelId="{80E03433-4E02-499C-B4E0-277839A736F4}" type="presOf" srcId="{91F28D7A-25CE-4606-88D4-834C8E4E2529}" destId="{5F374800-080D-4302-9A2C-F79F77FF7DD5}" srcOrd="0" destOrd="0" presId="urn:microsoft.com/office/officeart/2005/8/layout/chevron2"/>
    <dgm:cxn modelId="{8548C909-AAAD-4B66-8983-2032D5A552AF}" type="presOf" srcId="{1DAB5851-862C-4D76-958C-82A82400CCD4}" destId="{5E4233C5-2E70-4E62-88FD-45762B1CA972}" srcOrd="0" destOrd="0" presId="urn:microsoft.com/office/officeart/2005/8/layout/chevron2"/>
    <dgm:cxn modelId="{6ED35D2C-9289-4275-86B3-73A59AE6F8D5}" srcId="{E532B22C-E835-4E57-90FD-926C27D87BAD}" destId="{91F28D7A-25CE-4606-88D4-834C8E4E2529}" srcOrd="0" destOrd="0" parTransId="{08DA2A8F-A46D-48DE-ACD5-DDD729261A06}" sibTransId="{45DAD6C4-46B9-4D44-A7FA-F8F2D7885348}"/>
    <dgm:cxn modelId="{05296DDA-255E-46A8-910A-7C8CEA21D1BE}" type="presOf" srcId="{6D194C0B-CB21-49E5-8F00-0D8EF0B6F7A8}" destId="{BE97846B-BA4B-41D7-BF5D-4023BFE9A5A4}" srcOrd="0" destOrd="0" presId="urn:microsoft.com/office/officeart/2005/8/layout/chevron2"/>
    <dgm:cxn modelId="{4CEADA3A-7B71-4C21-B5A1-D288742A66DF}" type="presParOf" srcId="{59C50E91-21F2-46F3-95AE-12E8340730C2}" destId="{E238EAB9-DF9A-421C-9A62-5A72C299F213}" srcOrd="0" destOrd="0" presId="urn:microsoft.com/office/officeart/2005/8/layout/chevron2"/>
    <dgm:cxn modelId="{4111DD06-8FC2-4752-9543-18A3EBC1FE6F}" type="presParOf" srcId="{E238EAB9-DF9A-421C-9A62-5A72C299F213}" destId="{19067285-2700-4028-8FF1-C6D304DCFAD7}" srcOrd="0" destOrd="0" presId="urn:microsoft.com/office/officeart/2005/8/layout/chevron2"/>
    <dgm:cxn modelId="{75679DE3-A8AB-4BA0-AD01-0C4A34BAEC2F}" type="presParOf" srcId="{E238EAB9-DF9A-421C-9A62-5A72C299F213}" destId="{B96E5350-5C4B-4EDD-8263-561CE3B03409}" srcOrd="1" destOrd="0" presId="urn:microsoft.com/office/officeart/2005/8/layout/chevron2"/>
    <dgm:cxn modelId="{F3291623-5954-4E9D-B9C9-FB3381B0C09C}" type="presParOf" srcId="{59C50E91-21F2-46F3-95AE-12E8340730C2}" destId="{D09E9788-3E36-4E84-B4C1-BC4A7D97A6AC}" srcOrd="1" destOrd="0" presId="urn:microsoft.com/office/officeart/2005/8/layout/chevron2"/>
    <dgm:cxn modelId="{88CFF847-7C1B-4C4A-AF97-0CBDEE567B15}" type="presParOf" srcId="{59C50E91-21F2-46F3-95AE-12E8340730C2}" destId="{92D1BEF5-8EC6-477D-8095-7F11B67B19B3}" srcOrd="2" destOrd="0" presId="urn:microsoft.com/office/officeart/2005/8/layout/chevron2"/>
    <dgm:cxn modelId="{14F2BEED-E2D7-4762-A613-E5D784F92455}" type="presParOf" srcId="{92D1BEF5-8EC6-477D-8095-7F11B67B19B3}" destId="{5E4233C5-2E70-4E62-88FD-45762B1CA972}" srcOrd="0" destOrd="0" presId="urn:microsoft.com/office/officeart/2005/8/layout/chevron2"/>
    <dgm:cxn modelId="{A44E57DB-B9CB-49F4-9EBD-41DE847C5F00}" type="presParOf" srcId="{92D1BEF5-8EC6-477D-8095-7F11B67B19B3}" destId="{48BFDDB6-92A1-4979-8A02-A24BDBED231F}" srcOrd="1" destOrd="0" presId="urn:microsoft.com/office/officeart/2005/8/layout/chevron2"/>
    <dgm:cxn modelId="{0AE1A70B-0E56-4439-8C32-5780A7B4C83C}" type="presParOf" srcId="{59C50E91-21F2-46F3-95AE-12E8340730C2}" destId="{B64BE06E-7463-4972-B0DE-1AE56B337C1D}" srcOrd="3" destOrd="0" presId="urn:microsoft.com/office/officeart/2005/8/layout/chevron2"/>
    <dgm:cxn modelId="{17194722-41D2-4390-A893-0416741B1B98}" type="presParOf" srcId="{59C50E91-21F2-46F3-95AE-12E8340730C2}" destId="{DC6C1973-B973-44E1-8158-9867FEEA2681}" srcOrd="4" destOrd="0" presId="urn:microsoft.com/office/officeart/2005/8/layout/chevron2"/>
    <dgm:cxn modelId="{953FBE07-F875-4B3D-8033-0E4596032832}" type="presParOf" srcId="{DC6C1973-B973-44E1-8158-9867FEEA2681}" destId="{0D04E3D9-693F-4B83-A7C0-946DED6458E5}" srcOrd="0" destOrd="0" presId="urn:microsoft.com/office/officeart/2005/8/layout/chevron2"/>
    <dgm:cxn modelId="{EE800E57-0C51-419A-976D-B0320E477BA9}" type="presParOf" srcId="{DC6C1973-B973-44E1-8158-9867FEEA2681}" destId="{5F374800-080D-4302-9A2C-F79F77FF7DD5}" srcOrd="1" destOrd="0" presId="urn:microsoft.com/office/officeart/2005/8/layout/chevron2"/>
    <dgm:cxn modelId="{3D9BFF9C-EB4B-4FD5-A753-73A816A69FD0}" type="presParOf" srcId="{59C50E91-21F2-46F3-95AE-12E8340730C2}" destId="{D145E66D-649C-4CD8-B8E7-5934380C77DA}" srcOrd="5" destOrd="0" presId="urn:microsoft.com/office/officeart/2005/8/layout/chevron2"/>
    <dgm:cxn modelId="{D6C2FEDC-A2A6-43DF-9298-465EFE83FB85}" type="presParOf" srcId="{59C50E91-21F2-46F3-95AE-12E8340730C2}" destId="{217A5A95-9BBF-475A-ABC3-251139C4EA70}" srcOrd="6" destOrd="0" presId="urn:microsoft.com/office/officeart/2005/8/layout/chevron2"/>
    <dgm:cxn modelId="{1EB36A3D-1AA3-4B67-B695-90D38DF7F312}" type="presParOf" srcId="{217A5A95-9BBF-475A-ABC3-251139C4EA70}" destId="{BE97846B-BA4B-41D7-BF5D-4023BFE9A5A4}" srcOrd="0" destOrd="0" presId="urn:microsoft.com/office/officeart/2005/8/layout/chevron2"/>
    <dgm:cxn modelId="{80E385A9-CB22-422D-AABD-E3D239BCE0C1}" type="presParOf" srcId="{217A5A95-9BBF-475A-ABC3-251139C4EA70}" destId="{B642F476-E994-44A9-AD48-70BAD19A6C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BB1BC0-C873-435C-A879-ED88E01F10DF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59D075-0DB6-4CAF-8EA9-FC9EC5DC8B30}">
      <dgm:prSet phldrT="[Testo]"/>
      <dgm:spPr>
        <a:solidFill>
          <a:srgbClr val="FF0000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</a:rPr>
            <a:t>Major Air </a:t>
          </a:r>
          <a:r>
            <a:rPr lang="it-IT" b="1" dirty="0" err="1">
              <a:solidFill>
                <a:schemeClr val="bg1"/>
              </a:solidFill>
            </a:rPr>
            <a:t>Pollutants</a:t>
          </a:r>
          <a:endParaRPr lang="it-IT" b="1" dirty="0">
            <a:solidFill>
              <a:schemeClr val="bg1"/>
            </a:solidFill>
          </a:endParaRPr>
        </a:p>
      </dgm:t>
    </dgm:pt>
    <dgm:pt modelId="{312E9FE6-D43E-4CF0-8F3B-95344151705B}" type="parTrans" cxnId="{1489A787-CD0E-44A0-9181-55CF4D8766CB}">
      <dgm:prSet/>
      <dgm:spPr/>
      <dgm:t>
        <a:bodyPr/>
        <a:lstStyle/>
        <a:p>
          <a:endParaRPr lang="it-IT"/>
        </a:p>
      </dgm:t>
    </dgm:pt>
    <dgm:pt modelId="{B38A7A45-D014-479F-B1A7-70D0C25F01C3}" type="sibTrans" cxnId="{1489A787-CD0E-44A0-9181-55CF4D8766CB}">
      <dgm:prSet/>
      <dgm:spPr/>
      <dgm:t>
        <a:bodyPr/>
        <a:lstStyle/>
        <a:p>
          <a:endParaRPr lang="it-IT"/>
        </a:p>
      </dgm:t>
    </dgm:pt>
    <dgm:pt modelId="{126CCF21-7962-49A0-9601-DCAF4CFAE022}">
      <dgm:prSet phldrT="[Testo]"/>
      <dgm:spPr>
        <a:solidFill>
          <a:srgbClr val="FFC000"/>
        </a:solidFill>
      </dgm:spPr>
      <dgm:t>
        <a:bodyPr/>
        <a:lstStyle/>
        <a:p>
          <a:r>
            <a:rPr lang="it-IT" b="1" dirty="0"/>
            <a:t>CO</a:t>
          </a:r>
        </a:p>
      </dgm:t>
    </dgm:pt>
    <dgm:pt modelId="{BFFA5F4D-F2CB-4370-BC7F-E8746AE4D650}" type="parTrans" cxnId="{1664A3D7-3F66-4025-AFEF-BDC8D50946E2}">
      <dgm:prSet/>
      <dgm:spPr/>
      <dgm:t>
        <a:bodyPr/>
        <a:lstStyle/>
        <a:p>
          <a:endParaRPr lang="it-IT"/>
        </a:p>
      </dgm:t>
    </dgm:pt>
    <dgm:pt modelId="{DF6C1E4C-202E-41ED-8843-66B48CF0A34C}" type="sibTrans" cxnId="{1664A3D7-3F66-4025-AFEF-BDC8D50946E2}">
      <dgm:prSet/>
      <dgm:spPr/>
      <dgm:t>
        <a:bodyPr/>
        <a:lstStyle/>
        <a:p>
          <a:endParaRPr lang="it-IT"/>
        </a:p>
      </dgm:t>
    </dgm:pt>
    <dgm:pt modelId="{DB52E8CA-7D14-465A-934D-D2347F96739A}">
      <dgm:prSet phldrT="[Testo]"/>
      <dgm:spPr>
        <a:solidFill>
          <a:srgbClr val="92D050"/>
        </a:solidFill>
      </dgm:spPr>
      <dgm:t>
        <a:bodyPr/>
        <a:lstStyle/>
        <a:p>
          <a:r>
            <a:rPr lang="it-IT" b="1" dirty="0"/>
            <a:t>NO</a:t>
          </a:r>
          <a:r>
            <a:rPr lang="it-IT" b="1" baseline="-25000" dirty="0"/>
            <a:t>x</a:t>
          </a:r>
        </a:p>
      </dgm:t>
    </dgm:pt>
    <dgm:pt modelId="{046B7B63-ECE5-43C7-9E63-E65D043E8B16}" type="parTrans" cxnId="{C0415668-FF18-428D-90C2-415347DC7F55}">
      <dgm:prSet/>
      <dgm:spPr/>
      <dgm:t>
        <a:bodyPr/>
        <a:lstStyle/>
        <a:p>
          <a:endParaRPr lang="it-IT"/>
        </a:p>
      </dgm:t>
    </dgm:pt>
    <dgm:pt modelId="{8EADF798-4BF4-44CF-81B7-3EC6C57859D4}" type="sibTrans" cxnId="{C0415668-FF18-428D-90C2-415347DC7F55}">
      <dgm:prSet/>
      <dgm:spPr/>
      <dgm:t>
        <a:bodyPr/>
        <a:lstStyle/>
        <a:p>
          <a:endParaRPr lang="it-IT"/>
        </a:p>
      </dgm:t>
    </dgm:pt>
    <dgm:pt modelId="{54E835F1-27A0-4834-A9F2-5BD39EB6DD34}">
      <dgm:prSet phldrT="[Testo]"/>
      <dgm:spPr>
        <a:solidFill>
          <a:srgbClr val="00B0F0"/>
        </a:solidFill>
      </dgm:spPr>
      <dgm:t>
        <a:bodyPr/>
        <a:lstStyle/>
        <a:p>
          <a:r>
            <a:rPr lang="it-IT" b="1" dirty="0"/>
            <a:t>O</a:t>
          </a:r>
          <a:r>
            <a:rPr lang="it-IT" b="1" baseline="-25000" dirty="0"/>
            <a:t>3</a:t>
          </a:r>
        </a:p>
      </dgm:t>
    </dgm:pt>
    <dgm:pt modelId="{6F395F9D-A1F0-4BF6-BD1E-BBEF1840BBD5}" type="parTrans" cxnId="{6AA8D75E-C2E1-43A8-8FB3-1596371D46B8}">
      <dgm:prSet/>
      <dgm:spPr/>
      <dgm:t>
        <a:bodyPr/>
        <a:lstStyle/>
        <a:p>
          <a:endParaRPr lang="it-IT"/>
        </a:p>
      </dgm:t>
    </dgm:pt>
    <dgm:pt modelId="{3A2D6CE6-5E63-45B9-8205-28D759A6FDBD}" type="sibTrans" cxnId="{6AA8D75E-C2E1-43A8-8FB3-1596371D46B8}">
      <dgm:prSet/>
      <dgm:spPr/>
      <dgm:t>
        <a:bodyPr/>
        <a:lstStyle/>
        <a:p>
          <a:endParaRPr lang="it-IT"/>
        </a:p>
      </dgm:t>
    </dgm:pt>
    <dgm:pt modelId="{3A9A66F1-52FD-4E65-A1C3-2F25E215E86A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 dirty="0"/>
            <a:t>PM</a:t>
          </a:r>
        </a:p>
      </dgm:t>
    </dgm:pt>
    <dgm:pt modelId="{015CCF3D-7400-4BBB-BF3A-35451A3D94FD}" type="parTrans" cxnId="{58B02A30-8E56-46CD-85A8-C9B95D16C1CC}">
      <dgm:prSet/>
      <dgm:spPr/>
      <dgm:t>
        <a:bodyPr/>
        <a:lstStyle/>
        <a:p>
          <a:endParaRPr lang="it-IT"/>
        </a:p>
      </dgm:t>
    </dgm:pt>
    <dgm:pt modelId="{7CA079E6-62F4-4C77-9D34-E76FB25AA340}" type="sibTrans" cxnId="{58B02A30-8E56-46CD-85A8-C9B95D16C1CC}">
      <dgm:prSet/>
      <dgm:spPr/>
      <dgm:t>
        <a:bodyPr/>
        <a:lstStyle/>
        <a:p>
          <a:endParaRPr lang="it-IT"/>
        </a:p>
      </dgm:t>
    </dgm:pt>
    <dgm:pt modelId="{C48BC443-3925-4E21-B38E-2F59295E6736}">
      <dgm:prSet phldrT="[Tes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it-IT" b="1" dirty="0"/>
            <a:t>Pb</a:t>
          </a:r>
        </a:p>
      </dgm:t>
    </dgm:pt>
    <dgm:pt modelId="{FA8E17B2-0965-4991-906C-BCB226F2B1E0}" type="parTrans" cxnId="{55EB54DC-E9F0-48F5-873B-C985EF8FEF5A}">
      <dgm:prSet/>
      <dgm:spPr/>
      <dgm:t>
        <a:bodyPr/>
        <a:lstStyle/>
        <a:p>
          <a:endParaRPr lang="it-IT"/>
        </a:p>
      </dgm:t>
    </dgm:pt>
    <dgm:pt modelId="{F66E81AE-8B45-4563-9380-22F38A6920D7}" type="sibTrans" cxnId="{55EB54DC-E9F0-48F5-873B-C985EF8FEF5A}">
      <dgm:prSet/>
      <dgm:spPr/>
      <dgm:t>
        <a:bodyPr/>
        <a:lstStyle/>
        <a:p>
          <a:endParaRPr lang="it-IT"/>
        </a:p>
      </dgm:t>
    </dgm:pt>
    <dgm:pt modelId="{EBA242D0-176B-4BDE-A536-6B07167677C7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/>
            <a:t>Carbon </a:t>
          </a:r>
          <a:r>
            <a:rPr lang="it-IT" dirty="0" err="1"/>
            <a:t>Monixide</a:t>
          </a:r>
          <a:endParaRPr lang="it-IT" dirty="0"/>
        </a:p>
      </dgm:t>
    </dgm:pt>
    <dgm:pt modelId="{56E94612-3DA3-4F8B-A639-66569F3BC7D3}" type="parTrans" cxnId="{50F82096-DD39-4E43-8DD9-7FFC66968515}">
      <dgm:prSet/>
      <dgm:spPr/>
      <dgm:t>
        <a:bodyPr/>
        <a:lstStyle/>
        <a:p>
          <a:endParaRPr lang="it-IT"/>
        </a:p>
      </dgm:t>
    </dgm:pt>
    <dgm:pt modelId="{D1273FEC-9856-4B66-B451-31A958942CEB}" type="sibTrans" cxnId="{50F82096-DD39-4E43-8DD9-7FFC66968515}">
      <dgm:prSet/>
      <dgm:spPr/>
      <dgm:t>
        <a:bodyPr/>
        <a:lstStyle/>
        <a:p>
          <a:endParaRPr lang="it-IT"/>
        </a:p>
      </dgm:t>
    </dgm:pt>
    <dgm:pt modelId="{BC554A7F-5392-4AB7-9B0E-6127C4FDA917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err="1"/>
            <a:t>Nitrogen</a:t>
          </a:r>
          <a:r>
            <a:rPr lang="it-IT" dirty="0"/>
            <a:t> </a:t>
          </a:r>
          <a:r>
            <a:rPr lang="it-IT" dirty="0" err="1"/>
            <a:t>Monoxide</a:t>
          </a:r>
          <a:endParaRPr lang="it-IT" dirty="0"/>
        </a:p>
      </dgm:t>
    </dgm:pt>
    <dgm:pt modelId="{A2C80E04-9AF6-4CF1-9CC3-2F3A47B2C948}" type="parTrans" cxnId="{21442ED4-6C3F-435A-A884-74CFB440C5D1}">
      <dgm:prSet/>
      <dgm:spPr/>
      <dgm:t>
        <a:bodyPr/>
        <a:lstStyle/>
        <a:p>
          <a:endParaRPr lang="it-IT"/>
        </a:p>
      </dgm:t>
    </dgm:pt>
    <dgm:pt modelId="{E651698F-2429-4DAF-8B4C-E60413535AF6}" type="sibTrans" cxnId="{21442ED4-6C3F-435A-A884-74CFB440C5D1}">
      <dgm:prSet/>
      <dgm:spPr/>
      <dgm:t>
        <a:bodyPr/>
        <a:lstStyle/>
        <a:p>
          <a:endParaRPr lang="it-IT"/>
        </a:p>
      </dgm:t>
    </dgm:pt>
    <dgm:pt modelId="{59F5071F-D1C7-49C5-9C29-1F215923307F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 err="1"/>
            <a:t>Nitrogen</a:t>
          </a:r>
          <a:r>
            <a:rPr lang="it-IT" dirty="0"/>
            <a:t> </a:t>
          </a:r>
          <a:r>
            <a:rPr lang="it-IT" dirty="0" err="1"/>
            <a:t>Dioxide</a:t>
          </a:r>
          <a:endParaRPr lang="it-IT" dirty="0"/>
        </a:p>
      </dgm:t>
    </dgm:pt>
    <dgm:pt modelId="{0F9DE612-3D1F-465D-9055-7268BE03B001}" type="parTrans" cxnId="{99BFA61C-8AB7-4134-914B-BA8C27A76CF7}">
      <dgm:prSet/>
      <dgm:spPr/>
      <dgm:t>
        <a:bodyPr/>
        <a:lstStyle/>
        <a:p>
          <a:endParaRPr lang="it-IT"/>
        </a:p>
      </dgm:t>
    </dgm:pt>
    <dgm:pt modelId="{45AA185A-99F4-42BA-8B5E-7AD0C304705D}" type="sibTrans" cxnId="{99BFA61C-8AB7-4134-914B-BA8C27A76CF7}">
      <dgm:prSet/>
      <dgm:spPr/>
      <dgm:t>
        <a:bodyPr/>
        <a:lstStyle/>
        <a:p>
          <a:endParaRPr lang="it-IT"/>
        </a:p>
      </dgm:t>
    </dgm:pt>
    <dgm:pt modelId="{E2DDCDFE-B814-4EBE-8BEF-7B8044E90FC2}">
      <dgm:prSet phldrT="[Testo]"/>
      <dgm:spPr>
        <a:solidFill>
          <a:srgbClr val="92D050"/>
        </a:solidFill>
      </dgm:spPr>
      <dgm:t>
        <a:bodyPr/>
        <a:lstStyle/>
        <a:p>
          <a:r>
            <a:rPr lang="it-IT" dirty="0"/>
            <a:t>…</a:t>
          </a:r>
        </a:p>
      </dgm:t>
    </dgm:pt>
    <dgm:pt modelId="{BBF06163-5696-4D36-ADB8-574DFD49A14C}" type="parTrans" cxnId="{10C06E62-3159-4B6A-952E-553C86CF28AE}">
      <dgm:prSet/>
      <dgm:spPr/>
      <dgm:t>
        <a:bodyPr/>
        <a:lstStyle/>
        <a:p>
          <a:endParaRPr lang="it-IT"/>
        </a:p>
      </dgm:t>
    </dgm:pt>
    <dgm:pt modelId="{5615C023-85C4-4D90-900E-691936C28B28}" type="sibTrans" cxnId="{10C06E62-3159-4B6A-952E-553C86CF28AE}">
      <dgm:prSet/>
      <dgm:spPr/>
      <dgm:t>
        <a:bodyPr/>
        <a:lstStyle/>
        <a:p>
          <a:endParaRPr lang="it-IT"/>
        </a:p>
      </dgm:t>
    </dgm:pt>
    <dgm:pt modelId="{F8216344-A121-450F-AE32-1F9407E896EA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err="1"/>
            <a:t>Ozone</a:t>
          </a:r>
          <a:endParaRPr lang="it-IT" dirty="0"/>
        </a:p>
      </dgm:t>
    </dgm:pt>
    <dgm:pt modelId="{99792FFB-D54F-442B-A2F3-4140F24C7125}" type="parTrans" cxnId="{F2F5FEA8-34D7-451F-976E-8E3D0DC30931}">
      <dgm:prSet/>
      <dgm:spPr/>
      <dgm:t>
        <a:bodyPr/>
        <a:lstStyle/>
        <a:p>
          <a:endParaRPr lang="it-IT"/>
        </a:p>
      </dgm:t>
    </dgm:pt>
    <dgm:pt modelId="{A2FF4CFC-8436-453E-9261-41AA540185D0}" type="sibTrans" cxnId="{F2F5FEA8-34D7-451F-976E-8E3D0DC30931}">
      <dgm:prSet/>
      <dgm:spPr/>
      <dgm:t>
        <a:bodyPr/>
        <a:lstStyle/>
        <a:p>
          <a:endParaRPr lang="it-IT"/>
        </a:p>
      </dgm:t>
    </dgm:pt>
    <dgm:pt modelId="{482AC41D-C7E2-4A01-BB08-4A63AEBEC79A}">
      <dgm:prSet phldrT="[Testo]"/>
      <dgm:spPr/>
      <dgm:t>
        <a:bodyPr/>
        <a:lstStyle/>
        <a:p>
          <a:r>
            <a:rPr lang="it-IT" dirty="0" err="1"/>
            <a:t>Sulfur</a:t>
          </a:r>
          <a:r>
            <a:rPr lang="it-IT" dirty="0"/>
            <a:t> </a:t>
          </a:r>
          <a:r>
            <a:rPr lang="it-IT" dirty="0" err="1"/>
            <a:t>Dioxide</a:t>
          </a:r>
          <a:endParaRPr lang="it-IT" dirty="0"/>
        </a:p>
      </dgm:t>
    </dgm:pt>
    <dgm:pt modelId="{8D44F606-097F-4048-A1B0-6EC20693EFB7}" type="parTrans" cxnId="{115282A4-5EC1-417A-8CAC-8B21EDE8BA85}">
      <dgm:prSet/>
      <dgm:spPr/>
      <dgm:t>
        <a:bodyPr/>
        <a:lstStyle/>
        <a:p>
          <a:endParaRPr lang="it-IT"/>
        </a:p>
      </dgm:t>
    </dgm:pt>
    <dgm:pt modelId="{36460C75-F1EA-46DE-961F-056E361B8C95}" type="sibTrans" cxnId="{115282A4-5EC1-417A-8CAC-8B21EDE8BA85}">
      <dgm:prSet/>
      <dgm:spPr/>
      <dgm:t>
        <a:bodyPr/>
        <a:lstStyle/>
        <a:p>
          <a:endParaRPr lang="it-IT"/>
        </a:p>
      </dgm:t>
    </dgm:pt>
    <dgm:pt modelId="{65D07BC7-97DE-4601-B65E-11EA56201C32}">
      <dgm:prSet phldrT="[Testo]"/>
      <dgm:spPr/>
      <dgm:t>
        <a:bodyPr/>
        <a:lstStyle/>
        <a:p>
          <a:r>
            <a:rPr lang="it-IT" b="1" dirty="0"/>
            <a:t>SO</a:t>
          </a:r>
          <a:r>
            <a:rPr lang="it-IT" b="1" baseline="-25000" dirty="0"/>
            <a:t>2</a:t>
          </a:r>
        </a:p>
      </dgm:t>
    </dgm:pt>
    <dgm:pt modelId="{F4AFC658-5D4E-4D54-97B9-00006C76E71A}" type="parTrans" cxnId="{999872F8-7102-49F9-A2AB-4D3BB0E8B059}">
      <dgm:prSet/>
      <dgm:spPr/>
      <dgm:t>
        <a:bodyPr/>
        <a:lstStyle/>
        <a:p>
          <a:endParaRPr lang="it-IT"/>
        </a:p>
      </dgm:t>
    </dgm:pt>
    <dgm:pt modelId="{EC713B62-2480-4D68-A4B1-9B3B195ACA9A}" type="sibTrans" cxnId="{999872F8-7102-49F9-A2AB-4D3BB0E8B059}">
      <dgm:prSet/>
      <dgm:spPr/>
      <dgm:t>
        <a:bodyPr/>
        <a:lstStyle/>
        <a:p>
          <a:endParaRPr lang="it-IT"/>
        </a:p>
      </dgm:t>
    </dgm:pt>
    <dgm:pt modelId="{579874A6-0593-47E6-AC7B-B71E0FC8AE40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dirty="0" err="1"/>
            <a:t>Particulate</a:t>
          </a:r>
          <a:r>
            <a:rPr lang="it-IT" dirty="0"/>
            <a:t> </a:t>
          </a:r>
          <a:r>
            <a:rPr lang="it-IT" dirty="0" err="1"/>
            <a:t>Matter</a:t>
          </a:r>
          <a:endParaRPr lang="it-IT" dirty="0"/>
        </a:p>
      </dgm:t>
    </dgm:pt>
    <dgm:pt modelId="{F7BC9FF1-DE7F-4347-987B-8DAECD545B68}" type="parTrans" cxnId="{12F75F1C-C41C-461B-8BBA-6F7CCE61E9A0}">
      <dgm:prSet/>
      <dgm:spPr/>
      <dgm:t>
        <a:bodyPr/>
        <a:lstStyle/>
        <a:p>
          <a:endParaRPr lang="it-IT"/>
        </a:p>
      </dgm:t>
    </dgm:pt>
    <dgm:pt modelId="{2A520D53-9438-403B-AFC4-09BD305F37B8}" type="sibTrans" cxnId="{12F75F1C-C41C-461B-8BBA-6F7CCE61E9A0}">
      <dgm:prSet/>
      <dgm:spPr/>
      <dgm:t>
        <a:bodyPr/>
        <a:lstStyle/>
        <a:p>
          <a:endParaRPr lang="it-IT"/>
        </a:p>
      </dgm:t>
    </dgm:pt>
    <dgm:pt modelId="{9DCB8BD0-F6F6-4816-A1C0-F05890428942}">
      <dgm:prSet phldrT="[Tes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it-IT" dirty="0"/>
            <a:t>Lead</a:t>
          </a:r>
        </a:p>
      </dgm:t>
    </dgm:pt>
    <dgm:pt modelId="{2C4DA21E-0B9A-4886-BCD8-C632BC565CCC}" type="parTrans" cxnId="{1E3DDC1F-35F7-49EA-A6C5-3EEFDF61CE61}">
      <dgm:prSet/>
      <dgm:spPr/>
      <dgm:t>
        <a:bodyPr/>
        <a:lstStyle/>
        <a:p>
          <a:endParaRPr lang="it-IT"/>
        </a:p>
      </dgm:t>
    </dgm:pt>
    <dgm:pt modelId="{AD552EA2-AC4B-407D-8BA4-980186DCBB0C}" type="sibTrans" cxnId="{1E3DDC1F-35F7-49EA-A6C5-3EEFDF61CE61}">
      <dgm:prSet/>
      <dgm:spPr/>
      <dgm:t>
        <a:bodyPr/>
        <a:lstStyle/>
        <a:p>
          <a:endParaRPr lang="it-IT"/>
        </a:p>
      </dgm:t>
    </dgm:pt>
    <dgm:pt modelId="{9C72903A-1784-40FF-9A0A-D7CEDCD2971D}">
      <dgm:prSet phldrT="[Tes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t-IT" b="1" dirty="0" err="1"/>
            <a:t>VOCs</a:t>
          </a:r>
          <a:endParaRPr lang="it-IT" b="1" dirty="0"/>
        </a:p>
      </dgm:t>
    </dgm:pt>
    <dgm:pt modelId="{FA475816-F684-47E7-B396-60D814E3C2AE}" type="parTrans" cxnId="{9F77803F-981E-41C1-8E0B-DB8E2866BC84}">
      <dgm:prSet/>
      <dgm:spPr/>
      <dgm:t>
        <a:bodyPr/>
        <a:lstStyle/>
        <a:p>
          <a:endParaRPr lang="it-IT"/>
        </a:p>
      </dgm:t>
    </dgm:pt>
    <dgm:pt modelId="{82B23564-BF3B-4BCF-B522-C5587B407F46}" type="sibTrans" cxnId="{9F77803F-981E-41C1-8E0B-DB8E2866BC84}">
      <dgm:prSet/>
      <dgm:spPr/>
      <dgm:t>
        <a:bodyPr/>
        <a:lstStyle/>
        <a:p>
          <a:endParaRPr lang="it-IT"/>
        </a:p>
      </dgm:t>
    </dgm:pt>
    <dgm:pt modelId="{1BCF8E99-2A82-48CD-8879-E8457CA013AA}">
      <dgm:prSet phldrT="[Tes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t-IT" b="0" i="0" dirty="0"/>
            <a:t>Volatile </a:t>
          </a:r>
          <a:r>
            <a:rPr lang="it-IT" b="0" i="0" dirty="0" err="1"/>
            <a:t>Organic</a:t>
          </a:r>
          <a:r>
            <a:rPr lang="it-IT" b="0" i="0" dirty="0"/>
            <a:t> </a:t>
          </a:r>
          <a:r>
            <a:rPr lang="it-IT" b="0" i="0" dirty="0" err="1"/>
            <a:t>Compounds</a:t>
          </a:r>
          <a:endParaRPr lang="it-IT" b="0" i="0" dirty="0"/>
        </a:p>
      </dgm:t>
    </dgm:pt>
    <dgm:pt modelId="{6EB8A071-E236-41F3-B400-947D232EB347}" type="parTrans" cxnId="{E559D1A0-D9F9-423D-8FDE-8E663F55FB7B}">
      <dgm:prSet/>
      <dgm:spPr/>
      <dgm:t>
        <a:bodyPr/>
        <a:lstStyle/>
        <a:p>
          <a:endParaRPr lang="it-IT"/>
        </a:p>
      </dgm:t>
    </dgm:pt>
    <dgm:pt modelId="{D3020D63-A9F7-48C8-9B77-E0134ECB0C43}" type="sibTrans" cxnId="{E559D1A0-D9F9-423D-8FDE-8E663F55FB7B}">
      <dgm:prSet/>
      <dgm:spPr/>
      <dgm:t>
        <a:bodyPr/>
        <a:lstStyle/>
        <a:p>
          <a:endParaRPr lang="it-IT"/>
        </a:p>
      </dgm:t>
    </dgm:pt>
    <dgm:pt modelId="{637E6FBC-E57D-4F98-83D3-0364FFD85E69}" type="pres">
      <dgm:prSet presAssocID="{BDBB1BC0-C873-435C-A879-ED88E01F10D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7C2AB06-6DE8-4700-8535-4F03EB3E64B8}" type="pres">
      <dgm:prSet presAssocID="{3459D075-0DB6-4CAF-8EA9-FC9EC5DC8B30}" presName="centerShape" presStyleLbl="node0" presStyleIdx="0" presStyleCnt="1"/>
      <dgm:spPr/>
      <dgm:t>
        <a:bodyPr/>
        <a:lstStyle/>
        <a:p>
          <a:endParaRPr lang="it-IT"/>
        </a:p>
      </dgm:t>
    </dgm:pt>
    <dgm:pt modelId="{64CC6422-C6F7-48E8-83CA-CA656AF314ED}" type="pres">
      <dgm:prSet presAssocID="{BFFA5F4D-F2CB-4370-BC7F-E8746AE4D650}" presName="parTrans" presStyleLbl="bgSibTrans2D1" presStyleIdx="0" presStyleCnt="7"/>
      <dgm:spPr/>
      <dgm:t>
        <a:bodyPr/>
        <a:lstStyle/>
        <a:p>
          <a:endParaRPr lang="it-IT"/>
        </a:p>
      </dgm:t>
    </dgm:pt>
    <dgm:pt modelId="{2D55EAC1-1E82-442E-8E29-3217AF75EE66}" type="pres">
      <dgm:prSet presAssocID="{126CCF21-7962-49A0-9601-DCAF4CFAE02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77868D-0161-4335-93F2-DF8AB76344B0}" type="pres">
      <dgm:prSet presAssocID="{046B7B63-ECE5-43C7-9E63-E65D043E8B16}" presName="parTrans" presStyleLbl="bgSibTrans2D1" presStyleIdx="1" presStyleCnt="7"/>
      <dgm:spPr/>
      <dgm:t>
        <a:bodyPr/>
        <a:lstStyle/>
        <a:p>
          <a:endParaRPr lang="it-IT"/>
        </a:p>
      </dgm:t>
    </dgm:pt>
    <dgm:pt modelId="{7461DC04-E486-422C-9AC2-BD945886BED6}" type="pres">
      <dgm:prSet presAssocID="{DB52E8CA-7D14-465A-934D-D2347F96739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B79BA6D-43D7-4B95-B9EB-84AE1FC3CDE5}" type="pres">
      <dgm:prSet presAssocID="{6F395F9D-A1F0-4BF6-BD1E-BBEF1840BBD5}" presName="parTrans" presStyleLbl="bgSibTrans2D1" presStyleIdx="2" presStyleCnt="7"/>
      <dgm:spPr/>
      <dgm:t>
        <a:bodyPr/>
        <a:lstStyle/>
        <a:p>
          <a:endParaRPr lang="it-IT"/>
        </a:p>
      </dgm:t>
    </dgm:pt>
    <dgm:pt modelId="{2B5503AD-6DC9-452B-946C-1531820E4066}" type="pres">
      <dgm:prSet presAssocID="{54E835F1-27A0-4834-A9F2-5BD39EB6DD3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AA2E87-7D74-486C-9780-A2679FB4E372}" type="pres">
      <dgm:prSet presAssocID="{F4AFC658-5D4E-4D54-97B9-00006C76E71A}" presName="parTrans" presStyleLbl="bgSibTrans2D1" presStyleIdx="3" presStyleCnt="7"/>
      <dgm:spPr/>
      <dgm:t>
        <a:bodyPr/>
        <a:lstStyle/>
        <a:p>
          <a:endParaRPr lang="it-IT"/>
        </a:p>
      </dgm:t>
    </dgm:pt>
    <dgm:pt modelId="{99F8EC84-3C47-4B12-824C-754CB85D6255}" type="pres">
      <dgm:prSet presAssocID="{65D07BC7-97DE-4601-B65E-11EA56201C3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9C19FB9-098F-411E-8D67-9F0D5B7D5FA8}" type="pres">
      <dgm:prSet presAssocID="{015CCF3D-7400-4BBB-BF3A-35451A3D94FD}" presName="parTrans" presStyleLbl="bgSibTrans2D1" presStyleIdx="4" presStyleCnt="7"/>
      <dgm:spPr/>
      <dgm:t>
        <a:bodyPr/>
        <a:lstStyle/>
        <a:p>
          <a:endParaRPr lang="it-IT"/>
        </a:p>
      </dgm:t>
    </dgm:pt>
    <dgm:pt modelId="{9AC4E491-FBF4-4786-BC9E-B77CAB692D2D}" type="pres">
      <dgm:prSet presAssocID="{3A9A66F1-52FD-4E65-A1C3-2F25E215E86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6A155F9-6F1C-4D34-8BAD-0D112C36C232}" type="pres">
      <dgm:prSet presAssocID="{FA8E17B2-0965-4991-906C-BCB226F2B1E0}" presName="parTrans" presStyleLbl="bgSibTrans2D1" presStyleIdx="5" presStyleCnt="7"/>
      <dgm:spPr/>
      <dgm:t>
        <a:bodyPr/>
        <a:lstStyle/>
        <a:p>
          <a:endParaRPr lang="it-IT"/>
        </a:p>
      </dgm:t>
    </dgm:pt>
    <dgm:pt modelId="{D324FA9E-061C-479D-A8B2-DA333CEEE6D7}" type="pres">
      <dgm:prSet presAssocID="{C48BC443-3925-4E21-B38E-2F59295E673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EEB4AA-7FF8-400D-B54E-9B27F56BE1D3}" type="pres">
      <dgm:prSet presAssocID="{FA475816-F684-47E7-B396-60D814E3C2AE}" presName="parTrans" presStyleLbl="bgSibTrans2D1" presStyleIdx="6" presStyleCnt="7"/>
      <dgm:spPr/>
      <dgm:t>
        <a:bodyPr/>
        <a:lstStyle/>
        <a:p>
          <a:endParaRPr lang="it-IT"/>
        </a:p>
      </dgm:t>
    </dgm:pt>
    <dgm:pt modelId="{252D2ED5-4973-4DBF-9771-3CDF0652273A}" type="pres">
      <dgm:prSet presAssocID="{9C72903A-1784-40FF-9A0A-D7CEDCD297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D31215B-9DB5-4AA3-B2A6-5F2FBAC32524}" type="presOf" srcId="{EBA242D0-176B-4BDE-A536-6B07167677C7}" destId="{2D55EAC1-1E82-442E-8E29-3217AF75EE66}" srcOrd="0" destOrd="1" presId="urn:microsoft.com/office/officeart/2005/8/layout/radial4"/>
    <dgm:cxn modelId="{21C12A25-2491-435F-845E-B081F7921D5B}" type="presOf" srcId="{126CCF21-7962-49A0-9601-DCAF4CFAE022}" destId="{2D55EAC1-1E82-442E-8E29-3217AF75EE66}" srcOrd="0" destOrd="0" presId="urn:microsoft.com/office/officeart/2005/8/layout/radial4"/>
    <dgm:cxn modelId="{12F75F1C-C41C-461B-8BBA-6F7CCE61E9A0}" srcId="{3A9A66F1-52FD-4E65-A1C3-2F25E215E86A}" destId="{579874A6-0593-47E6-AC7B-B71E0FC8AE40}" srcOrd="0" destOrd="0" parTransId="{F7BC9FF1-DE7F-4347-987B-8DAECD545B68}" sibTransId="{2A520D53-9438-403B-AFC4-09BD305F37B8}"/>
    <dgm:cxn modelId="{8ABED48A-1946-4473-8731-3D6642B6B6D9}" type="presOf" srcId="{3A9A66F1-52FD-4E65-A1C3-2F25E215E86A}" destId="{9AC4E491-FBF4-4786-BC9E-B77CAB692D2D}" srcOrd="0" destOrd="0" presId="urn:microsoft.com/office/officeart/2005/8/layout/radial4"/>
    <dgm:cxn modelId="{64DD8834-87CC-47A4-A73F-7B8A729855CC}" type="presOf" srcId="{F8216344-A121-450F-AE32-1F9407E896EA}" destId="{2B5503AD-6DC9-452B-946C-1531820E4066}" srcOrd="0" destOrd="1" presId="urn:microsoft.com/office/officeart/2005/8/layout/radial4"/>
    <dgm:cxn modelId="{C0415668-FF18-428D-90C2-415347DC7F55}" srcId="{3459D075-0DB6-4CAF-8EA9-FC9EC5DC8B30}" destId="{DB52E8CA-7D14-465A-934D-D2347F96739A}" srcOrd="1" destOrd="0" parTransId="{046B7B63-ECE5-43C7-9E63-E65D043E8B16}" sibTransId="{8EADF798-4BF4-44CF-81B7-3EC6C57859D4}"/>
    <dgm:cxn modelId="{1489A787-CD0E-44A0-9181-55CF4D8766CB}" srcId="{BDBB1BC0-C873-435C-A879-ED88E01F10DF}" destId="{3459D075-0DB6-4CAF-8EA9-FC9EC5DC8B30}" srcOrd="0" destOrd="0" parTransId="{312E9FE6-D43E-4CF0-8F3B-95344151705B}" sibTransId="{B38A7A45-D014-479F-B1A7-70D0C25F01C3}"/>
    <dgm:cxn modelId="{10C06E62-3159-4B6A-952E-553C86CF28AE}" srcId="{DB52E8CA-7D14-465A-934D-D2347F96739A}" destId="{E2DDCDFE-B814-4EBE-8BEF-7B8044E90FC2}" srcOrd="2" destOrd="0" parTransId="{BBF06163-5696-4D36-ADB8-574DFD49A14C}" sibTransId="{5615C023-85C4-4D90-900E-691936C28B28}"/>
    <dgm:cxn modelId="{7D6CBACB-C04B-4CCC-BD88-14C7E130255D}" type="presOf" srcId="{BC554A7F-5392-4AB7-9B0E-6127C4FDA917}" destId="{7461DC04-E486-422C-9AC2-BD945886BED6}" srcOrd="0" destOrd="1" presId="urn:microsoft.com/office/officeart/2005/8/layout/radial4"/>
    <dgm:cxn modelId="{4EC3FC2C-C9E6-41F6-9719-DCF5D468DC9D}" type="presOf" srcId="{65D07BC7-97DE-4601-B65E-11EA56201C32}" destId="{99F8EC84-3C47-4B12-824C-754CB85D6255}" srcOrd="0" destOrd="0" presId="urn:microsoft.com/office/officeart/2005/8/layout/radial4"/>
    <dgm:cxn modelId="{A8BD4057-3078-465B-A36C-123EB738C339}" type="presOf" srcId="{BFFA5F4D-F2CB-4370-BC7F-E8746AE4D650}" destId="{64CC6422-C6F7-48E8-83CA-CA656AF314ED}" srcOrd="0" destOrd="0" presId="urn:microsoft.com/office/officeart/2005/8/layout/radial4"/>
    <dgm:cxn modelId="{E6C0C117-4671-458E-BF19-8F834F202CCD}" type="presOf" srcId="{FA475816-F684-47E7-B396-60D814E3C2AE}" destId="{B6EEB4AA-7FF8-400D-B54E-9B27F56BE1D3}" srcOrd="0" destOrd="0" presId="urn:microsoft.com/office/officeart/2005/8/layout/radial4"/>
    <dgm:cxn modelId="{2B5234DE-07DE-4E31-9C34-4C6764D02659}" type="presOf" srcId="{DB52E8CA-7D14-465A-934D-D2347F96739A}" destId="{7461DC04-E486-422C-9AC2-BD945886BED6}" srcOrd="0" destOrd="0" presId="urn:microsoft.com/office/officeart/2005/8/layout/radial4"/>
    <dgm:cxn modelId="{6AA8D75E-C2E1-43A8-8FB3-1596371D46B8}" srcId="{3459D075-0DB6-4CAF-8EA9-FC9EC5DC8B30}" destId="{54E835F1-27A0-4834-A9F2-5BD39EB6DD34}" srcOrd="2" destOrd="0" parTransId="{6F395F9D-A1F0-4BF6-BD1E-BBEF1840BBD5}" sibTransId="{3A2D6CE6-5E63-45B9-8205-28D759A6FDBD}"/>
    <dgm:cxn modelId="{456A7450-0340-46F9-B233-9B07F4040820}" type="presOf" srcId="{FA8E17B2-0965-4991-906C-BCB226F2B1E0}" destId="{86A155F9-6F1C-4D34-8BAD-0D112C36C232}" srcOrd="0" destOrd="0" presId="urn:microsoft.com/office/officeart/2005/8/layout/radial4"/>
    <dgm:cxn modelId="{F2F5FEA8-34D7-451F-976E-8E3D0DC30931}" srcId="{54E835F1-27A0-4834-A9F2-5BD39EB6DD34}" destId="{F8216344-A121-450F-AE32-1F9407E896EA}" srcOrd="0" destOrd="0" parTransId="{99792FFB-D54F-442B-A2F3-4140F24C7125}" sibTransId="{A2FF4CFC-8436-453E-9261-41AA540185D0}"/>
    <dgm:cxn modelId="{05284F2D-3647-4F55-B922-19911FDF6646}" type="presOf" srcId="{9DCB8BD0-F6F6-4816-A1C0-F05890428942}" destId="{D324FA9E-061C-479D-A8B2-DA333CEEE6D7}" srcOrd="0" destOrd="1" presId="urn:microsoft.com/office/officeart/2005/8/layout/radial4"/>
    <dgm:cxn modelId="{05DC548E-02A5-4FFB-AB65-45AB18160FF2}" type="presOf" srcId="{579874A6-0593-47E6-AC7B-B71E0FC8AE40}" destId="{9AC4E491-FBF4-4786-BC9E-B77CAB692D2D}" srcOrd="0" destOrd="1" presId="urn:microsoft.com/office/officeart/2005/8/layout/radial4"/>
    <dgm:cxn modelId="{3BC894D4-0986-4801-A282-94DC41EDB790}" type="presOf" srcId="{59F5071F-D1C7-49C5-9C29-1F215923307F}" destId="{7461DC04-E486-422C-9AC2-BD945886BED6}" srcOrd="0" destOrd="2" presId="urn:microsoft.com/office/officeart/2005/8/layout/radial4"/>
    <dgm:cxn modelId="{FD089DE2-CDA2-4460-B001-2CB1D88B6DF6}" type="presOf" srcId="{482AC41D-C7E2-4A01-BB08-4A63AEBEC79A}" destId="{99F8EC84-3C47-4B12-824C-754CB85D6255}" srcOrd="0" destOrd="1" presId="urn:microsoft.com/office/officeart/2005/8/layout/radial4"/>
    <dgm:cxn modelId="{9F77803F-981E-41C1-8E0B-DB8E2866BC84}" srcId="{3459D075-0DB6-4CAF-8EA9-FC9EC5DC8B30}" destId="{9C72903A-1784-40FF-9A0A-D7CEDCD2971D}" srcOrd="6" destOrd="0" parTransId="{FA475816-F684-47E7-B396-60D814E3C2AE}" sibTransId="{82B23564-BF3B-4BCF-B522-C5587B407F46}"/>
    <dgm:cxn modelId="{50F82096-DD39-4E43-8DD9-7FFC66968515}" srcId="{126CCF21-7962-49A0-9601-DCAF4CFAE022}" destId="{EBA242D0-176B-4BDE-A536-6B07167677C7}" srcOrd="0" destOrd="0" parTransId="{56E94612-3DA3-4F8B-A639-66569F3BC7D3}" sibTransId="{D1273FEC-9856-4B66-B451-31A958942CEB}"/>
    <dgm:cxn modelId="{55EB54DC-E9F0-48F5-873B-C985EF8FEF5A}" srcId="{3459D075-0DB6-4CAF-8EA9-FC9EC5DC8B30}" destId="{C48BC443-3925-4E21-B38E-2F59295E6736}" srcOrd="5" destOrd="0" parTransId="{FA8E17B2-0965-4991-906C-BCB226F2B1E0}" sibTransId="{F66E81AE-8B45-4563-9380-22F38A6920D7}"/>
    <dgm:cxn modelId="{E7610641-7001-4B82-9DE9-DFDD8A11A08D}" type="presOf" srcId="{E2DDCDFE-B814-4EBE-8BEF-7B8044E90FC2}" destId="{7461DC04-E486-422C-9AC2-BD945886BED6}" srcOrd="0" destOrd="3" presId="urn:microsoft.com/office/officeart/2005/8/layout/radial4"/>
    <dgm:cxn modelId="{115282A4-5EC1-417A-8CAC-8B21EDE8BA85}" srcId="{65D07BC7-97DE-4601-B65E-11EA56201C32}" destId="{482AC41D-C7E2-4A01-BB08-4A63AEBEC79A}" srcOrd="0" destOrd="0" parTransId="{8D44F606-097F-4048-A1B0-6EC20693EFB7}" sibTransId="{36460C75-F1EA-46DE-961F-056E361B8C95}"/>
    <dgm:cxn modelId="{58B02A30-8E56-46CD-85A8-C9B95D16C1CC}" srcId="{3459D075-0DB6-4CAF-8EA9-FC9EC5DC8B30}" destId="{3A9A66F1-52FD-4E65-A1C3-2F25E215E86A}" srcOrd="4" destOrd="0" parTransId="{015CCF3D-7400-4BBB-BF3A-35451A3D94FD}" sibTransId="{7CA079E6-62F4-4C77-9D34-E76FB25AA340}"/>
    <dgm:cxn modelId="{91BA3975-F909-4211-8AFF-90B5BB52D836}" type="presOf" srcId="{015CCF3D-7400-4BBB-BF3A-35451A3D94FD}" destId="{79C19FB9-098F-411E-8D67-9F0D5B7D5FA8}" srcOrd="0" destOrd="0" presId="urn:microsoft.com/office/officeart/2005/8/layout/radial4"/>
    <dgm:cxn modelId="{0CBEC9D5-A16B-467D-A4DB-490C02C2E212}" type="presOf" srcId="{54E835F1-27A0-4834-A9F2-5BD39EB6DD34}" destId="{2B5503AD-6DC9-452B-946C-1531820E4066}" srcOrd="0" destOrd="0" presId="urn:microsoft.com/office/officeart/2005/8/layout/radial4"/>
    <dgm:cxn modelId="{8E0378C4-5B11-49BA-9526-B9980293F42D}" type="presOf" srcId="{1BCF8E99-2A82-48CD-8879-E8457CA013AA}" destId="{252D2ED5-4973-4DBF-9771-3CDF0652273A}" srcOrd="0" destOrd="1" presId="urn:microsoft.com/office/officeart/2005/8/layout/radial4"/>
    <dgm:cxn modelId="{E559D1A0-D9F9-423D-8FDE-8E663F55FB7B}" srcId="{9C72903A-1784-40FF-9A0A-D7CEDCD2971D}" destId="{1BCF8E99-2A82-48CD-8879-E8457CA013AA}" srcOrd="0" destOrd="0" parTransId="{6EB8A071-E236-41F3-B400-947D232EB347}" sibTransId="{D3020D63-A9F7-48C8-9B77-E0134ECB0C43}"/>
    <dgm:cxn modelId="{E7D43396-66ED-4CDD-A4EA-557B91A95D8F}" type="presOf" srcId="{C48BC443-3925-4E21-B38E-2F59295E6736}" destId="{D324FA9E-061C-479D-A8B2-DA333CEEE6D7}" srcOrd="0" destOrd="0" presId="urn:microsoft.com/office/officeart/2005/8/layout/radial4"/>
    <dgm:cxn modelId="{A87B34C3-ECC9-46A6-8B95-E36C15665979}" type="presOf" srcId="{BDBB1BC0-C873-435C-A879-ED88E01F10DF}" destId="{637E6FBC-E57D-4F98-83D3-0364FFD85E69}" srcOrd="0" destOrd="0" presId="urn:microsoft.com/office/officeart/2005/8/layout/radial4"/>
    <dgm:cxn modelId="{28721AF4-420C-44A4-9572-EB2CFA18A691}" type="presOf" srcId="{F4AFC658-5D4E-4D54-97B9-00006C76E71A}" destId="{0BAA2E87-7D74-486C-9780-A2679FB4E372}" srcOrd="0" destOrd="0" presId="urn:microsoft.com/office/officeart/2005/8/layout/radial4"/>
    <dgm:cxn modelId="{21442ED4-6C3F-435A-A884-74CFB440C5D1}" srcId="{DB52E8CA-7D14-465A-934D-D2347F96739A}" destId="{BC554A7F-5392-4AB7-9B0E-6127C4FDA917}" srcOrd="0" destOrd="0" parTransId="{A2C80E04-9AF6-4CF1-9CC3-2F3A47B2C948}" sibTransId="{E651698F-2429-4DAF-8B4C-E60413535AF6}"/>
    <dgm:cxn modelId="{AFCA5A33-59BB-4D3E-9AFD-1D78A7981946}" type="presOf" srcId="{6F395F9D-A1F0-4BF6-BD1E-BBEF1840BBD5}" destId="{6B79BA6D-43D7-4B95-B9EB-84AE1FC3CDE5}" srcOrd="0" destOrd="0" presId="urn:microsoft.com/office/officeart/2005/8/layout/radial4"/>
    <dgm:cxn modelId="{9172636B-B795-4286-9436-94B2AE2B90A9}" type="presOf" srcId="{3459D075-0DB6-4CAF-8EA9-FC9EC5DC8B30}" destId="{B7C2AB06-6DE8-4700-8535-4F03EB3E64B8}" srcOrd="0" destOrd="0" presId="urn:microsoft.com/office/officeart/2005/8/layout/radial4"/>
    <dgm:cxn modelId="{1E3DDC1F-35F7-49EA-A6C5-3EEFDF61CE61}" srcId="{C48BC443-3925-4E21-B38E-2F59295E6736}" destId="{9DCB8BD0-F6F6-4816-A1C0-F05890428942}" srcOrd="0" destOrd="0" parTransId="{2C4DA21E-0B9A-4886-BCD8-C632BC565CCC}" sibTransId="{AD552EA2-AC4B-407D-8BA4-980186DCBB0C}"/>
    <dgm:cxn modelId="{933D0FD6-B84B-43D7-9E94-54BF3AB9DC20}" type="presOf" srcId="{046B7B63-ECE5-43C7-9E63-E65D043E8B16}" destId="{A777868D-0161-4335-93F2-DF8AB76344B0}" srcOrd="0" destOrd="0" presId="urn:microsoft.com/office/officeart/2005/8/layout/radial4"/>
    <dgm:cxn modelId="{F380AB5D-AA15-4566-9B3A-AAFC97E68442}" type="presOf" srcId="{9C72903A-1784-40FF-9A0A-D7CEDCD2971D}" destId="{252D2ED5-4973-4DBF-9771-3CDF0652273A}" srcOrd="0" destOrd="0" presId="urn:microsoft.com/office/officeart/2005/8/layout/radial4"/>
    <dgm:cxn modelId="{1664A3D7-3F66-4025-AFEF-BDC8D50946E2}" srcId="{3459D075-0DB6-4CAF-8EA9-FC9EC5DC8B30}" destId="{126CCF21-7962-49A0-9601-DCAF4CFAE022}" srcOrd="0" destOrd="0" parTransId="{BFFA5F4D-F2CB-4370-BC7F-E8746AE4D650}" sibTransId="{DF6C1E4C-202E-41ED-8843-66B48CF0A34C}"/>
    <dgm:cxn modelId="{999872F8-7102-49F9-A2AB-4D3BB0E8B059}" srcId="{3459D075-0DB6-4CAF-8EA9-FC9EC5DC8B30}" destId="{65D07BC7-97DE-4601-B65E-11EA56201C32}" srcOrd="3" destOrd="0" parTransId="{F4AFC658-5D4E-4D54-97B9-00006C76E71A}" sibTransId="{EC713B62-2480-4D68-A4B1-9B3B195ACA9A}"/>
    <dgm:cxn modelId="{99BFA61C-8AB7-4134-914B-BA8C27A76CF7}" srcId="{DB52E8CA-7D14-465A-934D-D2347F96739A}" destId="{59F5071F-D1C7-49C5-9C29-1F215923307F}" srcOrd="1" destOrd="0" parTransId="{0F9DE612-3D1F-465D-9055-7268BE03B001}" sibTransId="{45AA185A-99F4-42BA-8B5E-7AD0C304705D}"/>
    <dgm:cxn modelId="{BF2CEF2D-8FA4-4BA0-AC08-4658425D2DD2}" type="presParOf" srcId="{637E6FBC-E57D-4F98-83D3-0364FFD85E69}" destId="{B7C2AB06-6DE8-4700-8535-4F03EB3E64B8}" srcOrd="0" destOrd="0" presId="urn:microsoft.com/office/officeart/2005/8/layout/radial4"/>
    <dgm:cxn modelId="{6A0E4955-ADE2-4158-9243-D4342470E9AE}" type="presParOf" srcId="{637E6FBC-E57D-4F98-83D3-0364FFD85E69}" destId="{64CC6422-C6F7-48E8-83CA-CA656AF314ED}" srcOrd="1" destOrd="0" presId="urn:microsoft.com/office/officeart/2005/8/layout/radial4"/>
    <dgm:cxn modelId="{9DF136CF-4835-440C-9814-C7BD21C2DA4E}" type="presParOf" srcId="{637E6FBC-E57D-4F98-83D3-0364FFD85E69}" destId="{2D55EAC1-1E82-442E-8E29-3217AF75EE66}" srcOrd="2" destOrd="0" presId="urn:microsoft.com/office/officeart/2005/8/layout/radial4"/>
    <dgm:cxn modelId="{16A8B542-0AE1-494F-85E3-0F09E5A0A165}" type="presParOf" srcId="{637E6FBC-E57D-4F98-83D3-0364FFD85E69}" destId="{A777868D-0161-4335-93F2-DF8AB76344B0}" srcOrd="3" destOrd="0" presId="urn:microsoft.com/office/officeart/2005/8/layout/radial4"/>
    <dgm:cxn modelId="{6429B9E0-46DC-40AE-AEF2-0040052C94C2}" type="presParOf" srcId="{637E6FBC-E57D-4F98-83D3-0364FFD85E69}" destId="{7461DC04-E486-422C-9AC2-BD945886BED6}" srcOrd="4" destOrd="0" presId="urn:microsoft.com/office/officeart/2005/8/layout/radial4"/>
    <dgm:cxn modelId="{027C4F5E-F2D1-4136-990E-07B83A3A17A7}" type="presParOf" srcId="{637E6FBC-E57D-4F98-83D3-0364FFD85E69}" destId="{6B79BA6D-43D7-4B95-B9EB-84AE1FC3CDE5}" srcOrd="5" destOrd="0" presId="urn:microsoft.com/office/officeart/2005/8/layout/radial4"/>
    <dgm:cxn modelId="{4D48986E-3F74-4D71-98DB-E12F560F3F1C}" type="presParOf" srcId="{637E6FBC-E57D-4F98-83D3-0364FFD85E69}" destId="{2B5503AD-6DC9-452B-946C-1531820E4066}" srcOrd="6" destOrd="0" presId="urn:microsoft.com/office/officeart/2005/8/layout/radial4"/>
    <dgm:cxn modelId="{09D24561-EE39-4C5D-84AC-E009935CB0FC}" type="presParOf" srcId="{637E6FBC-E57D-4F98-83D3-0364FFD85E69}" destId="{0BAA2E87-7D74-486C-9780-A2679FB4E372}" srcOrd="7" destOrd="0" presId="urn:microsoft.com/office/officeart/2005/8/layout/radial4"/>
    <dgm:cxn modelId="{6719C003-8B0A-4195-9F08-2A7AC2FC02B5}" type="presParOf" srcId="{637E6FBC-E57D-4F98-83D3-0364FFD85E69}" destId="{99F8EC84-3C47-4B12-824C-754CB85D6255}" srcOrd="8" destOrd="0" presId="urn:microsoft.com/office/officeart/2005/8/layout/radial4"/>
    <dgm:cxn modelId="{F60A37CC-689E-43F6-8A9A-79F20FB91921}" type="presParOf" srcId="{637E6FBC-E57D-4F98-83D3-0364FFD85E69}" destId="{79C19FB9-098F-411E-8D67-9F0D5B7D5FA8}" srcOrd="9" destOrd="0" presId="urn:microsoft.com/office/officeart/2005/8/layout/radial4"/>
    <dgm:cxn modelId="{D76EECFB-F168-4A60-B2B0-48951E0A3A78}" type="presParOf" srcId="{637E6FBC-E57D-4F98-83D3-0364FFD85E69}" destId="{9AC4E491-FBF4-4786-BC9E-B77CAB692D2D}" srcOrd="10" destOrd="0" presId="urn:microsoft.com/office/officeart/2005/8/layout/radial4"/>
    <dgm:cxn modelId="{CE29E896-0423-4EAE-92CC-8A172CAF0EE9}" type="presParOf" srcId="{637E6FBC-E57D-4F98-83D3-0364FFD85E69}" destId="{86A155F9-6F1C-4D34-8BAD-0D112C36C232}" srcOrd="11" destOrd="0" presId="urn:microsoft.com/office/officeart/2005/8/layout/radial4"/>
    <dgm:cxn modelId="{D5B4BF64-A90C-4942-B211-66995C790578}" type="presParOf" srcId="{637E6FBC-E57D-4F98-83D3-0364FFD85E69}" destId="{D324FA9E-061C-479D-A8B2-DA333CEEE6D7}" srcOrd="12" destOrd="0" presId="urn:microsoft.com/office/officeart/2005/8/layout/radial4"/>
    <dgm:cxn modelId="{754FE763-D60F-4C6E-A887-04E008C52044}" type="presParOf" srcId="{637E6FBC-E57D-4F98-83D3-0364FFD85E69}" destId="{B6EEB4AA-7FF8-400D-B54E-9B27F56BE1D3}" srcOrd="13" destOrd="0" presId="urn:microsoft.com/office/officeart/2005/8/layout/radial4"/>
    <dgm:cxn modelId="{7599C29B-9FE6-4BE2-A011-DF61D3443AE0}" type="presParOf" srcId="{637E6FBC-E57D-4F98-83D3-0364FFD85E69}" destId="{252D2ED5-4973-4DBF-9771-3CDF0652273A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3B8C09-A10F-4A32-9FF1-611168126E6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CCBFFC-79D2-429E-85F3-C5A51D0840C9}">
      <dgm:prSet custT="1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>
          <a:scene3d>
            <a:camera prst="orthographicFront"/>
            <a:lightRig rig="threePt" dir="t"/>
          </a:scene3d>
          <a:sp3d extrusionH="57150">
            <a:bevelT w="38100" h="38100"/>
          </a:sp3d>
        </a:bodyPr>
        <a:lstStyle/>
        <a:p>
          <a:endParaRPr lang="it-IT" sz="2400" b="1" dirty="0">
            <a:solidFill>
              <a:schemeClr val="tx1"/>
            </a:solidFill>
          </a:endParaRPr>
        </a:p>
        <a:p>
          <a:endParaRPr lang="it-IT" sz="2400" b="1" dirty="0">
            <a:solidFill>
              <a:schemeClr val="tx1"/>
            </a:solidFill>
          </a:endParaRPr>
        </a:p>
        <a:p>
          <a:endParaRPr lang="it-IT" sz="2400" b="1" dirty="0">
            <a:solidFill>
              <a:schemeClr val="tx1"/>
            </a:solidFill>
          </a:endParaRPr>
        </a:p>
        <a:p>
          <a:r>
            <a:rPr lang="it-IT" sz="4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Quadcopter</a:t>
          </a:r>
          <a:endParaRPr lang="it-IT" sz="3200" b="1" dirty="0"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9817D4-E5E9-4933-8467-3251E791ACD9}" type="parTrans" cxnId="{A3F2FEF2-C30F-4856-94E7-85A79AC50D6B}">
      <dgm:prSet/>
      <dgm:spPr/>
      <dgm:t>
        <a:bodyPr/>
        <a:lstStyle/>
        <a:p>
          <a:endParaRPr lang="it-IT"/>
        </a:p>
      </dgm:t>
    </dgm:pt>
    <dgm:pt modelId="{BC6FD16F-4A05-4541-84D2-C5E15F9A2796}" type="sibTrans" cxnId="{A3F2FEF2-C30F-4856-94E7-85A79AC50D6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1C8A372E-F67A-4DBC-A4AB-DEB7995EB465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it-IT" sz="1400" b="1" dirty="0" err="1"/>
            <a:t>Autonomy</a:t>
          </a:r>
          <a:endParaRPr lang="it-IT" sz="1200" b="1" dirty="0"/>
        </a:p>
      </dgm:t>
    </dgm:pt>
    <dgm:pt modelId="{668D5A40-0FE0-444E-BD82-1D632A38A923}" type="parTrans" cxnId="{07E0D7C4-EA4A-42DD-AC75-76044349E679}">
      <dgm:prSet/>
      <dgm:spPr/>
      <dgm:t>
        <a:bodyPr/>
        <a:lstStyle/>
        <a:p>
          <a:endParaRPr lang="it-IT"/>
        </a:p>
      </dgm:t>
    </dgm:pt>
    <dgm:pt modelId="{480E173A-FE4D-4DF5-8376-D26C1BCE4621}" type="sibTrans" cxnId="{07E0D7C4-EA4A-42DD-AC75-76044349E679}">
      <dgm:prSet/>
      <dgm:spPr/>
      <dgm:t>
        <a:bodyPr/>
        <a:lstStyle/>
        <a:p>
          <a:endParaRPr lang="it-IT"/>
        </a:p>
      </dgm:t>
    </dgm:pt>
    <dgm:pt modelId="{F3255CD2-357C-42D6-B1F8-BD2F6A21AE1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t-IT" sz="1400" b="1" dirty="0" err="1"/>
            <a:t>Safety</a:t>
          </a:r>
          <a:endParaRPr lang="it-IT" sz="1200" b="1" dirty="0"/>
        </a:p>
      </dgm:t>
    </dgm:pt>
    <dgm:pt modelId="{9903DDA4-1556-44F7-98FC-360B19DEFE58}" type="parTrans" cxnId="{3AEDAA9A-B4C0-4700-B272-EDA12704D502}">
      <dgm:prSet/>
      <dgm:spPr/>
      <dgm:t>
        <a:bodyPr/>
        <a:lstStyle/>
        <a:p>
          <a:endParaRPr lang="it-IT"/>
        </a:p>
      </dgm:t>
    </dgm:pt>
    <dgm:pt modelId="{242D968E-CA46-4359-8888-9984779FC437}" type="sibTrans" cxnId="{3AEDAA9A-B4C0-4700-B272-EDA12704D502}">
      <dgm:prSet/>
      <dgm:spPr/>
      <dgm:t>
        <a:bodyPr/>
        <a:lstStyle/>
        <a:p>
          <a:endParaRPr lang="it-IT"/>
        </a:p>
      </dgm:t>
    </dgm:pt>
    <dgm:pt modelId="{F06A3664-2BE5-4443-9577-A050D711DF4A}">
      <dgm:prSet custT="1"/>
      <dgm:spPr>
        <a:solidFill>
          <a:srgbClr val="0070C0"/>
        </a:solidFill>
      </dgm:spPr>
      <dgm:t>
        <a:bodyPr/>
        <a:lstStyle/>
        <a:p>
          <a:r>
            <a:rPr lang="it-IT" sz="1400" b="1" dirty="0" err="1"/>
            <a:t>PayLoad</a:t>
          </a:r>
          <a:r>
            <a:rPr lang="it-IT" sz="1400" b="1" dirty="0"/>
            <a:t> </a:t>
          </a:r>
          <a:r>
            <a:rPr lang="it-IT" sz="1400" b="1" dirty="0" err="1"/>
            <a:t>Transport</a:t>
          </a:r>
          <a:endParaRPr lang="it-IT" sz="1400" b="1" dirty="0"/>
        </a:p>
      </dgm:t>
    </dgm:pt>
    <dgm:pt modelId="{5017E0C7-B6F0-4A9C-A1FB-C43138687D0D}" type="parTrans" cxnId="{0689B3D1-2B55-4C2D-ADD2-8A929E686918}">
      <dgm:prSet/>
      <dgm:spPr/>
      <dgm:t>
        <a:bodyPr/>
        <a:lstStyle/>
        <a:p>
          <a:endParaRPr lang="it-IT"/>
        </a:p>
      </dgm:t>
    </dgm:pt>
    <dgm:pt modelId="{FDBC3EFC-2DDA-46E8-9170-48BAE625DD9C}" type="sibTrans" cxnId="{0689B3D1-2B55-4C2D-ADD2-8A929E686918}">
      <dgm:prSet/>
      <dgm:spPr/>
      <dgm:t>
        <a:bodyPr/>
        <a:lstStyle/>
        <a:p>
          <a:endParaRPr lang="it-IT"/>
        </a:p>
      </dgm:t>
    </dgm:pt>
    <dgm:pt modelId="{CDC76809-3AF7-4C95-9AB1-A9547E6619E5}">
      <dgm:prSet custT="1"/>
      <dgm:spPr>
        <a:solidFill>
          <a:srgbClr val="FFC000"/>
        </a:solidFill>
      </dgm:spPr>
      <dgm:t>
        <a:bodyPr/>
        <a:lstStyle/>
        <a:p>
          <a:r>
            <a:rPr lang="it-IT" sz="1300" b="1" dirty="0"/>
            <a:t>Small System</a:t>
          </a:r>
        </a:p>
      </dgm:t>
    </dgm:pt>
    <dgm:pt modelId="{30FDA06E-A579-4A7F-A1D2-F6034669AA47}" type="parTrans" cxnId="{960D2369-5891-496D-AAB8-25EF23C01A8A}">
      <dgm:prSet/>
      <dgm:spPr/>
      <dgm:t>
        <a:bodyPr/>
        <a:lstStyle/>
        <a:p>
          <a:endParaRPr lang="it-IT"/>
        </a:p>
      </dgm:t>
    </dgm:pt>
    <dgm:pt modelId="{B21083C5-D2F6-408C-B763-81C80B783CBC}" type="sibTrans" cxnId="{960D2369-5891-496D-AAB8-25EF23C01A8A}">
      <dgm:prSet/>
      <dgm:spPr/>
      <dgm:t>
        <a:bodyPr/>
        <a:lstStyle/>
        <a:p>
          <a:endParaRPr lang="it-IT"/>
        </a:p>
      </dgm:t>
    </dgm:pt>
    <dgm:pt modelId="{4D81EE17-D835-458A-9634-76E8BA06B012}">
      <dgm:prSet custT="1"/>
      <dgm:spPr>
        <a:solidFill>
          <a:srgbClr val="92D050"/>
        </a:solidFill>
      </dgm:spPr>
      <dgm:t>
        <a:bodyPr/>
        <a:lstStyle/>
        <a:p>
          <a:r>
            <a:rPr lang="en-US" sz="1400" dirty="0"/>
            <a:t>Characteristic of flying formation</a:t>
          </a:r>
          <a:endParaRPr lang="it-IT" sz="1400" b="1" dirty="0"/>
        </a:p>
      </dgm:t>
    </dgm:pt>
    <dgm:pt modelId="{D6589ED7-C2C9-4BA2-AD4B-FE7EC68100ED}" type="parTrans" cxnId="{6C887D6B-F208-46CB-B9A1-20F4F328350E}">
      <dgm:prSet/>
      <dgm:spPr/>
      <dgm:t>
        <a:bodyPr/>
        <a:lstStyle/>
        <a:p>
          <a:endParaRPr lang="it-IT"/>
        </a:p>
      </dgm:t>
    </dgm:pt>
    <dgm:pt modelId="{F20DE50A-11EE-4F3B-8CE5-CC40FCBCB33A}" type="sibTrans" cxnId="{6C887D6B-F208-46CB-B9A1-20F4F328350E}">
      <dgm:prSet/>
      <dgm:spPr/>
      <dgm:t>
        <a:bodyPr/>
        <a:lstStyle/>
        <a:p>
          <a:endParaRPr lang="it-IT"/>
        </a:p>
      </dgm:t>
    </dgm:pt>
    <dgm:pt modelId="{D9FABDDF-AF66-45C0-9983-3AA35F07FE66}" type="pres">
      <dgm:prSet presAssocID="{A53B8C09-A10F-4A32-9FF1-611168126E6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F094C2E-5881-4A91-92DF-2AC70E9B17E6}" type="pres">
      <dgm:prSet presAssocID="{65CCBFFC-79D2-429E-85F3-C5A51D0840C9}" presName="centerShape" presStyleLbl="node0" presStyleIdx="0" presStyleCnt="1" custScaleX="320388" custScaleY="208833" custLinFactNeighborX="1439" custLinFactNeighborY="22177"/>
      <dgm:spPr/>
      <dgm:t>
        <a:bodyPr/>
        <a:lstStyle/>
        <a:p>
          <a:endParaRPr lang="it-IT"/>
        </a:p>
      </dgm:t>
    </dgm:pt>
    <dgm:pt modelId="{5363D191-053C-4DDB-92EE-871A96ACCE72}" type="pres">
      <dgm:prSet presAssocID="{668D5A40-0FE0-444E-BD82-1D632A38A923}" presName="parTrans" presStyleLbl="sibTrans2D1" presStyleIdx="0" presStyleCnt="5"/>
      <dgm:spPr/>
      <dgm:t>
        <a:bodyPr/>
        <a:lstStyle/>
        <a:p>
          <a:endParaRPr lang="it-IT"/>
        </a:p>
      </dgm:t>
    </dgm:pt>
    <dgm:pt modelId="{B7C00DE3-D04E-43AB-88B0-7117E1116A3B}" type="pres">
      <dgm:prSet presAssocID="{668D5A40-0FE0-444E-BD82-1D632A38A923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4F0294E9-D3A7-4850-91E4-217B68B58143}" type="pres">
      <dgm:prSet presAssocID="{1C8A372E-F67A-4DBC-A4AB-DEB7995EB465}" presName="node" presStyleLbl="node1" presStyleIdx="0" presStyleCnt="5" custScaleX="110557" custScaleY="10592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01AE2-52C4-4F86-B09D-3E5493D7EEB0}" type="pres">
      <dgm:prSet presAssocID="{9903DDA4-1556-44F7-98FC-360B19DEFE58}" presName="parTrans" presStyleLbl="sibTrans2D1" presStyleIdx="1" presStyleCnt="5"/>
      <dgm:spPr/>
      <dgm:t>
        <a:bodyPr/>
        <a:lstStyle/>
        <a:p>
          <a:endParaRPr lang="it-IT"/>
        </a:p>
      </dgm:t>
    </dgm:pt>
    <dgm:pt modelId="{334C1D82-3A8F-48A6-9E30-DC54D7216E6C}" type="pres">
      <dgm:prSet presAssocID="{9903DDA4-1556-44F7-98FC-360B19DEFE58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E5CB9053-C68F-46FF-9577-2BB13886D680}" type="pres">
      <dgm:prSet presAssocID="{F3255CD2-357C-42D6-B1F8-BD2F6A21AE18}" presName="node" presStyleLbl="node1" presStyleIdx="1" presStyleCnt="5" custScaleX="110402" custScaleY="113751" custRadScaleRad="168981" custRadScaleInc="-4000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24D488-8D2F-43BE-98F3-8B09F31544DA}" type="pres">
      <dgm:prSet presAssocID="{5017E0C7-B6F0-4A9C-A1FB-C43138687D0D}" presName="parTrans" presStyleLbl="sibTrans2D1" presStyleIdx="2" presStyleCnt="5"/>
      <dgm:spPr/>
      <dgm:t>
        <a:bodyPr/>
        <a:lstStyle/>
        <a:p>
          <a:endParaRPr lang="it-IT"/>
        </a:p>
      </dgm:t>
    </dgm:pt>
    <dgm:pt modelId="{939833F0-D7CF-4E59-A926-5E50CC93837E}" type="pres">
      <dgm:prSet presAssocID="{5017E0C7-B6F0-4A9C-A1FB-C43138687D0D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7B83FC0C-9736-4FA3-B94E-437EEBB4274E}" type="pres">
      <dgm:prSet presAssocID="{F06A3664-2BE5-4443-9577-A050D711DF4A}" presName="node" presStyleLbl="node1" presStyleIdx="2" presStyleCnt="5" custScaleX="104812" custScaleY="106875" custRadScaleRad="181225" custRadScaleInc="-15166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F318864-0CC2-4007-97EC-6C1F8543F2FE}" type="pres">
      <dgm:prSet presAssocID="{30FDA06E-A579-4A7F-A1D2-F6034669AA47}" presName="parTrans" presStyleLbl="sibTrans2D1" presStyleIdx="3" presStyleCnt="5"/>
      <dgm:spPr/>
      <dgm:t>
        <a:bodyPr/>
        <a:lstStyle/>
        <a:p>
          <a:endParaRPr lang="it-IT"/>
        </a:p>
      </dgm:t>
    </dgm:pt>
    <dgm:pt modelId="{FE7124C8-2104-4D06-92A3-CDC1F0A00E68}" type="pres">
      <dgm:prSet presAssocID="{30FDA06E-A579-4A7F-A1D2-F6034669AA47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233026E8-8072-49CF-B796-79D01ABB34DE}" type="pres">
      <dgm:prSet presAssocID="{CDC76809-3AF7-4C95-9AB1-A9547E6619E5}" presName="node" presStyleLbl="node1" presStyleIdx="3" presStyleCnt="5" custScaleX="116662" custScaleY="110313" custRadScaleRad="181739" custRadScaleInc="14153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4B3FFC1-7D97-42BE-9163-6B309F66EC49}" type="pres">
      <dgm:prSet presAssocID="{D6589ED7-C2C9-4BA2-AD4B-FE7EC68100ED}" presName="parTrans" presStyleLbl="sibTrans2D1" presStyleIdx="4" presStyleCnt="5"/>
      <dgm:spPr/>
      <dgm:t>
        <a:bodyPr/>
        <a:lstStyle/>
        <a:p>
          <a:endParaRPr lang="it-IT"/>
        </a:p>
      </dgm:t>
    </dgm:pt>
    <dgm:pt modelId="{9BD8B2E3-97C8-47F0-875F-8DDDDF9F04B5}" type="pres">
      <dgm:prSet presAssocID="{D6589ED7-C2C9-4BA2-AD4B-FE7EC68100ED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C6A319E7-590F-4FEE-B887-105F3F69FDAC}" type="pres">
      <dgm:prSet presAssocID="{4D81EE17-D835-458A-9634-76E8BA06B012}" presName="node" presStyleLbl="node1" presStyleIdx="4" presStyleCnt="5" custScaleX="110791" custScaleY="110882" custRadScaleRad="158247" custRadScaleInc="3765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F2FEF2-C30F-4856-94E7-85A79AC50D6B}" srcId="{A53B8C09-A10F-4A32-9FF1-611168126E6F}" destId="{65CCBFFC-79D2-429E-85F3-C5A51D0840C9}" srcOrd="0" destOrd="0" parTransId="{009817D4-E5E9-4933-8467-3251E791ACD9}" sibTransId="{BC6FD16F-4A05-4541-84D2-C5E15F9A2796}"/>
    <dgm:cxn modelId="{DC066BE7-85F9-4411-B109-C32D746B1FA7}" type="presOf" srcId="{9903DDA4-1556-44F7-98FC-360B19DEFE58}" destId="{B3A01AE2-52C4-4F86-B09D-3E5493D7EEB0}" srcOrd="0" destOrd="0" presId="urn:microsoft.com/office/officeart/2005/8/layout/radial5"/>
    <dgm:cxn modelId="{4C5F7BDB-22AE-4B38-AA2A-ABAE6E7EF9DA}" type="presOf" srcId="{A53B8C09-A10F-4A32-9FF1-611168126E6F}" destId="{D9FABDDF-AF66-45C0-9983-3AA35F07FE66}" srcOrd="0" destOrd="0" presId="urn:microsoft.com/office/officeart/2005/8/layout/radial5"/>
    <dgm:cxn modelId="{A90172F6-336A-4FC7-95CE-514970B4EAE7}" type="presOf" srcId="{9903DDA4-1556-44F7-98FC-360B19DEFE58}" destId="{334C1D82-3A8F-48A6-9E30-DC54D7216E6C}" srcOrd="1" destOrd="0" presId="urn:microsoft.com/office/officeart/2005/8/layout/radial5"/>
    <dgm:cxn modelId="{07E0D7C4-EA4A-42DD-AC75-76044349E679}" srcId="{65CCBFFC-79D2-429E-85F3-C5A51D0840C9}" destId="{1C8A372E-F67A-4DBC-A4AB-DEB7995EB465}" srcOrd="0" destOrd="0" parTransId="{668D5A40-0FE0-444E-BD82-1D632A38A923}" sibTransId="{480E173A-FE4D-4DF5-8376-D26C1BCE4621}"/>
    <dgm:cxn modelId="{960D2369-5891-496D-AAB8-25EF23C01A8A}" srcId="{65CCBFFC-79D2-429E-85F3-C5A51D0840C9}" destId="{CDC76809-3AF7-4C95-9AB1-A9547E6619E5}" srcOrd="3" destOrd="0" parTransId="{30FDA06E-A579-4A7F-A1D2-F6034669AA47}" sibTransId="{B21083C5-D2F6-408C-B763-81C80B783CBC}"/>
    <dgm:cxn modelId="{41FC41A4-DE9D-490B-83C0-C89890C31493}" type="presOf" srcId="{F06A3664-2BE5-4443-9577-A050D711DF4A}" destId="{7B83FC0C-9736-4FA3-B94E-437EEBB4274E}" srcOrd="0" destOrd="0" presId="urn:microsoft.com/office/officeart/2005/8/layout/radial5"/>
    <dgm:cxn modelId="{1054B4F4-6B12-41DB-8E05-3F983532B466}" type="presOf" srcId="{5017E0C7-B6F0-4A9C-A1FB-C43138687D0D}" destId="{939833F0-D7CF-4E59-A926-5E50CC93837E}" srcOrd="1" destOrd="0" presId="urn:microsoft.com/office/officeart/2005/8/layout/radial5"/>
    <dgm:cxn modelId="{0689B3D1-2B55-4C2D-ADD2-8A929E686918}" srcId="{65CCBFFC-79D2-429E-85F3-C5A51D0840C9}" destId="{F06A3664-2BE5-4443-9577-A050D711DF4A}" srcOrd="2" destOrd="0" parTransId="{5017E0C7-B6F0-4A9C-A1FB-C43138687D0D}" sibTransId="{FDBC3EFC-2DDA-46E8-9170-48BAE625DD9C}"/>
    <dgm:cxn modelId="{6C887D6B-F208-46CB-B9A1-20F4F328350E}" srcId="{65CCBFFC-79D2-429E-85F3-C5A51D0840C9}" destId="{4D81EE17-D835-458A-9634-76E8BA06B012}" srcOrd="4" destOrd="0" parTransId="{D6589ED7-C2C9-4BA2-AD4B-FE7EC68100ED}" sibTransId="{F20DE50A-11EE-4F3B-8CE5-CC40FCBCB33A}"/>
    <dgm:cxn modelId="{79B88C14-4A29-451D-90ED-2C8DCACA4D2D}" type="presOf" srcId="{4D81EE17-D835-458A-9634-76E8BA06B012}" destId="{C6A319E7-590F-4FEE-B887-105F3F69FDAC}" srcOrd="0" destOrd="0" presId="urn:microsoft.com/office/officeart/2005/8/layout/radial5"/>
    <dgm:cxn modelId="{D490C119-21B2-4EF5-91FA-E24DF0C07F19}" type="presOf" srcId="{30FDA06E-A579-4A7F-A1D2-F6034669AA47}" destId="{1F318864-0CC2-4007-97EC-6C1F8543F2FE}" srcOrd="0" destOrd="0" presId="urn:microsoft.com/office/officeart/2005/8/layout/radial5"/>
    <dgm:cxn modelId="{5500A707-7234-4434-8407-21A303C3AF7D}" type="presOf" srcId="{CDC76809-3AF7-4C95-9AB1-A9547E6619E5}" destId="{233026E8-8072-49CF-B796-79D01ABB34DE}" srcOrd="0" destOrd="0" presId="urn:microsoft.com/office/officeart/2005/8/layout/radial5"/>
    <dgm:cxn modelId="{1FCE491A-A5E4-4D94-84E6-6AB34A33B09D}" type="presOf" srcId="{F3255CD2-357C-42D6-B1F8-BD2F6A21AE18}" destId="{E5CB9053-C68F-46FF-9577-2BB13886D680}" srcOrd="0" destOrd="0" presId="urn:microsoft.com/office/officeart/2005/8/layout/radial5"/>
    <dgm:cxn modelId="{4D1C6328-C250-40C0-98F0-B00A486B64DD}" type="presOf" srcId="{D6589ED7-C2C9-4BA2-AD4B-FE7EC68100ED}" destId="{9BD8B2E3-97C8-47F0-875F-8DDDDF9F04B5}" srcOrd="1" destOrd="0" presId="urn:microsoft.com/office/officeart/2005/8/layout/radial5"/>
    <dgm:cxn modelId="{024F6EA3-31E2-402B-A461-C31E4E906D78}" type="presOf" srcId="{1C8A372E-F67A-4DBC-A4AB-DEB7995EB465}" destId="{4F0294E9-D3A7-4850-91E4-217B68B58143}" srcOrd="0" destOrd="0" presId="urn:microsoft.com/office/officeart/2005/8/layout/radial5"/>
    <dgm:cxn modelId="{ABFB0086-1D0D-4947-9ABC-A8699E4E275B}" type="presOf" srcId="{65CCBFFC-79D2-429E-85F3-C5A51D0840C9}" destId="{FF094C2E-5881-4A91-92DF-2AC70E9B17E6}" srcOrd="0" destOrd="0" presId="urn:microsoft.com/office/officeart/2005/8/layout/radial5"/>
    <dgm:cxn modelId="{45AC523E-28B9-4A4B-BF39-E52ABCB5DA06}" type="presOf" srcId="{668D5A40-0FE0-444E-BD82-1D632A38A923}" destId="{B7C00DE3-D04E-43AB-88B0-7117E1116A3B}" srcOrd="1" destOrd="0" presId="urn:microsoft.com/office/officeart/2005/8/layout/radial5"/>
    <dgm:cxn modelId="{3697A5C2-52F1-4630-90BC-ED77A53B8D94}" type="presOf" srcId="{668D5A40-0FE0-444E-BD82-1D632A38A923}" destId="{5363D191-053C-4DDB-92EE-871A96ACCE72}" srcOrd="0" destOrd="0" presId="urn:microsoft.com/office/officeart/2005/8/layout/radial5"/>
    <dgm:cxn modelId="{0EF50B60-339C-4C1F-9105-7EE81313AD90}" type="presOf" srcId="{30FDA06E-A579-4A7F-A1D2-F6034669AA47}" destId="{FE7124C8-2104-4D06-92A3-CDC1F0A00E68}" srcOrd="1" destOrd="0" presId="urn:microsoft.com/office/officeart/2005/8/layout/radial5"/>
    <dgm:cxn modelId="{DC8B21BF-98FE-4F40-87CE-002CC205FBEB}" type="presOf" srcId="{5017E0C7-B6F0-4A9C-A1FB-C43138687D0D}" destId="{4124D488-8D2F-43BE-98F3-8B09F31544DA}" srcOrd="0" destOrd="0" presId="urn:microsoft.com/office/officeart/2005/8/layout/radial5"/>
    <dgm:cxn modelId="{3AEDAA9A-B4C0-4700-B272-EDA12704D502}" srcId="{65CCBFFC-79D2-429E-85F3-C5A51D0840C9}" destId="{F3255CD2-357C-42D6-B1F8-BD2F6A21AE18}" srcOrd="1" destOrd="0" parTransId="{9903DDA4-1556-44F7-98FC-360B19DEFE58}" sibTransId="{242D968E-CA46-4359-8888-9984779FC437}"/>
    <dgm:cxn modelId="{CFEAE73E-CC07-431F-90DC-96FFB4F8A0C3}" type="presOf" srcId="{D6589ED7-C2C9-4BA2-AD4B-FE7EC68100ED}" destId="{64B3FFC1-7D97-42BE-9163-6B309F66EC49}" srcOrd="0" destOrd="0" presId="urn:microsoft.com/office/officeart/2005/8/layout/radial5"/>
    <dgm:cxn modelId="{E022D0E4-3539-441A-A57D-959497BBE9D4}" type="presParOf" srcId="{D9FABDDF-AF66-45C0-9983-3AA35F07FE66}" destId="{FF094C2E-5881-4A91-92DF-2AC70E9B17E6}" srcOrd="0" destOrd="0" presId="urn:microsoft.com/office/officeart/2005/8/layout/radial5"/>
    <dgm:cxn modelId="{F34583BC-C5C7-4E47-99A5-9B2B0D430C02}" type="presParOf" srcId="{D9FABDDF-AF66-45C0-9983-3AA35F07FE66}" destId="{5363D191-053C-4DDB-92EE-871A96ACCE72}" srcOrd="1" destOrd="0" presId="urn:microsoft.com/office/officeart/2005/8/layout/radial5"/>
    <dgm:cxn modelId="{D49D7F74-8DF7-44F5-B36C-1B67BB473F0C}" type="presParOf" srcId="{5363D191-053C-4DDB-92EE-871A96ACCE72}" destId="{B7C00DE3-D04E-43AB-88B0-7117E1116A3B}" srcOrd="0" destOrd="0" presId="urn:microsoft.com/office/officeart/2005/8/layout/radial5"/>
    <dgm:cxn modelId="{CAABFD66-BEDF-45A7-B2D4-D50B47997D70}" type="presParOf" srcId="{D9FABDDF-AF66-45C0-9983-3AA35F07FE66}" destId="{4F0294E9-D3A7-4850-91E4-217B68B58143}" srcOrd="2" destOrd="0" presId="urn:microsoft.com/office/officeart/2005/8/layout/radial5"/>
    <dgm:cxn modelId="{7EC488FE-CA16-45FB-9CB7-6B32202507E9}" type="presParOf" srcId="{D9FABDDF-AF66-45C0-9983-3AA35F07FE66}" destId="{B3A01AE2-52C4-4F86-B09D-3E5493D7EEB0}" srcOrd="3" destOrd="0" presId="urn:microsoft.com/office/officeart/2005/8/layout/radial5"/>
    <dgm:cxn modelId="{A23D4F70-5E70-49CC-A240-0C3868892894}" type="presParOf" srcId="{B3A01AE2-52C4-4F86-B09D-3E5493D7EEB0}" destId="{334C1D82-3A8F-48A6-9E30-DC54D7216E6C}" srcOrd="0" destOrd="0" presId="urn:microsoft.com/office/officeart/2005/8/layout/radial5"/>
    <dgm:cxn modelId="{A8B765A2-59EA-4D65-9E55-253ED88CE5A1}" type="presParOf" srcId="{D9FABDDF-AF66-45C0-9983-3AA35F07FE66}" destId="{E5CB9053-C68F-46FF-9577-2BB13886D680}" srcOrd="4" destOrd="0" presId="urn:microsoft.com/office/officeart/2005/8/layout/radial5"/>
    <dgm:cxn modelId="{8753EE1E-5F0C-4419-A252-C98F851B6DB7}" type="presParOf" srcId="{D9FABDDF-AF66-45C0-9983-3AA35F07FE66}" destId="{4124D488-8D2F-43BE-98F3-8B09F31544DA}" srcOrd="5" destOrd="0" presId="urn:microsoft.com/office/officeart/2005/8/layout/radial5"/>
    <dgm:cxn modelId="{4A990159-A2BC-484F-BD54-7C205C7C2F42}" type="presParOf" srcId="{4124D488-8D2F-43BE-98F3-8B09F31544DA}" destId="{939833F0-D7CF-4E59-A926-5E50CC93837E}" srcOrd="0" destOrd="0" presId="urn:microsoft.com/office/officeart/2005/8/layout/radial5"/>
    <dgm:cxn modelId="{71490CF9-8A7C-48DD-861A-37F783D30B7B}" type="presParOf" srcId="{D9FABDDF-AF66-45C0-9983-3AA35F07FE66}" destId="{7B83FC0C-9736-4FA3-B94E-437EEBB4274E}" srcOrd="6" destOrd="0" presId="urn:microsoft.com/office/officeart/2005/8/layout/radial5"/>
    <dgm:cxn modelId="{CAC3A740-ECF8-4CF6-984D-4D471949F5B1}" type="presParOf" srcId="{D9FABDDF-AF66-45C0-9983-3AA35F07FE66}" destId="{1F318864-0CC2-4007-97EC-6C1F8543F2FE}" srcOrd="7" destOrd="0" presId="urn:microsoft.com/office/officeart/2005/8/layout/radial5"/>
    <dgm:cxn modelId="{DC1871BB-6B3F-4B1D-BAF0-88BAFC25A505}" type="presParOf" srcId="{1F318864-0CC2-4007-97EC-6C1F8543F2FE}" destId="{FE7124C8-2104-4D06-92A3-CDC1F0A00E68}" srcOrd="0" destOrd="0" presId="urn:microsoft.com/office/officeart/2005/8/layout/radial5"/>
    <dgm:cxn modelId="{35976E9B-8B9C-4C50-A428-308FF3C1B925}" type="presParOf" srcId="{D9FABDDF-AF66-45C0-9983-3AA35F07FE66}" destId="{233026E8-8072-49CF-B796-79D01ABB34DE}" srcOrd="8" destOrd="0" presId="urn:microsoft.com/office/officeart/2005/8/layout/radial5"/>
    <dgm:cxn modelId="{B59BCBC8-FF86-4598-B6E1-E6D8283E9F60}" type="presParOf" srcId="{D9FABDDF-AF66-45C0-9983-3AA35F07FE66}" destId="{64B3FFC1-7D97-42BE-9163-6B309F66EC49}" srcOrd="9" destOrd="0" presId="urn:microsoft.com/office/officeart/2005/8/layout/radial5"/>
    <dgm:cxn modelId="{4BC66F5F-E6E6-4CAD-9796-2E79D5933CB5}" type="presParOf" srcId="{64B3FFC1-7D97-42BE-9163-6B309F66EC49}" destId="{9BD8B2E3-97C8-47F0-875F-8DDDDF9F04B5}" srcOrd="0" destOrd="0" presId="urn:microsoft.com/office/officeart/2005/8/layout/radial5"/>
    <dgm:cxn modelId="{9A0D2C34-3EF1-4522-8D20-2596778B58D3}" type="presParOf" srcId="{D9FABDDF-AF66-45C0-9983-3AA35F07FE66}" destId="{C6A319E7-590F-4FEE-B887-105F3F69FDA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F32F0-6FCE-4678-9E4C-EC5F38F04DE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D167BA7-0B6C-40C1-AB60-B28B4C39752D}">
      <dgm:prSet phldrT="[Testo]"/>
      <dgm:spPr>
        <a:solidFill>
          <a:srgbClr val="00B050"/>
        </a:solidFill>
      </dgm:spPr>
      <dgm:t>
        <a:bodyPr/>
        <a:lstStyle/>
        <a:p>
          <a:r>
            <a:rPr lang="en-US" b="1" i="0" dirty="0" smtClean="0"/>
            <a:t>These images report the flow generated by a rotor.</a:t>
          </a:r>
          <a:endParaRPr lang="it-IT" b="1" dirty="0"/>
        </a:p>
      </dgm:t>
    </dgm:pt>
    <dgm:pt modelId="{DB9BB14B-A2C8-48AB-B479-4D4BB7DFB0C8}" type="parTrans" cxnId="{8F6FED6E-9F17-4016-AACE-4D9FCF783899}">
      <dgm:prSet/>
      <dgm:spPr/>
      <dgm:t>
        <a:bodyPr/>
        <a:lstStyle/>
        <a:p>
          <a:endParaRPr lang="it-IT"/>
        </a:p>
      </dgm:t>
    </dgm:pt>
    <dgm:pt modelId="{3527C484-B1AA-4D78-B654-E5E0ED80EFFC}" type="sibTrans" cxnId="{8F6FED6E-9F17-4016-AACE-4D9FCF783899}">
      <dgm:prSet/>
      <dgm:spPr/>
      <dgm:t>
        <a:bodyPr/>
        <a:lstStyle/>
        <a:p>
          <a:endParaRPr lang="it-IT"/>
        </a:p>
      </dgm:t>
    </dgm:pt>
    <dgm:pt modelId="{6AB16653-19F2-465A-8DC2-A8B0BECB07CD}">
      <dgm:prSet phldrT="[Testo]"/>
      <dgm:spPr>
        <a:solidFill>
          <a:srgbClr val="00B0F0"/>
        </a:solidFill>
      </dgm:spPr>
      <dgm:t>
        <a:bodyPr/>
        <a:lstStyle/>
        <a:p>
          <a:r>
            <a:rPr lang="en-US" b="1" dirty="0" smtClean="0"/>
            <a:t>Fluid dynamic study of an entire quadcopter.</a:t>
          </a:r>
          <a:endParaRPr lang="it-IT" b="1" dirty="0"/>
        </a:p>
      </dgm:t>
    </dgm:pt>
    <dgm:pt modelId="{AFBB91D9-B8A1-4D11-8999-012901127EAA}" type="parTrans" cxnId="{11B5D4A8-4445-4467-A11A-D30AAD79520B}">
      <dgm:prSet/>
      <dgm:spPr/>
      <dgm:t>
        <a:bodyPr/>
        <a:lstStyle/>
        <a:p>
          <a:endParaRPr lang="it-IT"/>
        </a:p>
      </dgm:t>
    </dgm:pt>
    <dgm:pt modelId="{FD93C17B-3EA7-48F0-AD38-4483A95D7F00}" type="sibTrans" cxnId="{11B5D4A8-4445-4467-A11A-D30AAD79520B}">
      <dgm:prSet/>
      <dgm:spPr/>
      <dgm:t>
        <a:bodyPr/>
        <a:lstStyle/>
        <a:p>
          <a:endParaRPr lang="it-IT"/>
        </a:p>
      </dgm:t>
    </dgm:pt>
    <dgm:pt modelId="{D999199D-6311-4BFF-9D60-9E9DDBC4218D}">
      <dgm:prSet phldrT="[Testo]"/>
      <dgm:spPr>
        <a:solidFill>
          <a:srgbClr val="FFC000"/>
        </a:solidFill>
      </dgm:spPr>
      <dgm:t>
        <a:bodyPr/>
        <a:lstStyle/>
        <a:p>
          <a:r>
            <a:rPr lang="en-US" b="1" i="0" dirty="0" smtClean="0"/>
            <a:t>Fluid dynamic study of the system including sensors</a:t>
          </a:r>
          <a:endParaRPr lang="it-IT" b="1" dirty="0"/>
        </a:p>
      </dgm:t>
    </dgm:pt>
    <dgm:pt modelId="{429ABA37-10C5-47B2-B32E-270D5809514D}" type="parTrans" cxnId="{3B438DF3-233C-4138-9F38-B46DF65318E0}">
      <dgm:prSet/>
      <dgm:spPr/>
      <dgm:t>
        <a:bodyPr/>
        <a:lstStyle/>
        <a:p>
          <a:endParaRPr lang="it-IT"/>
        </a:p>
      </dgm:t>
    </dgm:pt>
    <dgm:pt modelId="{23090A13-68F7-469C-9480-3C6DD0A1A6AD}" type="sibTrans" cxnId="{3B438DF3-233C-4138-9F38-B46DF65318E0}">
      <dgm:prSet/>
      <dgm:spPr/>
      <dgm:t>
        <a:bodyPr/>
        <a:lstStyle/>
        <a:p>
          <a:endParaRPr lang="it-IT"/>
        </a:p>
      </dgm:t>
    </dgm:pt>
    <dgm:pt modelId="{9950B618-1A7D-49E2-A5D9-DA3ED899A085}">
      <dgm:prSet phldrT="[Testo]"/>
      <dgm:spPr>
        <a:solidFill>
          <a:srgbClr val="002060"/>
        </a:solidFill>
      </dgm:spPr>
      <dgm:t>
        <a:bodyPr/>
        <a:lstStyle/>
        <a:p>
          <a:r>
            <a:rPr lang="it-IT" b="1" dirty="0" err="1" smtClean="0"/>
            <a:t>Static</a:t>
          </a:r>
          <a:r>
            <a:rPr lang="it-IT" b="1" dirty="0" smtClean="0"/>
            <a:t> and </a:t>
          </a:r>
          <a:r>
            <a:rPr lang="it-IT" b="1" dirty="0" err="1" smtClean="0"/>
            <a:t>dinamic</a:t>
          </a:r>
          <a:r>
            <a:rPr lang="it-IT" b="1" dirty="0" smtClean="0"/>
            <a:t> </a:t>
          </a:r>
          <a:r>
            <a:rPr lang="it-IT" b="1" dirty="0" err="1" smtClean="0"/>
            <a:t>fluid</a:t>
          </a:r>
          <a:r>
            <a:rPr lang="it-IT" b="1" dirty="0" smtClean="0"/>
            <a:t> </a:t>
          </a:r>
          <a:r>
            <a:rPr lang="it-IT" b="1" dirty="0" err="1" smtClean="0"/>
            <a:t>dynamic</a:t>
          </a:r>
          <a:r>
            <a:rPr lang="it-IT" b="1" dirty="0" smtClean="0"/>
            <a:t> </a:t>
          </a:r>
          <a:r>
            <a:rPr lang="it-IT" b="1" dirty="0" err="1" smtClean="0"/>
            <a:t>study</a:t>
          </a:r>
          <a:endParaRPr lang="it-IT" b="1" dirty="0"/>
        </a:p>
      </dgm:t>
    </dgm:pt>
    <dgm:pt modelId="{1EF19A16-FC70-4E08-8E01-01E5114C173F}" type="parTrans" cxnId="{04ABED6E-8767-4B70-9BB9-3C71FED74E87}">
      <dgm:prSet/>
      <dgm:spPr/>
      <dgm:t>
        <a:bodyPr/>
        <a:lstStyle/>
        <a:p>
          <a:endParaRPr lang="it-IT"/>
        </a:p>
      </dgm:t>
    </dgm:pt>
    <dgm:pt modelId="{96E126B4-BC7D-4C61-AA63-D1C6E2091095}" type="sibTrans" cxnId="{04ABED6E-8767-4B70-9BB9-3C71FED74E87}">
      <dgm:prSet/>
      <dgm:spPr/>
      <dgm:t>
        <a:bodyPr/>
        <a:lstStyle/>
        <a:p>
          <a:endParaRPr lang="it-IT"/>
        </a:p>
      </dgm:t>
    </dgm:pt>
    <dgm:pt modelId="{1AEA4136-42F2-456F-8142-B9ADBB111091}" type="pres">
      <dgm:prSet presAssocID="{901F32F0-6FCE-4678-9E4C-EC5F38F04DEF}" presName="linearFlow" presStyleCnt="0">
        <dgm:presLayoutVars>
          <dgm:resizeHandles val="exact"/>
        </dgm:presLayoutVars>
      </dgm:prSet>
      <dgm:spPr/>
    </dgm:pt>
    <dgm:pt modelId="{E1BBAC16-1BBF-4267-8B16-8F93D0B6F62E}" type="pres">
      <dgm:prSet presAssocID="{FD167BA7-0B6C-40C1-AB60-B28B4C3975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A56D1F-A6DB-42BD-BC6F-B69140AD3BEE}" type="pres">
      <dgm:prSet presAssocID="{3527C484-B1AA-4D78-B654-E5E0ED80EFFC}" presName="sibTrans" presStyleLbl="sibTrans2D1" presStyleIdx="0" presStyleCnt="3"/>
      <dgm:spPr/>
    </dgm:pt>
    <dgm:pt modelId="{30D8C31D-CC78-428A-84CD-491993A6E19E}" type="pres">
      <dgm:prSet presAssocID="{3527C484-B1AA-4D78-B654-E5E0ED80EFFC}" presName="connectorText" presStyleLbl="sibTrans2D1" presStyleIdx="0" presStyleCnt="3"/>
      <dgm:spPr/>
    </dgm:pt>
    <dgm:pt modelId="{0AE7B6A2-8E58-41B9-97B5-BECD0230073D}" type="pres">
      <dgm:prSet presAssocID="{6AB16653-19F2-465A-8DC2-A8B0BECB07C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DF7630-761B-495F-828F-BA30DCA3456A}" type="pres">
      <dgm:prSet presAssocID="{FD93C17B-3EA7-48F0-AD38-4483A95D7F00}" presName="sibTrans" presStyleLbl="sibTrans2D1" presStyleIdx="1" presStyleCnt="3"/>
      <dgm:spPr/>
    </dgm:pt>
    <dgm:pt modelId="{F6D4AD89-A07F-446F-84C3-C19E87AD4C26}" type="pres">
      <dgm:prSet presAssocID="{FD93C17B-3EA7-48F0-AD38-4483A95D7F00}" presName="connectorText" presStyleLbl="sibTrans2D1" presStyleIdx="1" presStyleCnt="3"/>
      <dgm:spPr/>
    </dgm:pt>
    <dgm:pt modelId="{93B97140-AED2-49A4-99D1-CEC753690D6A}" type="pres">
      <dgm:prSet presAssocID="{D999199D-6311-4BFF-9D60-9E9DDBC421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4D94DC4-55F0-4D4E-AD13-6D733BE669D7}" type="pres">
      <dgm:prSet presAssocID="{23090A13-68F7-469C-9480-3C6DD0A1A6AD}" presName="sibTrans" presStyleLbl="sibTrans2D1" presStyleIdx="2" presStyleCnt="3"/>
      <dgm:spPr/>
    </dgm:pt>
    <dgm:pt modelId="{A9ABD62B-1289-4D34-A48C-7F0597B907B9}" type="pres">
      <dgm:prSet presAssocID="{23090A13-68F7-469C-9480-3C6DD0A1A6AD}" presName="connectorText" presStyleLbl="sibTrans2D1" presStyleIdx="2" presStyleCnt="3"/>
      <dgm:spPr/>
    </dgm:pt>
    <dgm:pt modelId="{35BE3D5B-9EF9-4CF6-BB11-1F78E5C6ECE0}" type="pres">
      <dgm:prSet presAssocID="{9950B618-1A7D-49E2-A5D9-DA3ED899A085}" presName="node" presStyleLbl="node1" presStyleIdx="3" presStyleCnt="4" custLinFactNeighborX="0" custLinFactNeighborY="-506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2273F6-D9D5-4D07-9145-D6F35EE8E8AD}" type="presOf" srcId="{FD93C17B-3EA7-48F0-AD38-4483A95D7F00}" destId="{9DDF7630-761B-495F-828F-BA30DCA3456A}" srcOrd="0" destOrd="0" presId="urn:microsoft.com/office/officeart/2005/8/layout/process2"/>
    <dgm:cxn modelId="{6908A168-B0BE-48FB-B8E1-A44A1D97F98C}" type="presOf" srcId="{23090A13-68F7-469C-9480-3C6DD0A1A6AD}" destId="{A9ABD62B-1289-4D34-A48C-7F0597B907B9}" srcOrd="1" destOrd="0" presId="urn:microsoft.com/office/officeart/2005/8/layout/process2"/>
    <dgm:cxn modelId="{C91475F1-A2FE-4E5E-9059-88E1383BC6D8}" type="presOf" srcId="{3527C484-B1AA-4D78-B654-E5E0ED80EFFC}" destId="{78A56D1F-A6DB-42BD-BC6F-B69140AD3BEE}" srcOrd="0" destOrd="0" presId="urn:microsoft.com/office/officeart/2005/8/layout/process2"/>
    <dgm:cxn modelId="{3B438DF3-233C-4138-9F38-B46DF65318E0}" srcId="{901F32F0-6FCE-4678-9E4C-EC5F38F04DEF}" destId="{D999199D-6311-4BFF-9D60-9E9DDBC4218D}" srcOrd="2" destOrd="0" parTransId="{429ABA37-10C5-47B2-B32E-270D5809514D}" sibTransId="{23090A13-68F7-469C-9480-3C6DD0A1A6AD}"/>
    <dgm:cxn modelId="{C1EB030B-A9FC-436B-BE73-F2973AFC6A51}" type="presOf" srcId="{23090A13-68F7-469C-9480-3C6DD0A1A6AD}" destId="{D4D94DC4-55F0-4D4E-AD13-6D733BE669D7}" srcOrd="0" destOrd="0" presId="urn:microsoft.com/office/officeart/2005/8/layout/process2"/>
    <dgm:cxn modelId="{8F6FED6E-9F17-4016-AACE-4D9FCF783899}" srcId="{901F32F0-6FCE-4678-9E4C-EC5F38F04DEF}" destId="{FD167BA7-0B6C-40C1-AB60-B28B4C39752D}" srcOrd="0" destOrd="0" parTransId="{DB9BB14B-A2C8-48AB-B479-4D4BB7DFB0C8}" sibTransId="{3527C484-B1AA-4D78-B654-E5E0ED80EFFC}"/>
    <dgm:cxn modelId="{04ABED6E-8767-4B70-9BB9-3C71FED74E87}" srcId="{901F32F0-6FCE-4678-9E4C-EC5F38F04DEF}" destId="{9950B618-1A7D-49E2-A5D9-DA3ED899A085}" srcOrd="3" destOrd="0" parTransId="{1EF19A16-FC70-4E08-8E01-01E5114C173F}" sibTransId="{96E126B4-BC7D-4C61-AA63-D1C6E2091095}"/>
    <dgm:cxn modelId="{69611E90-FB8D-47BA-A6F2-15286B3DDEF9}" type="presOf" srcId="{9950B618-1A7D-49E2-A5D9-DA3ED899A085}" destId="{35BE3D5B-9EF9-4CF6-BB11-1F78E5C6ECE0}" srcOrd="0" destOrd="0" presId="urn:microsoft.com/office/officeart/2005/8/layout/process2"/>
    <dgm:cxn modelId="{80A855B6-3785-4148-863D-F0CF756FDF7C}" type="presOf" srcId="{901F32F0-6FCE-4678-9E4C-EC5F38F04DEF}" destId="{1AEA4136-42F2-456F-8142-B9ADBB111091}" srcOrd="0" destOrd="0" presId="urn:microsoft.com/office/officeart/2005/8/layout/process2"/>
    <dgm:cxn modelId="{0386DC22-2A3E-47F0-81C7-13E5A57A1491}" type="presOf" srcId="{D999199D-6311-4BFF-9D60-9E9DDBC4218D}" destId="{93B97140-AED2-49A4-99D1-CEC753690D6A}" srcOrd="0" destOrd="0" presId="urn:microsoft.com/office/officeart/2005/8/layout/process2"/>
    <dgm:cxn modelId="{7FC611A6-E34A-406F-88CC-B91F0A06BD72}" type="presOf" srcId="{FD167BA7-0B6C-40C1-AB60-B28B4C39752D}" destId="{E1BBAC16-1BBF-4267-8B16-8F93D0B6F62E}" srcOrd="0" destOrd="0" presId="urn:microsoft.com/office/officeart/2005/8/layout/process2"/>
    <dgm:cxn modelId="{A261FAAA-15F9-4CF4-8DB1-9508190AD1C4}" type="presOf" srcId="{6AB16653-19F2-465A-8DC2-A8B0BECB07CD}" destId="{0AE7B6A2-8E58-41B9-97B5-BECD0230073D}" srcOrd="0" destOrd="0" presId="urn:microsoft.com/office/officeart/2005/8/layout/process2"/>
    <dgm:cxn modelId="{0B92F323-334E-44B5-A820-BBD130BF6217}" type="presOf" srcId="{3527C484-B1AA-4D78-B654-E5E0ED80EFFC}" destId="{30D8C31D-CC78-428A-84CD-491993A6E19E}" srcOrd="1" destOrd="0" presId="urn:microsoft.com/office/officeart/2005/8/layout/process2"/>
    <dgm:cxn modelId="{69B58EB9-1A13-4E00-85B8-DA6CBA601612}" type="presOf" srcId="{FD93C17B-3EA7-48F0-AD38-4483A95D7F00}" destId="{F6D4AD89-A07F-446F-84C3-C19E87AD4C26}" srcOrd="1" destOrd="0" presId="urn:microsoft.com/office/officeart/2005/8/layout/process2"/>
    <dgm:cxn modelId="{11B5D4A8-4445-4467-A11A-D30AAD79520B}" srcId="{901F32F0-6FCE-4678-9E4C-EC5F38F04DEF}" destId="{6AB16653-19F2-465A-8DC2-A8B0BECB07CD}" srcOrd="1" destOrd="0" parTransId="{AFBB91D9-B8A1-4D11-8999-012901127EAA}" sibTransId="{FD93C17B-3EA7-48F0-AD38-4483A95D7F00}"/>
    <dgm:cxn modelId="{8B8B9DC1-67B1-45C9-B088-A5B4A6AE698A}" type="presParOf" srcId="{1AEA4136-42F2-456F-8142-B9ADBB111091}" destId="{E1BBAC16-1BBF-4267-8B16-8F93D0B6F62E}" srcOrd="0" destOrd="0" presId="urn:microsoft.com/office/officeart/2005/8/layout/process2"/>
    <dgm:cxn modelId="{47EF864B-830D-411B-8816-D3E1C4B3A82C}" type="presParOf" srcId="{1AEA4136-42F2-456F-8142-B9ADBB111091}" destId="{78A56D1F-A6DB-42BD-BC6F-B69140AD3BEE}" srcOrd="1" destOrd="0" presId="urn:microsoft.com/office/officeart/2005/8/layout/process2"/>
    <dgm:cxn modelId="{8F54BF98-7A93-47D4-BE3C-040FE4DC2380}" type="presParOf" srcId="{78A56D1F-A6DB-42BD-BC6F-B69140AD3BEE}" destId="{30D8C31D-CC78-428A-84CD-491993A6E19E}" srcOrd="0" destOrd="0" presId="urn:microsoft.com/office/officeart/2005/8/layout/process2"/>
    <dgm:cxn modelId="{990474FC-E19B-441A-9974-029EC26E71EF}" type="presParOf" srcId="{1AEA4136-42F2-456F-8142-B9ADBB111091}" destId="{0AE7B6A2-8E58-41B9-97B5-BECD0230073D}" srcOrd="2" destOrd="0" presId="urn:microsoft.com/office/officeart/2005/8/layout/process2"/>
    <dgm:cxn modelId="{C2332E8A-BA6B-4D09-8954-911717C19E48}" type="presParOf" srcId="{1AEA4136-42F2-456F-8142-B9ADBB111091}" destId="{9DDF7630-761B-495F-828F-BA30DCA3456A}" srcOrd="3" destOrd="0" presId="urn:microsoft.com/office/officeart/2005/8/layout/process2"/>
    <dgm:cxn modelId="{F747A6B5-2593-42F2-8A82-E2BFAD684B48}" type="presParOf" srcId="{9DDF7630-761B-495F-828F-BA30DCA3456A}" destId="{F6D4AD89-A07F-446F-84C3-C19E87AD4C26}" srcOrd="0" destOrd="0" presId="urn:microsoft.com/office/officeart/2005/8/layout/process2"/>
    <dgm:cxn modelId="{C224DAF3-21A4-4939-86F5-F2FD5308264F}" type="presParOf" srcId="{1AEA4136-42F2-456F-8142-B9ADBB111091}" destId="{93B97140-AED2-49A4-99D1-CEC753690D6A}" srcOrd="4" destOrd="0" presId="urn:microsoft.com/office/officeart/2005/8/layout/process2"/>
    <dgm:cxn modelId="{8B274544-91A8-4BA7-9251-63C75576006D}" type="presParOf" srcId="{1AEA4136-42F2-456F-8142-B9ADBB111091}" destId="{D4D94DC4-55F0-4D4E-AD13-6D733BE669D7}" srcOrd="5" destOrd="0" presId="urn:microsoft.com/office/officeart/2005/8/layout/process2"/>
    <dgm:cxn modelId="{C318577F-088B-4B5F-B1BA-5EEF17360D35}" type="presParOf" srcId="{D4D94DC4-55F0-4D4E-AD13-6D733BE669D7}" destId="{A9ABD62B-1289-4D34-A48C-7F0597B907B9}" srcOrd="0" destOrd="0" presId="urn:microsoft.com/office/officeart/2005/8/layout/process2"/>
    <dgm:cxn modelId="{4649B0DA-C0E4-4077-B965-87A3C6301249}" type="presParOf" srcId="{1AEA4136-42F2-456F-8142-B9ADBB111091}" destId="{35BE3D5B-9EF9-4CF6-BB11-1F78E5C6ECE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44BAC8-9441-47FC-AFD5-B0E685D434F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93259BB-A84E-488F-A026-0EBF4F79D903}">
      <dgm:prSet phldrT="[Testo]"/>
      <dgm:spPr>
        <a:solidFill>
          <a:srgbClr val="0070C0"/>
        </a:solidFill>
      </dgm:spPr>
      <dgm:t>
        <a:bodyPr/>
        <a:lstStyle/>
        <a:p>
          <a:r>
            <a:rPr lang="it-IT" b="1" dirty="0"/>
            <a:t>Sensor position</a:t>
          </a:r>
        </a:p>
      </dgm:t>
    </dgm:pt>
    <dgm:pt modelId="{7CB6685F-3AF9-4A2D-982F-8E46BDB3ACBB}" type="parTrans" cxnId="{A5CFF150-3840-4847-BEA5-404627E7AEC7}">
      <dgm:prSet/>
      <dgm:spPr/>
      <dgm:t>
        <a:bodyPr/>
        <a:lstStyle/>
        <a:p>
          <a:endParaRPr lang="it-IT"/>
        </a:p>
      </dgm:t>
    </dgm:pt>
    <dgm:pt modelId="{5FABA438-97FE-4362-8869-1C017C41E9AC}" type="sibTrans" cxnId="{A5CFF150-3840-4847-BEA5-404627E7AEC7}">
      <dgm:prSet/>
      <dgm:spPr/>
      <dgm:t>
        <a:bodyPr/>
        <a:lstStyle/>
        <a:p>
          <a:endParaRPr lang="it-IT"/>
        </a:p>
      </dgm:t>
    </dgm:pt>
    <dgm:pt modelId="{EAAC50DF-F45A-4039-B767-05D2FB797612}">
      <dgm:prSet phldrT="[Testo]"/>
      <dgm:spPr>
        <a:solidFill>
          <a:srgbClr val="00B0F0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</a:rPr>
            <a:t>On UAV</a:t>
          </a:r>
        </a:p>
      </dgm:t>
    </dgm:pt>
    <dgm:pt modelId="{30F3BA44-2EC0-4B10-BFA9-C57757A0CC1C}" type="parTrans" cxnId="{C1A60CF9-8CB3-40E5-84F7-D88619FB5B25}">
      <dgm:prSet/>
      <dgm:spPr/>
      <dgm:t>
        <a:bodyPr/>
        <a:lstStyle/>
        <a:p>
          <a:endParaRPr lang="it-IT"/>
        </a:p>
      </dgm:t>
    </dgm:pt>
    <dgm:pt modelId="{215EA0F9-813F-4891-9D87-239F78D832EB}" type="sibTrans" cxnId="{C1A60CF9-8CB3-40E5-84F7-D88619FB5B25}">
      <dgm:prSet/>
      <dgm:spPr/>
      <dgm:t>
        <a:bodyPr/>
        <a:lstStyle/>
        <a:p>
          <a:endParaRPr lang="it-IT"/>
        </a:p>
      </dgm:t>
    </dgm:pt>
    <dgm:pt modelId="{57E78E3E-B8C2-4F20-8134-0D95895C9253}">
      <dgm:prSet phldrT="[Testo]"/>
      <dgm:spPr>
        <a:solidFill>
          <a:srgbClr val="92D050"/>
        </a:solidFill>
      </dgm:spPr>
      <dgm:t>
        <a:bodyPr/>
        <a:lstStyle/>
        <a:p>
          <a:r>
            <a:rPr lang="it-IT" b="1" dirty="0" err="1"/>
            <a:t>Weight</a:t>
          </a:r>
          <a:endParaRPr lang="it-IT" b="1" dirty="0"/>
        </a:p>
      </dgm:t>
    </dgm:pt>
    <dgm:pt modelId="{CB45173B-FF8E-45D8-B6F8-42321BA8BCAF}" type="parTrans" cxnId="{B609AED7-46BC-42EC-8F9C-07791A43F841}">
      <dgm:prSet/>
      <dgm:spPr/>
      <dgm:t>
        <a:bodyPr/>
        <a:lstStyle/>
        <a:p>
          <a:endParaRPr lang="it-IT"/>
        </a:p>
      </dgm:t>
    </dgm:pt>
    <dgm:pt modelId="{A6096BEE-BA87-47C5-8F32-38FF37960DDD}" type="sibTrans" cxnId="{B609AED7-46BC-42EC-8F9C-07791A43F841}">
      <dgm:prSet/>
      <dgm:spPr/>
      <dgm:t>
        <a:bodyPr/>
        <a:lstStyle/>
        <a:p>
          <a:endParaRPr lang="it-IT"/>
        </a:p>
      </dgm:t>
    </dgm:pt>
    <dgm:pt modelId="{5BD297B9-05DD-442A-A160-4E557E57DAD7}">
      <dgm:prSet phldrT="[Testo]"/>
      <dgm:spPr>
        <a:solidFill>
          <a:srgbClr val="92D050"/>
        </a:solidFill>
      </dgm:spPr>
      <dgm:t>
        <a:bodyPr/>
        <a:lstStyle/>
        <a:p>
          <a:r>
            <a:rPr lang="it-IT" b="1" dirty="0" err="1"/>
            <a:t>Stability</a:t>
          </a:r>
          <a:endParaRPr lang="it-IT" b="1" dirty="0"/>
        </a:p>
      </dgm:t>
    </dgm:pt>
    <dgm:pt modelId="{87EFC80D-25F7-4B2E-AC15-FAB3E27D3B71}" type="parTrans" cxnId="{C2F31923-A01D-43AF-85E1-C6432732471F}">
      <dgm:prSet/>
      <dgm:spPr/>
      <dgm:t>
        <a:bodyPr/>
        <a:lstStyle/>
        <a:p>
          <a:endParaRPr lang="it-IT"/>
        </a:p>
      </dgm:t>
    </dgm:pt>
    <dgm:pt modelId="{DA3BD9EC-0504-4188-B301-2EC8B26A38E9}" type="sibTrans" cxnId="{C2F31923-A01D-43AF-85E1-C6432732471F}">
      <dgm:prSet/>
      <dgm:spPr/>
      <dgm:t>
        <a:bodyPr/>
        <a:lstStyle/>
        <a:p>
          <a:endParaRPr lang="it-IT"/>
        </a:p>
      </dgm:t>
    </dgm:pt>
    <dgm:pt modelId="{B524F5D4-77C1-4C1A-A801-33DDA79B0989}">
      <dgm:prSet phldrT="[Tes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t-IT" b="1" dirty="0"/>
            <a:t>On Boom</a:t>
          </a:r>
        </a:p>
      </dgm:t>
    </dgm:pt>
    <dgm:pt modelId="{AC46BF48-888C-462D-A009-5E672E6A2DF4}" type="parTrans" cxnId="{9747EACD-6C04-478A-8FB8-4D8D9D158F3E}">
      <dgm:prSet/>
      <dgm:spPr/>
      <dgm:t>
        <a:bodyPr/>
        <a:lstStyle/>
        <a:p>
          <a:endParaRPr lang="it-IT"/>
        </a:p>
      </dgm:t>
    </dgm:pt>
    <dgm:pt modelId="{1B6F1295-452C-4833-9E43-635351F000B4}" type="sibTrans" cxnId="{9747EACD-6C04-478A-8FB8-4D8D9D158F3E}">
      <dgm:prSet/>
      <dgm:spPr/>
      <dgm:t>
        <a:bodyPr/>
        <a:lstStyle/>
        <a:p>
          <a:endParaRPr lang="it-IT"/>
        </a:p>
      </dgm:t>
    </dgm:pt>
    <dgm:pt modelId="{3BF0BFF3-5F38-439C-955E-F5EF05A0C0AB}">
      <dgm:prSet phldrT="[Testo]"/>
      <dgm:spPr>
        <a:solidFill>
          <a:srgbClr val="00B050"/>
        </a:solidFill>
      </dgm:spPr>
      <dgm:t>
        <a:bodyPr/>
        <a:lstStyle/>
        <a:p>
          <a:r>
            <a:rPr lang="it-IT" b="1" dirty="0" err="1"/>
            <a:t>Turbolence</a:t>
          </a:r>
          <a:endParaRPr lang="it-IT" b="1" dirty="0"/>
        </a:p>
      </dgm:t>
    </dgm:pt>
    <dgm:pt modelId="{CBEE5339-AA2C-4711-B825-C9A5532DF128}" type="parTrans" cxnId="{F83A062A-1922-4DBD-B9D5-163E9054F5AC}">
      <dgm:prSet/>
      <dgm:spPr/>
      <dgm:t>
        <a:bodyPr/>
        <a:lstStyle/>
        <a:p>
          <a:endParaRPr lang="it-IT"/>
        </a:p>
      </dgm:t>
    </dgm:pt>
    <dgm:pt modelId="{0E3A4270-FF6B-42ED-B217-14DD40EF857A}" type="sibTrans" cxnId="{F83A062A-1922-4DBD-B9D5-163E9054F5AC}">
      <dgm:prSet/>
      <dgm:spPr/>
      <dgm:t>
        <a:bodyPr/>
        <a:lstStyle/>
        <a:p>
          <a:endParaRPr lang="it-IT"/>
        </a:p>
      </dgm:t>
    </dgm:pt>
    <dgm:pt modelId="{64455BBB-AFEF-4E3A-8C65-D52CA008C8E6}">
      <dgm:prSet phldrT="[Testo]"/>
      <dgm:spPr/>
      <dgm:t>
        <a:bodyPr/>
        <a:lstStyle/>
        <a:p>
          <a:r>
            <a:rPr lang="it-IT" b="1" dirty="0" err="1"/>
            <a:t>Problem</a:t>
          </a:r>
          <a:endParaRPr lang="it-IT" b="1" dirty="0"/>
        </a:p>
      </dgm:t>
    </dgm:pt>
    <dgm:pt modelId="{E5CB2A5F-3F8E-4AA0-BAF1-36DA7F1ACBBA}" type="parTrans" cxnId="{D9558945-3AF9-4F7A-8ED8-8132E2BDD4D8}">
      <dgm:prSet/>
      <dgm:spPr/>
      <dgm:t>
        <a:bodyPr/>
        <a:lstStyle/>
        <a:p>
          <a:endParaRPr lang="it-IT"/>
        </a:p>
      </dgm:t>
    </dgm:pt>
    <dgm:pt modelId="{CFDE1579-7908-4D82-8F69-2E40691BEE60}" type="sibTrans" cxnId="{D9558945-3AF9-4F7A-8ED8-8132E2BDD4D8}">
      <dgm:prSet/>
      <dgm:spPr/>
      <dgm:t>
        <a:bodyPr/>
        <a:lstStyle/>
        <a:p>
          <a:endParaRPr lang="it-IT"/>
        </a:p>
      </dgm:t>
    </dgm:pt>
    <dgm:pt modelId="{C1E0AA8D-C12E-4C0E-83D5-D36F76DB25B3}">
      <dgm:prSet phldrT="[Testo]"/>
      <dgm:spPr/>
      <dgm:t>
        <a:bodyPr/>
        <a:lstStyle/>
        <a:p>
          <a:r>
            <a:rPr lang="it-IT" b="1" dirty="0" err="1"/>
            <a:t>Possible</a:t>
          </a:r>
          <a:r>
            <a:rPr lang="it-IT" b="1" dirty="0"/>
            <a:t> Solution</a:t>
          </a:r>
        </a:p>
      </dgm:t>
    </dgm:pt>
    <dgm:pt modelId="{74F7FF00-7341-4BE3-AC3C-9D7D0FE4236B}" type="parTrans" cxnId="{D74DD578-00DA-4169-BAF4-BE4782FEA542}">
      <dgm:prSet/>
      <dgm:spPr/>
      <dgm:t>
        <a:bodyPr/>
        <a:lstStyle/>
        <a:p>
          <a:endParaRPr lang="it-IT"/>
        </a:p>
      </dgm:t>
    </dgm:pt>
    <dgm:pt modelId="{D69B2CFA-850E-4564-ADC2-E661371B44D9}" type="sibTrans" cxnId="{D74DD578-00DA-4169-BAF4-BE4782FEA542}">
      <dgm:prSet/>
      <dgm:spPr/>
      <dgm:t>
        <a:bodyPr/>
        <a:lstStyle/>
        <a:p>
          <a:endParaRPr lang="it-IT"/>
        </a:p>
      </dgm:t>
    </dgm:pt>
    <dgm:pt modelId="{C18002BA-64D7-40BD-BC13-B34F2DE0170F}">
      <dgm:prSet phldrT="[Testo]"/>
      <dgm:spPr/>
      <dgm:t>
        <a:bodyPr/>
        <a:lstStyle/>
        <a:p>
          <a:r>
            <a:rPr lang="it-IT" b="1" dirty="0" err="1"/>
            <a:t>Challenges</a:t>
          </a:r>
          <a:endParaRPr lang="it-IT" b="1" dirty="0"/>
        </a:p>
      </dgm:t>
    </dgm:pt>
    <dgm:pt modelId="{80194737-ECC3-4EB0-9649-7ADEAC69DB95}" type="parTrans" cxnId="{9A0E809A-8539-4AC4-911C-694EC3666FA8}">
      <dgm:prSet/>
      <dgm:spPr/>
      <dgm:t>
        <a:bodyPr/>
        <a:lstStyle/>
        <a:p>
          <a:endParaRPr lang="it-IT"/>
        </a:p>
      </dgm:t>
    </dgm:pt>
    <dgm:pt modelId="{B367748F-4EE8-41C8-A599-2C0A3154E851}" type="sibTrans" cxnId="{9A0E809A-8539-4AC4-911C-694EC3666FA8}">
      <dgm:prSet/>
      <dgm:spPr/>
      <dgm:t>
        <a:bodyPr/>
        <a:lstStyle/>
        <a:p>
          <a:endParaRPr lang="it-IT"/>
        </a:p>
      </dgm:t>
    </dgm:pt>
    <dgm:pt modelId="{8FBA988E-64E8-4E48-BD26-10B8AF7E2BFA}" type="pres">
      <dgm:prSet presAssocID="{C344BAC8-9441-47FC-AFD5-B0E685D434F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290FC57-D909-48FD-BA19-D70604FFA451}" type="pres">
      <dgm:prSet presAssocID="{C344BAC8-9441-47FC-AFD5-B0E685D434F3}" presName="hierFlow" presStyleCnt="0"/>
      <dgm:spPr/>
    </dgm:pt>
    <dgm:pt modelId="{FD52B2D6-F620-460B-9328-4CC78F54BFE4}" type="pres">
      <dgm:prSet presAssocID="{C344BAC8-9441-47FC-AFD5-B0E685D434F3}" presName="firstBuf" presStyleCnt="0"/>
      <dgm:spPr/>
    </dgm:pt>
    <dgm:pt modelId="{723AA01F-AD82-4237-919F-ED3DC3D63723}" type="pres">
      <dgm:prSet presAssocID="{C344BAC8-9441-47FC-AFD5-B0E685D434F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8E11CE-D453-4EC4-B8DE-34FE6268A164}" type="pres">
      <dgm:prSet presAssocID="{E93259BB-A84E-488F-A026-0EBF4F79D903}" presName="Name17" presStyleCnt="0"/>
      <dgm:spPr/>
    </dgm:pt>
    <dgm:pt modelId="{BCB33556-5DA0-44C3-A324-E58BFE2D6BE4}" type="pres">
      <dgm:prSet presAssocID="{E93259BB-A84E-488F-A026-0EBF4F79D90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9377592-9B4C-4806-A790-44C9B9EA1029}" type="pres">
      <dgm:prSet presAssocID="{E93259BB-A84E-488F-A026-0EBF4F79D903}" presName="hierChild2" presStyleCnt="0"/>
      <dgm:spPr/>
    </dgm:pt>
    <dgm:pt modelId="{5E3A6986-8BDB-481E-8A27-28D169B97DED}" type="pres">
      <dgm:prSet presAssocID="{30F3BA44-2EC0-4B10-BFA9-C57757A0CC1C}" presName="Name25" presStyleLbl="parChTrans1D2" presStyleIdx="0" presStyleCnt="2"/>
      <dgm:spPr/>
      <dgm:t>
        <a:bodyPr/>
        <a:lstStyle/>
        <a:p>
          <a:endParaRPr lang="it-IT"/>
        </a:p>
      </dgm:t>
    </dgm:pt>
    <dgm:pt modelId="{5550FC02-616A-4FE5-8BD5-8422CCF35C72}" type="pres">
      <dgm:prSet presAssocID="{30F3BA44-2EC0-4B10-BFA9-C57757A0CC1C}" presName="connTx" presStyleLbl="parChTrans1D2" presStyleIdx="0" presStyleCnt="2"/>
      <dgm:spPr/>
      <dgm:t>
        <a:bodyPr/>
        <a:lstStyle/>
        <a:p>
          <a:endParaRPr lang="it-IT"/>
        </a:p>
      </dgm:t>
    </dgm:pt>
    <dgm:pt modelId="{E5E49820-A90C-4A92-A615-B23B6714FC22}" type="pres">
      <dgm:prSet presAssocID="{EAAC50DF-F45A-4039-B767-05D2FB797612}" presName="Name30" presStyleCnt="0"/>
      <dgm:spPr/>
    </dgm:pt>
    <dgm:pt modelId="{89B59D9E-3F21-47EF-8580-2ECA39974160}" type="pres">
      <dgm:prSet presAssocID="{EAAC50DF-F45A-4039-B767-05D2FB797612}" presName="level2Shape" presStyleLbl="node2" presStyleIdx="0" presStyleCnt="2"/>
      <dgm:spPr/>
      <dgm:t>
        <a:bodyPr/>
        <a:lstStyle/>
        <a:p>
          <a:endParaRPr lang="it-IT"/>
        </a:p>
      </dgm:t>
    </dgm:pt>
    <dgm:pt modelId="{9CC425F7-57E5-455E-B57A-2A38FD0DF120}" type="pres">
      <dgm:prSet presAssocID="{EAAC50DF-F45A-4039-B767-05D2FB797612}" presName="hierChild3" presStyleCnt="0"/>
      <dgm:spPr/>
    </dgm:pt>
    <dgm:pt modelId="{4EB97EA3-ADCD-4423-AAEA-376F27CC2571}" type="pres">
      <dgm:prSet presAssocID="{CB45173B-FF8E-45D8-B6F8-42321BA8BCAF}" presName="Name25" presStyleLbl="parChTrans1D3" presStyleIdx="0" presStyleCnt="3"/>
      <dgm:spPr/>
      <dgm:t>
        <a:bodyPr/>
        <a:lstStyle/>
        <a:p>
          <a:endParaRPr lang="it-IT"/>
        </a:p>
      </dgm:t>
    </dgm:pt>
    <dgm:pt modelId="{9A21E62A-F52D-4947-B198-AACB4ED9E3A0}" type="pres">
      <dgm:prSet presAssocID="{CB45173B-FF8E-45D8-B6F8-42321BA8BCAF}" presName="connTx" presStyleLbl="parChTrans1D3" presStyleIdx="0" presStyleCnt="3"/>
      <dgm:spPr/>
      <dgm:t>
        <a:bodyPr/>
        <a:lstStyle/>
        <a:p>
          <a:endParaRPr lang="it-IT"/>
        </a:p>
      </dgm:t>
    </dgm:pt>
    <dgm:pt modelId="{3545E350-5B76-419E-9FCB-98965CA028A7}" type="pres">
      <dgm:prSet presAssocID="{57E78E3E-B8C2-4F20-8134-0D95895C9253}" presName="Name30" presStyleCnt="0"/>
      <dgm:spPr/>
    </dgm:pt>
    <dgm:pt modelId="{C245E1EF-B829-444A-BA7F-CCCF0A24A826}" type="pres">
      <dgm:prSet presAssocID="{57E78E3E-B8C2-4F20-8134-0D95895C9253}" presName="level2Shape" presStyleLbl="node3" presStyleIdx="0" presStyleCnt="3"/>
      <dgm:spPr/>
      <dgm:t>
        <a:bodyPr/>
        <a:lstStyle/>
        <a:p>
          <a:endParaRPr lang="it-IT"/>
        </a:p>
      </dgm:t>
    </dgm:pt>
    <dgm:pt modelId="{DE874A18-5B7D-47FE-A8CC-B7B6A5770A55}" type="pres">
      <dgm:prSet presAssocID="{57E78E3E-B8C2-4F20-8134-0D95895C9253}" presName="hierChild3" presStyleCnt="0"/>
      <dgm:spPr/>
    </dgm:pt>
    <dgm:pt modelId="{79FC3BAF-56C7-4022-A040-F6E33E83D067}" type="pres">
      <dgm:prSet presAssocID="{87EFC80D-25F7-4B2E-AC15-FAB3E27D3B71}" presName="Name25" presStyleLbl="parChTrans1D3" presStyleIdx="1" presStyleCnt="3"/>
      <dgm:spPr/>
      <dgm:t>
        <a:bodyPr/>
        <a:lstStyle/>
        <a:p>
          <a:endParaRPr lang="it-IT"/>
        </a:p>
      </dgm:t>
    </dgm:pt>
    <dgm:pt modelId="{D1E1B401-72BC-47FC-BB49-E5CF44221D25}" type="pres">
      <dgm:prSet presAssocID="{87EFC80D-25F7-4B2E-AC15-FAB3E27D3B71}" presName="connTx" presStyleLbl="parChTrans1D3" presStyleIdx="1" presStyleCnt="3"/>
      <dgm:spPr/>
      <dgm:t>
        <a:bodyPr/>
        <a:lstStyle/>
        <a:p>
          <a:endParaRPr lang="it-IT"/>
        </a:p>
      </dgm:t>
    </dgm:pt>
    <dgm:pt modelId="{15CB7BE2-BBA6-4DF3-B26F-2DE531BE39CB}" type="pres">
      <dgm:prSet presAssocID="{5BD297B9-05DD-442A-A160-4E557E57DAD7}" presName="Name30" presStyleCnt="0"/>
      <dgm:spPr/>
    </dgm:pt>
    <dgm:pt modelId="{FC9391DD-42C4-49E8-B6DA-3C15740BE99D}" type="pres">
      <dgm:prSet presAssocID="{5BD297B9-05DD-442A-A160-4E557E57DAD7}" presName="level2Shape" presStyleLbl="node3" presStyleIdx="1" presStyleCnt="3"/>
      <dgm:spPr/>
      <dgm:t>
        <a:bodyPr/>
        <a:lstStyle/>
        <a:p>
          <a:endParaRPr lang="it-IT"/>
        </a:p>
      </dgm:t>
    </dgm:pt>
    <dgm:pt modelId="{8901BD78-EF8C-43B5-9B65-CB830C2E6801}" type="pres">
      <dgm:prSet presAssocID="{5BD297B9-05DD-442A-A160-4E557E57DAD7}" presName="hierChild3" presStyleCnt="0"/>
      <dgm:spPr/>
    </dgm:pt>
    <dgm:pt modelId="{B9280753-4F5D-402B-A0CB-FB8ECBC77D33}" type="pres">
      <dgm:prSet presAssocID="{AC46BF48-888C-462D-A009-5E672E6A2DF4}" presName="Name25" presStyleLbl="parChTrans1D2" presStyleIdx="1" presStyleCnt="2"/>
      <dgm:spPr/>
      <dgm:t>
        <a:bodyPr/>
        <a:lstStyle/>
        <a:p>
          <a:endParaRPr lang="it-IT"/>
        </a:p>
      </dgm:t>
    </dgm:pt>
    <dgm:pt modelId="{8C30ABCB-EF97-4129-A7F8-A0413016846E}" type="pres">
      <dgm:prSet presAssocID="{AC46BF48-888C-462D-A009-5E672E6A2DF4}" presName="connTx" presStyleLbl="parChTrans1D2" presStyleIdx="1" presStyleCnt="2"/>
      <dgm:spPr/>
      <dgm:t>
        <a:bodyPr/>
        <a:lstStyle/>
        <a:p>
          <a:endParaRPr lang="it-IT"/>
        </a:p>
      </dgm:t>
    </dgm:pt>
    <dgm:pt modelId="{C4CB97E3-EE3C-4F2F-B4DA-77F3D132C5A5}" type="pres">
      <dgm:prSet presAssocID="{B524F5D4-77C1-4C1A-A801-33DDA79B0989}" presName="Name30" presStyleCnt="0"/>
      <dgm:spPr/>
    </dgm:pt>
    <dgm:pt modelId="{138EB9AB-6857-4FA5-B0D0-C349FCDA9A75}" type="pres">
      <dgm:prSet presAssocID="{B524F5D4-77C1-4C1A-A801-33DDA79B0989}" presName="level2Shape" presStyleLbl="node2" presStyleIdx="1" presStyleCnt="2"/>
      <dgm:spPr/>
      <dgm:t>
        <a:bodyPr/>
        <a:lstStyle/>
        <a:p>
          <a:endParaRPr lang="it-IT"/>
        </a:p>
      </dgm:t>
    </dgm:pt>
    <dgm:pt modelId="{580A9867-5377-4862-BCCA-A66009C94C52}" type="pres">
      <dgm:prSet presAssocID="{B524F5D4-77C1-4C1A-A801-33DDA79B0989}" presName="hierChild3" presStyleCnt="0"/>
      <dgm:spPr/>
    </dgm:pt>
    <dgm:pt modelId="{6823E2CB-3B97-47C5-BA0C-6CF6757DF8D1}" type="pres">
      <dgm:prSet presAssocID="{CBEE5339-AA2C-4711-B825-C9A5532DF128}" presName="Name25" presStyleLbl="parChTrans1D3" presStyleIdx="2" presStyleCnt="3"/>
      <dgm:spPr/>
      <dgm:t>
        <a:bodyPr/>
        <a:lstStyle/>
        <a:p>
          <a:endParaRPr lang="it-IT"/>
        </a:p>
      </dgm:t>
    </dgm:pt>
    <dgm:pt modelId="{8D2E007F-590E-49DF-AAD4-19F173590F2E}" type="pres">
      <dgm:prSet presAssocID="{CBEE5339-AA2C-4711-B825-C9A5532DF128}" presName="connTx" presStyleLbl="parChTrans1D3" presStyleIdx="2" presStyleCnt="3"/>
      <dgm:spPr/>
      <dgm:t>
        <a:bodyPr/>
        <a:lstStyle/>
        <a:p>
          <a:endParaRPr lang="it-IT"/>
        </a:p>
      </dgm:t>
    </dgm:pt>
    <dgm:pt modelId="{0CD1694A-9615-4756-B7B6-8A788D0B9C80}" type="pres">
      <dgm:prSet presAssocID="{3BF0BFF3-5F38-439C-955E-F5EF05A0C0AB}" presName="Name30" presStyleCnt="0"/>
      <dgm:spPr/>
    </dgm:pt>
    <dgm:pt modelId="{25D846D3-2226-4EF9-A639-F7590224AF5D}" type="pres">
      <dgm:prSet presAssocID="{3BF0BFF3-5F38-439C-955E-F5EF05A0C0AB}" presName="level2Shape" presStyleLbl="node3" presStyleIdx="2" presStyleCnt="3"/>
      <dgm:spPr/>
      <dgm:t>
        <a:bodyPr/>
        <a:lstStyle/>
        <a:p>
          <a:endParaRPr lang="it-IT"/>
        </a:p>
      </dgm:t>
    </dgm:pt>
    <dgm:pt modelId="{44F8F869-20B0-4F11-8C4E-A1D39F32AE6D}" type="pres">
      <dgm:prSet presAssocID="{3BF0BFF3-5F38-439C-955E-F5EF05A0C0AB}" presName="hierChild3" presStyleCnt="0"/>
      <dgm:spPr/>
    </dgm:pt>
    <dgm:pt modelId="{345B4593-3228-4584-BD36-6080C1FF7A3D}" type="pres">
      <dgm:prSet presAssocID="{C344BAC8-9441-47FC-AFD5-B0E685D434F3}" presName="bgShapesFlow" presStyleCnt="0"/>
      <dgm:spPr/>
    </dgm:pt>
    <dgm:pt modelId="{24E80CB2-4E12-4779-BEFB-B910BCFD7B4E}" type="pres">
      <dgm:prSet presAssocID="{64455BBB-AFEF-4E3A-8C65-D52CA008C8E6}" presName="rectComp" presStyleCnt="0"/>
      <dgm:spPr/>
    </dgm:pt>
    <dgm:pt modelId="{9FB7F06E-BD29-405A-9E42-797CE75B7B1C}" type="pres">
      <dgm:prSet presAssocID="{64455BBB-AFEF-4E3A-8C65-D52CA008C8E6}" presName="bgRect" presStyleLbl="bgShp" presStyleIdx="0" presStyleCnt="3"/>
      <dgm:spPr/>
      <dgm:t>
        <a:bodyPr/>
        <a:lstStyle/>
        <a:p>
          <a:endParaRPr lang="it-IT"/>
        </a:p>
      </dgm:t>
    </dgm:pt>
    <dgm:pt modelId="{F1869FE3-531D-4C73-8CE5-3D7F6C8AFE80}" type="pres">
      <dgm:prSet presAssocID="{64455BBB-AFEF-4E3A-8C65-D52CA008C8E6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A8275B-77FB-4C3A-82E0-2138710FF335}" type="pres">
      <dgm:prSet presAssocID="{64455BBB-AFEF-4E3A-8C65-D52CA008C8E6}" presName="spComp" presStyleCnt="0"/>
      <dgm:spPr/>
    </dgm:pt>
    <dgm:pt modelId="{BA8911A6-AE0E-472D-9481-03CAAA11A48A}" type="pres">
      <dgm:prSet presAssocID="{64455BBB-AFEF-4E3A-8C65-D52CA008C8E6}" presName="hSp" presStyleCnt="0"/>
      <dgm:spPr/>
    </dgm:pt>
    <dgm:pt modelId="{A88D5EE6-B6AB-4FBA-8187-479CAD51A1F7}" type="pres">
      <dgm:prSet presAssocID="{C1E0AA8D-C12E-4C0E-83D5-D36F76DB25B3}" presName="rectComp" presStyleCnt="0"/>
      <dgm:spPr/>
    </dgm:pt>
    <dgm:pt modelId="{37402A56-F37A-4A48-A13E-D460ADBBCC18}" type="pres">
      <dgm:prSet presAssocID="{C1E0AA8D-C12E-4C0E-83D5-D36F76DB25B3}" presName="bgRect" presStyleLbl="bgShp" presStyleIdx="1" presStyleCnt="3"/>
      <dgm:spPr/>
      <dgm:t>
        <a:bodyPr/>
        <a:lstStyle/>
        <a:p>
          <a:endParaRPr lang="it-IT"/>
        </a:p>
      </dgm:t>
    </dgm:pt>
    <dgm:pt modelId="{A08AA747-687A-4811-A1D9-2D55E844C97B}" type="pres">
      <dgm:prSet presAssocID="{C1E0AA8D-C12E-4C0E-83D5-D36F76DB25B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2ECC1CE-D261-42BC-BB70-1846DBD1AB5E}" type="pres">
      <dgm:prSet presAssocID="{C1E0AA8D-C12E-4C0E-83D5-D36F76DB25B3}" presName="spComp" presStyleCnt="0"/>
      <dgm:spPr/>
    </dgm:pt>
    <dgm:pt modelId="{55CE68E5-3493-4785-AED3-47D8EF83DE99}" type="pres">
      <dgm:prSet presAssocID="{C1E0AA8D-C12E-4C0E-83D5-D36F76DB25B3}" presName="hSp" presStyleCnt="0"/>
      <dgm:spPr/>
    </dgm:pt>
    <dgm:pt modelId="{F922FF99-65EF-4F57-A4DE-27B4616D1934}" type="pres">
      <dgm:prSet presAssocID="{C18002BA-64D7-40BD-BC13-B34F2DE0170F}" presName="rectComp" presStyleCnt="0"/>
      <dgm:spPr/>
    </dgm:pt>
    <dgm:pt modelId="{17A1AF18-5289-40AC-ACD0-20EF620F9BFE}" type="pres">
      <dgm:prSet presAssocID="{C18002BA-64D7-40BD-BC13-B34F2DE0170F}" presName="bgRect" presStyleLbl="bgShp" presStyleIdx="2" presStyleCnt="3"/>
      <dgm:spPr/>
      <dgm:t>
        <a:bodyPr/>
        <a:lstStyle/>
        <a:p>
          <a:endParaRPr lang="it-IT"/>
        </a:p>
      </dgm:t>
    </dgm:pt>
    <dgm:pt modelId="{8F203513-CDF0-4EBA-BBD5-0616877F5EF7}" type="pres">
      <dgm:prSet presAssocID="{C18002BA-64D7-40BD-BC13-B34F2DE0170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B155B5D-20A0-4655-B03B-50072689E6DF}" type="presOf" srcId="{30F3BA44-2EC0-4B10-BFA9-C57757A0CC1C}" destId="{5550FC02-616A-4FE5-8BD5-8422CCF35C72}" srcOrd="1" destOrd="0" presId="urn:microsoft.com/office/officeart/2005/8/layout/hierarchy5"/>
    <dgm:cxn modelId="{C2F31923-A01D-43AF-85E1-C6432732471F}" srcId="{EAAC50DF-F45A-4039-B767-05D2FB797612}" destId="{5BD297B9-05DD-442A-A160-4E557E57DAD7}" srcOrd="1" destOrd="0" parTransId="{87EFC80D-25F7-4B2E-AC15-FAB3E27D3B71}" sibTransId="{DA3BD9EC-0504-4188-B301-2EC8B26A38E9}"/>
    <dgm:cxn modelId="{C1A60CF9-8CB3-40E5-84F7-D88619FB5B25}" srcId="{E93259BB-A84E-488F-A026-0EBF4F79D903}" destId="{EAAC50DF-F45A-4039-B767-05D2FB797612}" srcOrd="0" destOrd="0" parTransId="{30F3BA44-2EC0-4B10-BFA9-C57757A0CC1C}" sibTransId="{215EA0F9-813F-4891-9D87-239F78D832EB}"/>
    <dgm:cxn modelId="{2178D9D8-5C2E-4A43-9E18-B9BDFD100DA3}" type="presOf" srcId="{EAAC50DF-F45A-4039-B767-05D2FB797612}" destId="{89B59D9E-3F21-47EF-8580-2ECA39974160}" srcOrd="0" destOrd="0" presId="urn:microsoft.com/office/officeart/2005/8/layout/hierarchy5"/>
    <dgm:cxn modelId="{0E4ECF86-F8CF-47DF-941C-05065E3B00EB}" type="presOf" srcId="{B524F5D4-77C1-4C1A-A801-33DDA79B0989}" destId="{138EB9AB-6857-4FA5-B0D0-C349FCDA9A75}" srcOrd="0" destOrd="0" presId="urn:microsoft.com/office/officeart/2005/8/layout/hierarchy5"/>
    <dgm:cxn modelId="{C3133853-A000-4F80-9391-A196B2FA5B3F}" type="presOf" srcId="{64455BBB-AFEF-4E3A-8C65-D52CA008C8E6}" destId="{F1869FE3-531D-4C73-8CE5-3D7F6C8AFE80}" srcOrd="1" destOrd="0" presId="urn:microsoft.com/office/officeart/2005/8/layout/hierarchy5"/>
    <dgm:cxn modelId="{E96E8A57-8014-4C10-95EF-BFAD47ECBE56}" type="presOf" srcId="{87EFC80D-25F7-4B2E-AC15-FAB3E27D3B71}" destId="{D1E1B401-72BC-47FC-BB49-E5CF44221D25}" srcOrd="1" destOrd="0" presId="urn:microsoft.com/office/officeart/2005/8/layout/hierarchy5"/>
    <dgm:cxn modelId="{D04D33F7-6A26-4B99-9E48-19EF6468703B}" type="presOf" srcId="{CBEE5339-AA2C-4711-B825-C9A5532DF128}" destId="{6823E2CB-3B97-47C5-BA0C-6CF6757DF8D1}" srcOrd="0" destOrd="0" presId="urn:microsoft.com/office/officeart/2005/8/layout/hierarchy5"/>
    <dgm:cxn modelId="{53685A8A-CF03-4EDD-AF2D-EF12E3B103FD}" type="presOf" srcId="{87EFC80D-25F7-4B2E-AC15-FAB3E27D3B71}" destId="{79FC3BAF-56C7-4022-A040-F6E33E83D067}" srcOrd="0" destOrd="0" presId="urn:microsoft.com/office/officeart/2005/8/layout/hierarchy5"/>
    <dgm:cxn modelId="{9747EACD-6C04-478A-8FB8-4D8D9D158F3E}" srcId="{E93259BB-A84E-488F-A026-0EBF4F79D903}" destId="{B524F5D4-77C1-4C1A-A801-33DDA79B0989}" srcOrd="1" destOrd="0" parTransId="{AC46BF48-888C-462D-A009-5E672E6A2DF4}" sibTransId="{1B6F1295-452C-4833-9E43-635351F000B4}"/>
    <dgm:cxn modelId="{11C46AA6-A9F5-4A50-86E2-DBBF7A8B4D1D}" type="presOf" srcId="{3BF0BFF3-5F38-439C-955E-F5EF05A0C0AB}" destId="{25D846D3-2226-4EF9-A639-F7590224AF5D}" srcOrd="0" destOrd="0" presId="urn:microsoft.com/office/officeart/2005/8/layout/hierarchy5"/>
    <dgm:cxn modelId="{062778CA-2A33-4570-906D-78ECC5421C90}" type="presOf" srcId="{C1E0AA8D-C12E-4C0E-83D5-D36F76DB25B3}" destId="{A08AA747-687A-4811-A1D9-2D55E844C97B}" srcOrd="1" destOrd="0" presId="urn:microsoft.com/office/officeart/2005/8/layout/hierarchy5"/>
    <dgm:cxn modelId="{853AB4CB-1573-4251-9ED3-D239425607BC}" type="presOf" srcId="{C1E0AA8D-C12E-4C0E-83D5-D36F76DB25B3}" destId="{37402A56-F37A-4A48-A13E-D460ADBBCC18}" srcOrd="0" destOrd="0" presId="urn:microsoft.com/office/officeart/2005/8/layout/hierarchy5"/>
    <dgm:cxn modelId="{AA474F75-3448-43DE-BF5A-EE0130E3DB8B}" type="presOf" srcId="{E93259BB-A84E-488F-A026-0EBF4F79D903}" destId="{BCB33556-5DA0-44C3-A324-E58BFE2D6BE4}" srcOrd="0" destOrd="0" presId="urn:microsoft.com/office/officeart/2005/8/layout/hierarchy5"/>
    <dgm:cxn modelId="{C26AB3D3-CED9-4B99-A883-F2B55C0E186E}" type="presOf" srcId="{5BD297B9-05DD-442A-A160-4E557E57DAD7}" destId="{FC9391DD-42C4-49E8-B6DA-3C15740BE99D}" srcOrd="0" destOrd="0" presId="urn:microsoft.com/office/officeart/2005/8/layout/hierarchy5"/>
    <dgm:cxn modelId="{B609AED7-46BC-42EC-8F9C-07791A43F841}" srcId="{EAAC50DF-F45A-4039-B767-05D2FB797612}" destId="{57E78E3E-B8C2-4F20-8134-0D95895C9253}" srcOrd="0" destOrd="0" parTransId="{CB45173B-FF8E-45D8-B6F8-42321BA8BCAF}" sibTransId="{A6096BEE-BA87-47C5-8F32-38FF37960DDD}"/>
    <dgm:cxn modelId="{D74DD578-00DA-4169-BAF4-BE4782FEA542}" srcId="{C344BAC8-9441-47FC-AFD5-B0E685D434F3}" destId="{C1E0AA8D-C12E-4C0E-83D5-D36F76DB25B3}" srcOrd="2" destOrd="0" parTransId="{74F7FF00-7341-4BE3-AC3C-9D7D0FE4236B}" sibTransId="{D69B2CFA-850E-4564-ADC2-E661371B44D9}"/>
    <dgm:cxn modelId="{36C9D35C-2AC4-4455-B8DD-E6F96B6DFE79}" type="presOf" srcId="{30F3BA44-2EC0-4B10-BFA9-C57757A0CC1C}" destId="{5E3A6986-8BDB-481E-8A27-28D169B97DED}" srcOrd="0" destOrd="0" presId="urn:microsoft.com/office/officeart/2005/8/layout/hierarchy5"/>
    <dgm:cxn modelId="{7ADCCA84-BC53-4387-B957-14D7FE4F7CC2}" type="presOf" srcId="{CBEE5339-AA2C-4711-B825-C9A5532DF128}" destId="{8D2E007F-590E-49DF-AAD4-19F173590F2E}" srcOrd="1" destOrd="0" presId="urn:microsoft.com/office/officeart/2005/8/layout/hierarchy5"/>
    <dgm:cxn modelId="{E56E05D8-88C9-419A-ABA3-696B75A24097}" type="presOf" srcId="{57E78E3E-B8C2-4F20-8134-0D95895C9253}" destId="{C245E1EF-B829-444A-BA7F-CCCF0A24A826}" srcOrd="0" destOrd="0" presId="urn:microsoft.com/office/officeart/2005/8/layout/hierarchy5"/>
    <dgm:cxn modelId="{00B25841-B41D-4DC7-B3B9-17C8870F5473}" type="presOf" srcId="{AC46BF48-888C-462D-A009-5E672E6A2DF4}" destId="{8C30ABCB-EF97-4129-A7F8-A0413016846E}" srcOrd="1" destOrd="0" presId="urn:microsoft.com/office/officeart/2005/8/layout/hierarchy5"/>
    <dgm:cxn modelId="{85FE48F9-3FD3-45B7-B6A9-FDF5AFC49B62}" type="presOf" srcId="{C18002BA-64D7-40BD-BC13-B34F2DE0170F}" destId="{8F203513-CDF0-4EBA-BBD5-0616877F5EF7}" srcOrd="1" destOrd="0" presId="urn:microsoft.com/office/officeart/2005/8/layout/hierarchy5"/>
    <dgm:cxn modelId="{50F1BA4D-D61E-4AC2-B292-EF58A79720D6}" type="presOf" srcId="{CB45173B-FF8E-45D8-B6F8-42321BA8BCAF}" destId="{9A21E62A-F52D-4947-B198-AACB4ED9E3A0}" srcOrd="1" destOrd="0" presId="urn:microsoft.com/office/officeart/2005/8/layout/hierarchy5"/>
    <dgm:cxn modelId="{922C374F-3711-4C21-8681-D71949E9CED5}" type="presOf" srcId="{AC46BF48-888C-462D-A009-5E672E6A2DF4}" destId="{B9280753-4F5D-402B-A0CB-FB8ECBC77D33}" srcOrd="0" destOrd="0" presId="urn:microsoft.com/office/officeart/2005/8/layout/hierarchy5"/>
    <dgm:cxn modelId="{A5CFF150-3840-4847-BEA5-404627E7AEC7}" srcId="{C344BAC8-9441-47FC-AFD5-B0E685D434F3}" destId="{E93259BB-A84E-488F-A026-0EBF4F79D903}" srcOrd="0" destOrd="0" parTransId="{7CB6685F-3AF9-4A2D-982F-8E46BDB3ACBB}" sibTransId="{5FABA438-97FE-4362-8869-1C017C41E9AC}"/>
    <dgm:cxn modelId="{9A0E809A-8539-4AC4-911C-694EC3666FA8}" srcId="{C344BAC8-9441-47FC-AFD5-B0E685D434F3}" destId="{C18002BA-64D7-40BD-BC13-B34F2DE0170F}" srcOrd="3" destOrd="0" parTransId="{80194737-ECC3-4EB0-9649-7ADEAC69DB95}" sibTransId="{B367748F-4EE8-41C8-A599-2C0A3154E851}"/>
    <dgm:cxn modelId="{D6DB1369-4115-4ADE-BDD5-2D751A659D90}" type="presOf" srcId="{CB45173B-FF8E-45D8-B6F8-42321BA8BCAF}" destId="{4EB97EA3-ADCD-4423-AAEA-376F27CC2571}" srcOrd="0" destOrd="0" presId="urn:microsoft.com/office/officeart/2005/8/layout/hierarchy5"/>
    <dgm:cxn modelId="{7F4F297F-1D70-4264-8525-D8E34830944B}" type="presOf" srcId="{C344BAC8-9441-47FC-AFD5-B0E685D434F3}" destId="{8FBA988E-64E8-4E48-BD26-10B8AF7E2BFA}" srcOrd="0" destOrd="0" presId="urn:microsoft.com/office/officeart/2005/8/layout/hierarchy5"/>
    <dgm:cxn modelId="{F83A062A-1922-4DBD-B9D5-163E9054F5AC}" srcId="{B524F5D4-77C1-4C1A-A801-33DDA79B0989}" destId="{3BF0BFF3-5F38-439C-955E-F5EF05A0C0AB}" srcOrd="0" destOrd="0" parTransId="{CBEE5339-AA2C-4711-B825-C9A5532DF128}" sibTransId="{0E3A4270-FF6B-42ED-B217-14DD40EF857A}"/>
    <dgm:cxn modelId="{6394661D-3A31-40CE-B109-5FADBEA7377A}" type="presOf" srcId="{C18002BA-64D7-40BD-BC13-B34F2DE0170F}" destId="{17A1AF18-5289-40AC-ACD0-20EF620F9BFE}" srcOrd="0" destOrd="0" presId="urn:microsoft.com/office/officeart/2005/8/layout/hierarchy5"/>
    <dgm:cxn modelId="{D9558945-3AF9-4F7A-8ED8-8132E2BDD4D8}" srcId="{C344BAC8-9441-47FC-AFD5-B0E685D434F3}" destId="{64455BBB-AFEF-4E3A-8C65-D52CA008C8E6}" srcOrd="1" destOrd="0" parTransId="{E5CB2A5F-3F8E-4AA0-BAF1-36DA7F1ACBBA}" sibTransId="{CFDE1579-7908-4D82-8F69-2E40691BEE60}"/>
    <dgm:cxn modelId="{612859B9-1D34-44CC-BA9D-739C06E120C2}" type="presOf" srcId="{64455BBB-AFEF-4E3A-8C65-D52CA008C8E6}" destId="{9FB7F06E-BD29-405A-9E42-797CE75B7B1C}" srcOrd="0" destOrd="0" presId="urn:microsoft.com/office/officeart/2005/8/layout/hierarchy5"/>
    <dgm:cxn modelId="{3A27AE60-A1BF-4B4B-AB1D-73E829F40C2B}" type="presParOf" srcId="{8FBA988E-64E8-4E48-BD26-10B8AF7E2BFA}" destId="{7290FC57-D909-48FD-BA19-D70604FFA451}" srcOrd="0" destOrd="0" presId="urn:microsoft.com/office/officeart/2005/8/layout/hierarchy5"/>
    <dgm:cxn modelId="{021C0A2D-F9D0-44DC-B8E8-C4EDD811CAC6}" type="presParOf" srcId="{7290FC57-D909-48FD-BA19-D70604FFA451}" destId="{FD52B2D6-F620-460B-9328-4CC78F54BFE4}" srcOrd="0" destOrd="0" presId="urn:microsoft.com/office/officeart/2005/8/layout/hierarchy5"/>
    <dgm:cxn modelId="{EC242AF8-52D0-4833-8B5A-0438D5C4B855}" type="presParOf" srcId="{7290FC57-D909-48FD-BA19-D70604FFA451}" destId="{723AA01F-AD82-4237-919F-ED3DC3D63723}" srcOrd="1" destOrd="0" presId="urn:microsoft.com/office/officeart/2005/8/layout/hierarchy5"/>
    <dgm:cxn modelId="{C338B1EE-5489-4B25-A369-044EE7872865}" type="presParOf" srcId="{723AA01F-AD82-4237-919F-ED3DC3D63723}" destId="{DD8E11CE-D453-4EC4-B8DE-34FE6268A164}" srcOrd="0" destOrd="0" presId="urn:microsoft.com/office/officeart/2005/8/layout/hierarchy5"/>
    <dgm:cxn modelId="{0F011B62-CA7D-4B0D-84B1-6A978D57FFBE}" type="presParOf" srcId="{DD8E11CE-D453-4EC4-B8DE-34FE6268A164}" destId="{BCB33556-5DA0-44C3-A324-E58BFE2D6BE4}" srcOrd="0" destOrd="0" presId="urn:microsoft.com/office/officeart/2005/8/layout/hierarchy5"/>
    <dgm:cxn modelId="{58BCDF31-25B9-4773-969C-B359D615F3FD}" type="presParOf" srcId="{DD8E11CE-D453-4EC4-B8DE-34FE6268A164}" destId="{89377592-9B4C-4806-A790-44C9B9EA1029}" srcOrd="1" destOrd="0" presId="urn:microsoft.com/office/officeart/2005/8/layout/hierarchy5"/>
    <dgm:cxn modelId="{11BB9943-3B70-425A-B3E8-310819D4984E}" type="presParOf" srcId="{89377592-9B4C-4806-A790-44C9B9EA1029}" destId="{5E3A6986-8BDB-481E-8A27-28D169B97DED}" srcOrd="0" destOrd="0" presId="urn:microsoft.com/office/officeart/2005/8/layout/hierarchy5"/>
    <dgm:cxn modelId="{DDEB264E-DA18-4006-A408-8A6D224D401A}" type="presParOf" srcId="{5E3A6986-8BDB-481E-8A27-28D169B97DED}" destId="{5550FC02-616A-4FE5-8BD5-8422CCF35C72}" srcOrd="0" destOrd="0" presId="urn:microsoft.com/office/officeart/2005/8/layout/hierarchy5"/>
    <dgm:cxn modelId="{4F818982-F092-49A0-B600-259D437B7663}" type="presParOf" srcId="{89377592-9B4C-4806-A790-44C9B9EA1029}" destId="{E5E49820-A90C-4A92-A615-B23B6714FC22}" srcOrd="1" destOrd="0" presId="urn:microsoft.com/office/officeart/2005/8/layout/hierarchy5"/>
    <dgm:cxn modelId="{1F163422-A968-4632-B2C4-E3C43DA5BA0F}" type="presParOf" srcId="{E5E49820-A90C-4A92-A615-B23B6714FC22}" destId="{89B59D9E-3F21-47EF-8580-2ECA39974160}" srcOrd="0" destOrd="0" presId="urn:microsoft.com/office/officeart/2005/8/layout/hierarchy5"/>
    <dgm:cxn modelId="{431DEA3E-6ECB-4574-B70B-FBE722409BBB}" type="presParOf" srcId="{E5E49820-A90C-4A92-A615-B23B6714FC22}" destId="{9CC425F7-57E5-455E-B57A-2A38FD0DF120}" srcOrd="1" destOrd="0" presId="urn:microsoft.com/office/officeart/2005/8/layout/hierarchy5"/>
    <dgm:cxn modelId="{C4D9E5F9-24DF-477B-9D4C-8E4B44720D43}" type="presParOf" srcId="{9CC425F7-57E5-455E-B57A-2A38FD0DF120}" destId="{4EB97EA3-ADCD-4423-AAEA-376F27CC2571}" srcOrd="0" destOrd="0" presId="urn:microsoft.com/office/officeart/2005/8/layout/hierarchy5"/>
    <dgm:cxn modelId="{BC4E5365-EAF6-4C55-8481-506EB66B007A}" type="presParOf" srcId="{4EB97EA3-ADCD-4423-AAEA-376F27CC2571}" destId="{9A21E62A-F52D-4947-B198-AACB4ED9E3A0}" srcOrd="0" destOrd="0" presId="urn:microsoft.com/office/officeart/2005/8/layout/hierarchy5"/>
    <dgm:cxn modelId="{0652A1AC-4368-4A47-8070-A9E5280CE4E9}" type="presParOf" srcId="{9CC425F7-57E5-455E-B57A-2A38FD0DF120}" destId="{3545E350-5B76-419E-9FCB-98965CA028A7}" srcOrd="1" destOrd="0" presId="urn:microsoft.com/office/officeart/2005/8/layout/hierarchy5"/>
    <dgm:cxn modelId="{B5B5A84E-2B5D-40F0-864E-3D2B635C72E2}" type="presParOf" srcId="{3545E350-5B76-419E-9FCB-98965CA028A7}" destId="{C245E1EF-B829-444A-BA7F-CCCF0A24A826}" srcOrd="0" destOrd="0" presId="urn:microsoft.com/office/officeart/2005/8/layout/hierarchy5"/>
    <dgm:cxn modelId="{44F8F1AE-D2D8-4671-806E-203578BB501E}" type="presParOf" srcId="{3545E350-5B76-419E-9FCB-98965CA028A7}" destId="{DE874A18-5B7D-47FE-A8CC-B7B6A5770A55}" srcOrd="1" destOrd="0" presId="urn:microsoft.com/office/officeart/2005/8/layout/hierarchy5"/>
    <dgm:cxn modelId="{8F0C8034-5BBD-40F5-8351-57409725DB8E}" type="presParOf" srcId="{9CC425F7-57E5-455E-B57A-2A38FD0DF120}" destId="{79FC3BAF-56C7-4022-A040-F6E33E83D067}" srcOrd="2" destOrd="0" presId="urn:microsoft.com/office/officeart/2005/8/layout/hierarchy5"/>
    <dgm:cxn modelId="{2D7CAE28-7BC2-472D-9D3F-DEE0E0EE0998}" type="presParOf" srcId="{79FC3BAF-56C7-4022-A040-F6E33E83D067}" destId="{D1E1B401-72BC-47FC-BB49-E5CF44221D25}" srcOrd="0" destOrd="0" presId="urn:microsoft.com/office/officeart/2005/8/layout/hierarchy5"/>
    <dgm:cxn modelId="{CD2B6C78-3085-4B80-8AD5-074D8CD6E238}" type="presParOf" srcId="{9CC425F7-57E5-455E-B57A-2A38FD0DF120}" destId="{15CB7BE2-BBA6-4DF3-B26F-2DE531BE39CB}" srcOrd="3" destOrd="0" presId="urn:microsoft.com/office/officeart/2005/8/layout/hierarchy5"/>
    <dgm:cxn modelId="{FEC8957B-A61E-4F0B-AF4C-0DA27DB9EC7C}" type="presParOf" srcId="{15CB7BE2-BBA6-4DF3-B26F-2DE531BE39CB}" destId="{FC9391DD-42C4-49E8-B6DA-3C15740BE99D}" srcOrd="0" destOrd="0" presId="urn:microsoft.com/office/officeart/2005/8/layout/hierarchy5"/>
    <dgm:cxn modelId="{ADC93F22-71A6-485E-8618-837241128360}" type="presParOf" srcId="{15CB7BE2-BBA6-4DF3-B26F-2DE531BE39CB}" destId="{8901BD78-EF8C-43B5-9B65-CB830C2E6801}" srcOrd="1" destOrd="0" presId="urn:microsoft.com/office/officeart/2005/8/layout/hierarchy5"/>
    <dgm:cxn modelId="{EC16FB1A-DFB9-4D2F-9867-A28A5BDC8C62}" type="presParOf" srcId="{89377592-9B4C-4806-A790-44C9B9EA1029}" destId="{B9280753-4F5D-402B-A0CB-FB8ECBC77D33}" srcOrd="2" destOrd="0" presId="urn:microsoft.com/office/officeart/2005/8/layout/hierarchy5"/>
    <dgm:cxn modelId="{D2735338-D7C0-4BE0-8B73-102D5B2AFEE2}" type="presParOf" srcId="{B9280753-4F5D-402B-A0CB-FB8ECBC77D33}" destId="{8C30ABCB-EF97-4129-A7F8-A0413016846E}" srcOrd="0" destOrd="0" presId="urn:microsoft.com/office/officeart/2005/8/layout/hierarchy5"/>
    <dgm:cxn modelId="{D3EDE3BC-3A8C-4098-AB77-F29C4CC23C9C}" type="presParOf" srcId="{89377592-9B4C-4806-A790-44C9B9EA1029}" destId="{C4CB97E3-EE3C-4F2F-B4DA-77F3D132C5A5}" srcOrd="3" destOrd="0" presId="urn:microsoft.com/office/officeart/2005/8/layout/hierarchy5"/>
    <dgm:cxn modelId="{2616D792-011C-408F-835D-6BFDD074C7E1}" type="presParOf" srcId="{C4CB97E3-EE3C-4F2F-B4DA-77F3D132C5A5}" destId="{138EB9AB-6857-4FA5-B0D0-C349FCDA9A75}" srcOrd="0" destOrd="0" presId="urn:microsoft.com/office/officeart/2005/8/layout/hierarchy5"/>
    <dgm:cxn modelId="{C8A4F90D-6B1D-4C60-89E5-A5BD5A241477}" type="presParOf" srcId="{C4CB97E3-EE3C-4F2F-B4DA-77F3D132C5A5}" destId="{580A9867-5377-4862-BCCA-A66009C94C52}" srcOrd="1" destOrd="0" presId="urn:microsoft.com/office/officeart/2005/8/layout/hierarchy5"/>
    <dgm:cxn modelId="{AD0FF05D-99D9-428F-B7FD-D32EB9A5719D}" type="presParOf" srcId="{580A9867-5377-4862-BCCA-A66009C94C52}" destId="{6823E2CB-3B97-47C5-BA0C-6CF6757DF8D1}" srcOrd="0" destOrd="0" presId="urn:microsoft.com/office/officeart/2005/8/layout/hierarchy5"/>
    <dgm:cxn modelId="{68851038-5350-4DBB-84A2-8919BE0CB832}" type="presParOf" srcId="{6823E2CB-3B97-47C5-BA0C-6CF6757DF8D1}" destId="{8D2E007F-590E-49DF-AAD4-19F173590F2E}" srcOrd="0" destOrd="0" presId="urn:microsoft.com/office/officeart/2005/8/layout/hierarchy5"/>
    <dgm:cxn modelId="{617D9761-2400-4A81-8908-FC863B948B0C}" type="presParOf" srcId="{580A9867-5377-4862-BCCA-A66009C94C52}" destId="{0CD1694A-9615-4756-B7B6-8A788D0B9C80}" srcOrd="1" destOrd="0" presId="urn:microsoft.com/office/officeart/2005/8/layout/hierarchy5"/>
    <dgm:cxn modelId="{55886BF7-C450-451E-A3A7-5171BF0E60D4}" type="presParOf" srcId="{0CD1694A-9615-4756-B7B6-8A788D0B9C80}" destId="{25D846D3-2226-4EF9-A639-F7590224AF5D}" srcOrd="0" destOrd="0" presId="urn:microsoft.com/office/officeart/2005/8/layout/hierarchy5"/>
    <dgm:cxn modelId="{B14A61B9-1A09-48A8-B829-0D915710A1C1}" type="presParOf" srcId="{0CD1694A-9615-4756-B7B6-8A788D0B9C80}" destId="{44F8F869-20B0-4F11-8C4E-A1D39F32AE6D}" srcOrd="1" destOrd="0" presId="urn:microsoft.com/office/officeart/2005/8/layout/hierarchy5"/>
    <dgm:cxn modelId="{18EEEBB4-E6E6-4276-BB7A-9D2E21F69067}" type="presParOf" srcId="{8FBA988E-64E8-4E48-BD26-10B8AF7E2BFA}" destId="{345B4593-3228-4584-BD36-6080C1FF7A3D}" srcOrd="1" destOrd="0" presId="urn:microsoft.com/office/officeart/2005/8/layout/hierarchy5"/>
    <dgm:cxn modelId="{66940712-7EE9-449B-8389-3EFFA7AC3B85}" type="presParOf" srcId="{345B4593-3228-4584-BD36-6080C1FF7A3D}" destId="{24E80CB2-4E12-4779-BEFB-B910BCFD7B4E}" srcOrd="0" destOrd="0" presId="urn:microsoft.com/office/officeart/2005/8/layout/hierarchy5"/>
    <dgm:cxn modelId="{95BACDDB-788B-496D-B533-34B93F4B704E}" type="presParOf" srcId="{24E80CB2-4E12-4779-BEFB-B910BCFD7B4E}" destId="{9FB7F06E-BD29-405A-9E42-797CE75B7B1C}" srcOrd="0" destOrd="0" presId="urn:microsoft.com/office/officeart/2005/8/layout/hierarchy5"/>
    <dgm:cxn modelId="{99768A06-6328-4935-BBD4-1B3F42567DF3}" type="presParOf" srcId="{24E80CB2-4E12-4779-BEFB-B910BCFD7B4E}" destId="{F1869FE3-531D-4C73-8CE5-3D7F6C8AFE80}" srcOrd="1" destOrd="0" presId="urn:microsoft.com/office/officeart/2005/8/layout/hierarchy5"/>
    <dgm:cxn modelId="{076C5D81-6E5D-4304-BA43-8AE267FFF8C5}" type="presParOf" srcId="{345B4593-3228-4584-BD36-6080C1FF7A3D}" destId="{03A8275B-77FB-4C3A-82E0-2138710FF335}" srcOrd="1" destOrd="0" presId="urn:microsoft.com/office/officeart/2005/8/layout/hierarchy5"/>
    <dgm:cxn modelId="{8E34B1F5-7F49-465B-BF68-A7C4D07D4FC5}" type="presParOf" srcId="{03A8275B-77FB-4C3A-82E0-2138710FF335}" destId="{BA8911A6-AE0E-472D-9481-03CAAA11A48A}" srcOrd="0" destOrd="0" presId="urn:microsoft.com/office/officeart/2005/8/layout/hierarchy5"/>
    <dgm:cxn modelId="{42906EED-A41D-4BD7-81E0-B96C35FE7ECD}" type="presParOf" srcId="{345B4593-3228-4584-BD36-6080C1FF7A3D}" destId="{A88D5EE6-B6AB-4FBA-8187-479CAD51A1F7}" srcOrd="2" destOrd="0" presId="urn:microsoft.com/office/officeart/2005/8/layout/hierarchy5"/>
    <dgm:cxn modelId="{0E985733-90B0-432E-B560-7F5DACC32DBF}" type="presParOf" srcId="{A88D5EE6-B6AB-4FBA-8187-479CAD51A1F7}" destId="{37402A56-F37A-4A48-A13E-D460ADBBCC18}" srcOrd="0" destOrd="0" presId="urn:microsoft.com/office/officeart/2005/8/layout/hierarchy5"/>
    <dgm:cxn modelId="{DD128868-F59D-4804-8429-6CD8E7FC2AA3}" type="presParOf" srcId="{A88D5EE6-B6AB-4FBA-8187-479CAD51A1F7}" destId="{A08AA747-687A-4811-A1D9-2D55E844C97B}" srcOrd="1" destOrd="0" presId="urn:microsoft.com/office/officeart/2005/8/layout/hierarchy5"/>
    <dgm:cxn modelId="{34AD3116-D89D-4903-9825-24EA25D60262}" type="presParOf" srcId="{345B4593-3228-4584-BD36-6080C1FF7A3D}" destId="{A2ECC1CE-D261-42BC-BB70-1846DBD1AB5E}" srcOrd="3" destOrd="0" presId="urn:microsoft.com/office/officeart/2005/8/layout/hierarchy5"/>
    <dgm:cxn modelId="{5DABD6DD-D336-4091-A932-44AFDEB10DB4}" type="presParOf" srcId="{A2ECC1CE-D261-42BC-BB70-1846DBD1AB5E}" destId="{55CE68E5-3493-4785-AED3-47D8EF83DE99}" srcOrd="0" destOrd="0" presId="urn:microsoft.com/office/officeart/2005/8/layout/hierarchy5"/>
    <dgm:cxn modelId="{61F83F36-B0FE-4741-9EBC-823B2A446108}" type="presParOf" srcId="{345B4593-3228-4584-BD36-6080C1FF7A3D}" destId="{F922FF99-65EF-4F57-A4DE-27B4616D1934}" srcOrd="4" destOrd="0" presId="urn:microsoft.com/office/officeart/2005/8/layout/hierarchy5"/>
    <dgm:cxn modelId="{0E02EB49-5CDA-440A-B87C-C8B8174AC6C5}" type="presParOf" srcId="{F922FF99-65EF-4F57-A4DE-27B4616D1934}" destId="{17A1AF18-5289-40AC-ACD0-20EF620F9BFE}" srcOrd="0" destOrd="0" presId="urn:microsoft.com/office/officeart/2005/8/layout/hierarchy5"/>
    <dgm:cxn modelId="{C71622CC-2D83-4FD7-859F-709351434B8B}" type="presParOf" srcId="{F922FF99-65EF-4F57-A4DE-27B4616D1934}" destId="{8F203513-CDF0-4EBA-BBD5-0616877F5E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2CFB12-7D9E-45EC-8C12-47447316B85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2BBC1F10-86B6-42B5-9C03-6DD086C69A2C}">
      <dgm:prSet phldrT="[Testo]" custT="1"/>
      <dgm:spPr/>
      <dgm:t>
        <a:bodyPr/>
        <a:lstStyle/>
        <a:p>
          <a:r>
            <a:rPr lang="it-IT" sz="44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Future</a:t>
          </a:r>
          <a:r>
            <a:rPr lang="it-IT" sz="5000" kern="1200" dirty="0">
              <a:solidFill>
                <a:schemeClr val="bg1"/>
              </a:solidFill>
            </a:rPr>
            <a:t> </a:t>
          </a:r>
          <a:r>
            <a:rPr lang="it-IT" sz="4400" b="1" kern="1200" dirty="0" err="1">
              <a:solidFill>
                <a:schemeClr val="bg1"/>
              </a:solidFill>
              <a:latin typeface="+mj-lt"/>
              <a:ea typeface="+mj-ea"/>
              <a:cs typeface="+mj-cs"/>
            </a:rPr>
            <a:t>development</a:t>
          </a:r>
          <a:endParaRPr lang="it-IT" sz="44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BE6085AC-D285-4612-8B63-FB3556597ECC}" type="parTrans" cxnId="{0ED32703-6A3D-4A79-AA49-E6A9F9AE963E}">
      <dgm:prSet/>
      <dgm:spPr/>
      <dgm:t>
        <a:bodyPr/>
        <a:lstStyle/>
        <a:p>
          <a:endParaRPr lang="it-IT"/>
        </a:p>
      </dgm:t>
    </dgm:pt>
    <dgm:pt modelId="{EBFB6E9C-740D-4EC3-99E4-BC7A17276A65}" type="sibTrans" cxnId="{0ED32703-6A3D-4A79-AA49-E6A9F9AE963E}">
      <dgm:prSet/>
      <dgm:spPr/>
      <dgm:t>
        <a:bodyPr/>
        <a:lstStyle/>
        <a:p>
          <a:endParaRPr lang="it-IT"/>
        </a:p>
      </dgm:t>
    </dgm:pt>
    <dgm:pt modelId="{E6A0615A-DDF8-4711-B7E2-25B3E7BF16C0}">
      <dgm:prSet phldrT="[Testo]"/>
      <dgm:spPr/>
      <dgm:t>
        <a:bodyPr/>
        <a:lstStyle/>
        <a:p>
          <a:r>
            <a:rPr lang="it-IT" dirty="0" err="1"/>
            <a:t>Automate</a:t>
          </a:r>
          <a:r>
            <a:rPr lang="it-IT" dirty="0"/>
            <a:t> </a:t>
          </a:r>
          <a:r>
            <a:rPr lang="it-IT" dirty="0" err="1"/>
            <a:t>Formation</a:t>
          </a:r>
          <a:endParaRPr lang="it-IT" dirty="0"/>
        </a:p>
      </dgm:t>
    </dgm:pt>
    <dgm:pt modelId="{551CECAD-B35C-4FFF-BD8D-618084DC338E}" type="parTrans" cxnId="{CED2C39F-9438-4C99-92A4-5ACE3D70E2F8}">
      <dgm:prSet/>
      <dgm:spPr>
        <a:ln w="38100">
          <a:solidFill>
            <a:schemeClr val="accent5"/>
          </a:solidFill>
        </a:ln>
      </dgm:spPr>
      <dgm:t>
        <a:bodyPr/>
        <a:lstStyle/>
        <a:p>
          <a:endParaRPr lang="it-IT"/>
        </a:p>
      </dgm:t>
    </dgm:pt>
    <dgm:pt modelId="{1E5B2B0D-5478-41E6-9F33-3C4AF8C8E7BA}" type="sibTrans" cxnId="{CED2C39F-9438-4C99-92A4-5ACE3D70E2F8}">
      <dgm:prSet/>
      <dgm:spPr/>
      <dgm:t>
        <a:bodyPr/>
        <a:lstStyle/>
        <a:p>
          <a:endParaRPr lang="it-IT"/>
        </a:p>
      </dgm:t>
    </dgm:pt>
    <dgm:pt modelId="{7E6AC3F1-0CF2-4520-BA4D-E4EA5C9463A4}">
      <dgm:prSet phldrT="[Testo]"/>
      <dgm:spPr/>
      <dgm:t>
        <a:bodyPr/>
        <a:lstStyle/>
        <a:p>
          <a:r>
            <a:rPr lang="it-IT" dirty="0"/>
            <a:t>Reduce System </a:t>
          </a:r>
          <a:r>
            <a:rPr lang="it-IT" dirty="0" err="1"/>
            <a:t>Dimension</a:t>
          </a:r>
          <a:endParaRPr lang="it-IT" dirty="0"/>
        </a:p>
      </dgm:t>
    </dgm:pt>
    <dgm:pt modelId="{863959BC-024F-41A4-BBEC-197CE339564A}" type="parTrans" cxnId="{10887285-A994-4E1A-8D96-24EAB4DD2A73}">
      <dgm:prSet/>
      <dgm:spPr>
        <a:ln w="38100">
          <a:solidFill>
            <a:schemeClr val="accent5"/>
          </a:solidFill>
        </a:ln>
      </dgm:spPr>
      <dgm:t>
        <a:bodyPr/>
        <a:lstStyle/>
        <a:p>
          <a:endParaRPr lang="it-IT"/>
        </a:p>
      </dgm:t>
    </dgm:pt>
    <dgm:pt modelId="{C3F1532F-0EFD-4040-8C03-EB4FA49715AD}" type="sibTrans" cxnId="{10887285-A994-4E1A-8D96-24EAB4DD2A73}">
      <dgm:prSet/>
      <dgm:spPr/>
      <dgm:t>
        <a:bodyPr/>
        <a:lstStyle/>
        <a:p>
          <a:endParaRPr lang="it-IT"/>
        </a:p>
      </dgm:t>
    </dgm:pt>
    <dgm:pt modelId="{8D66F744-208E-441B-B189-12F478013C8A}">
      <dgm:prSet phldrT="[Testo]"/>
      <dgm:spPr/>
      <dgm:t>
        <a:bodyPr/>
        <a:lstStyle/>
        <a:p>
          <a:r>
            <a:rPr lang="it-IT" dirty="0" err="1"/>
            <a:t>Add</a:t>
          </a:r>
          <a:r>
            <a:rPr lang="it-IT" dirty="0"/>
            <a:t> </a:t>
          </a:r>
          <a:r>
            <a:rPr lang="it-IT" dirty="0" err="1"/>
            <a:t>Chemical</a:t>
          </a:r>
          <a:r>
            <a:rPr lang="it-IT" dirty="0"/>
            <a:t> </a:t>
          </a:r>
          <a:r>
            <a:rPr lang="it-IT" dirty="0" err="1"/>
            <a:t>Species</a:t>
          </a:r>
          <a:endParaRPr lang="it-IT" dirty="0"/>
        </a:p>
      </dgm:t>
    </dgm:pt>
    <dgm:pt modelId="{A2DBC4FD-7BE1-4714-AF81-E659E09D40E9}" type="parTrans" cxnId="{5A2A8507-C4A1-4711-B1CD-644BD28451FE}">
      <dgm:prSet/>
      <dgm:spPr>
        <a:ln w="38100">
          <a:solidFill>
            <a:schemeClr val="accent5"/>
          </a:solidFill>
        </a:ln>
      </dgm:spPr>
      <dgm:t>
        <a:bodyPr/>
        <a:lstStyle/>
        <a:p>
          <a:endParaRPr lang="it-IT"/>
        </a:p>
      </dgm:t>
    </dgm:pt>
    <dgm:pt modelId="{1DF4C747-B88A-4A80-BCF2-45E80A88085A}" type="sibTrans" cxnId="{5A2A8507-C4A1-4711-B1CD-644BD28451FE}">
      <dgm:prSet/>
      <dgm:spPr/>
      <dgm:t>
        <a:bodyPr/>
        <a:lstStyle/>
        <a:p>
          <a:endParaRPr lang="it-IT"/>
        </a:p>
      </dgm:t>
    </dgm:pt>
    <dgm:pt modelId="{7B195140-1F3D-4A96-8AD9-D0BE3A9ED3F8}" type="pres">
      <dgm:prSet presAssocID="{BF2CFB12-7D9E-45EC-8C12-47447316B8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F0E9B7E-3693-471A-89D9-51A6C60A1CE0}" type="pres">
      <dgm:prSet presAssocID="{2BBC1F10-86B6-42B5-9C03-6DD086C69A2C}" presName="hierRoot1" presStyleCnt="0">
        <dgm:presLayoutVars>
          <dgm:hierBranch val="init"/>
        </dgm:presLayoutVars>
      </dgm:prSet>
      <dgm:spPr/>
    </dgm:pt>
    <dgm:pt modelId="{43E53FE0-2ABA-4250-ACAC-51B519E33FC6}" type="pres">
      <dgm:prSet presAssocID="{2BBC1F10-86B6-42B5-9C03-6DD086C69A2C}" presName="rootComposite1" presStyleCnt="0"/>
      <dgm:spPr/>
    </dgm:pt>
    <dgm:pt modelId="{EF531836-6423-4DBB-8AE0-555C9A050415}" type="pres">
      <dgm:prSet presAssocID="{2BBC1F10-86B6-42B5-9C03-6DD086C69A2C}" presName="rootText1" presStyleLbl="alignAcc1" presStyleIdx="0" presStyleCnt="0" custScaleX="293300" custLinFactY="-91856" custLinFactNeighborX="-1496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7BAA4C3-E818-4DF6-BDD1-6AB2928BE97F}" type="pres">
      <dgm:prSet presAssocID="{2BBC1F10-86B6-42B5-9C03-6DD086C69A2C}" presName="topArc1" presStyleLbl="parChTrans1D1" presStyleIdx="0" presStyleCnt="8"/>
      <dgm:spPr/>
    </dgm:pt>
    <dgm:pt modelId="{C3037FB1-BCA1-411C-BCF1-6CA5D1A190DC}" type="pres">
      <dgm:prSet presAssocID="{2BBC1F10-86B6-42B5-9C03-6DD086C69A2C}" presName="bottomArc1" presStyleLbl="parChTrans1D1" presStyleIdx="1" presStyleCnt="8"/>
      <dgm:spPr/>
    </dgm:pt>
    <dgm:pt modelId="{FD3452C5-17CA-4FDA-946C-E59B35292AA6}" type="pres">
      <dgm:prSet presAssocID="{2BBC1F10-86B6-42B5-9C03-6DD086C69A2C}" presName="topConnNode1" presStyleLbl="node1" presStyleIdx="0" presStyleCnt="0"/>
      <dgm:spPr/>
      <dgm:t>
        <a:bodyPr/>
        <a:lstStyle/>
        <a:p>
          <a:endParaRPr lang="it-IT"/>
        </a:p>
      </dgm:t>
    </dgm:pt>
    <dgm:pt modelId="{B94C5D7C-372E-4D3D-9B24-5957313BA80D}" type="pres">
      <dgm:prSet presAssocID="{2BBC1F10-86B6-42B5-9C03-6DD086C69A2C}" presName="hierChild2" presStyleCnt="0"/>
      <dgm:spPr/>
    </dgm:pt>
    <dgm:pt modelId="{01404FD0-DA4A-4027-8F3D-4F156617A627}" type="pres">
      <dgm:prSet presAssocID="{551CECAD-B35C-4FFF-BD8D-618084DC338E}" presName="Name28" presStyleLbl="parChTrans1D2" presStyleIdx="0" presStyleCnt="3"/>
      <dgm:spPr/>
      <dgm:t>
        <a:bodyPr/>
        <a:lstStyle/>
        <a:p>
          <a:endParaRPr lang="it-IT"/>
        </a:p>
      </dgm:t>
    </dgm:pt>
    <dgm:pt modelId="{8F6C075D-C0FE-429C-BEEE-AB59A09EC208}" type="pres">
      <dgm:prSet presAssocID="{E6A0615A-DDF8-4711-B7E2-25B3E7BF16C0}" presName="hierRoot2" presStyleCnt="0">
        <dgm:presLayoutVars>
          <dgm:hierBranch val="init"/>
        </dgm:presLayoutVars>
      </dgm:prSet>
      <dgm:spPr/>
    </dgm:pt>
    <dgm:pt modelId="{A51548C8-C484-492D-ABCA-70CE36731FF1}" type="pres">
      <dgm:prSet presAssocID="{E6A0615A-DDF8-4711-B7E2-25B3E7BF16C0}" presName="rootComposite2" presStyleCnt="0"/>
      <dgm:spPr/>
    </dgm:pt>
    <dgm:pt modelId="{43EED31A-E339-4DB9-8857-F5242CF089F5}" type="pres">
      <dgm:prSet presAssocID="{E6A0615A-DDF8-4711-B7E2-25B3E7BF1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C587826-D945-4DE4-BBC5-9258AC44F013}" type="pres">
      <dgm:prSet presAssocID="{E6A0615A-DDF8-4711-B7E2-25B3E7BF16C0}" presName="topArc2" presStyleLbl="parChTrans1D1" presStyleIdx="2" presStyleCnt="8"/>
      <dgm:spPr>
        <a:ln w="38100">
          <a:solidFill>
            <a:schemeClr val="accent4"/>
          </a:solidFill>
        </a:ln>
      </dgm:spPr>
    </dgm:pt>
    <dgm:pt modelId="{6FE6E697-51A5-4513-B63E-9CE175F44659}" type="pres">
      <dgm:prSet presAssocID="{E6A0615A-DDF8-4711-B7E2-25B3E7BF16C0}" presName="bottomArc2" presStyleLbl="parChTrans1D1" presStyleIdx="3" presStyleCnt="8"/>
      <dgm:spPr>
        <a:ln w="38100">
          <a:solidFill>
            <a:schemeClr val="accent4"/>
          </a:solidFill>
        </a:ln>
      </dgm:spPr>
    </dgm:pt>
    <dgm:pt modelId="{00BAF56C-FD11-4617-8400-6EC06FB6CE35}" type="pres">
      <dgm:prSet presAssocID="{E6A0615A-DDF8-4711-B7E2-25B3E7BF16C0}" presName="topConnNode2" presStyleLbl="node2" presStyleIdx="0" presStyleCnt="0"/>
      <dgm:spPr/>
      <dgm:t>
        <a:bodyPr/>
        <a:lstStyle/>
        <a:p>
          <a:endParaRPr lang="it-IT"/>
        </a:p>
      </dgm:t>
    </dgm:pt>
    <dgm:pt modelId="{C6F94D93-4289-4143-AA8E-FDA1A03A8131}" type="pres">
      <dgm:prSet presAssocID="{E6A0615A-DDF8-4711-B7E2-25B3E7BF16C0}" presName="hierChild4" presStyleCnt="0"/>
      <dgm:spPr/>
    </dgm:pt>
    <dgm:pt modelId="{4AFD69AA-ED4A-45D2-A34D-D5ABEFE259FF}" type="pres">
      <dgm:prSet presAssocID="{E6A0615A-DDF8-4711-B7E2-25B3E7BF16C0}" presName="hierChild5" presStyleCnt="0"/>
      <dgm:spPr/>
    </dgm:pt>
    <dgm:pt modelId="{2AA244DC-C124-4592-8744-B9C142843B14}" type="pres">
      <dgm:prSet presAssocID="{863959BC-024F-41A4-BBEC-197CE339564A}" presName="Name28" presStyleLbl="parChTrans1D2" presStyleIdx="1" presStyleCnt="3"/>
      <dgm:spPr/>
      <dgm:t>
        <a:bodyPr/>
        <a:lstStyle/>
        <a:p>
          <a:endParaRPr lang="it-IT"/>
        </a:p>
      </dgm:t>
    </dgm:pt>
    <dgm:pt modelId="{E32133B5-ECA8-4267-B205-A7DE12C91584}" type="pres">
      <dgm:prSet presAssocID="{7E6AC3F1-0CF2-4520-BA4D-E4EA5C9463A4}" presName="hierRoot2" presStyleCnt="0">
        <dgm:presLayoutVars>
          <dgm:hierBranch val="init"/>
        </dgm:presLayoutVars>
      </dgm:prSet>
      <dgm:spPr/>
    </dgm:pt>
    <dgm:pt modelId="{7C3E7067-ACA0-4A18-AA65-F772DE28F165}" type="pres">
      <dgm:prSet presAssocID="{7E6AC3F1-0CF2-4520-BA4D-E4EA5C9463A4}" presName="rootComposite2" presStyleCnt="0"/>
      <dgm:spPr/>
    </dgm:pt>
    <dgm:pt modelId="{7B8B345E-942D-49F3-ACF4-F1AA29BDF524}" type="pres">
      <dgm:prSet presAssocID="{7E6AC3F1-0CF2-4520-BA4D-E4EA5C946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780B3AA-1E97-4B09-8FC1-33070641262F}" type="pres">
      <dgm:prSet presAssocID="{7E6AC3F1-0CF2-4520-BA4D-E4EA5C9463A4}" presName="topArc2" presStyleLbl="parChTrans1D1" presStyleIdx="4" presStyleCnt="8"/>
      <dgm:spPr>
        <a:ln w="38100">
          <a:solidFill>
            <a:schemeClr val="accent4">
              <a:hueOff val="0"/>
              <a:satOff val="0"/>
              <a:lumOff val="0"/>
            </a:schemeClr>
          </a:solidFill>
        </a:ln>
      </dgm:spPr>
    </dgm:pt>
    <dgm:pt modelId="{43179814-FEED-4CCB-8096-E2BD4C94E249}" type="pres">
      <dgm:prSet presAssocID="{7E6AC3F1-0CF2-4520-BA4D-E4EA5C9463A4}" presName="bottomArc2" presStyleLbl="parChTrans1D1" presStyleIdx="5" presStyleCnt="8"/>
      <dgm:spPr>
        <a:ln w="38100">
          <a:solidFill>
            <a:schemeClr val="accent4"/>
          </a:solidFill>
        </a:ln>
      </dgm:spPr>
    </dgm:pt>
    <dgm:pt modelId="{0AA0315F-8EF2-40E9-A75D-083E2A9613BE}" type="pres">
      <dgm:prSet presAssocID="{7E6AC3F1-0CF2-4520-BA4D-E4EA5C9463A4}" presName="topConnNode2" presStyleLbl="node2" presStyleIdx="0" presStyleCnt="0"/>
      <dgm:spPr/>
      <dgm:t>
        <a:bodyPr/>
        <a:lstStyle/>
        <a:p>
          <a:endParaRPr lang="it-IT"/>
        </a:p>
      </dgm:t>
    </dgm:pt>
    <dgm:pt modelId="{1DD7CBE5-64AB-4197-9C2D-A034DF67B48E}" type="pres">
      <dgm:prSet presAssocID="{7E6AC3F1-0CF2-4520-BA4D-E4EA5C9463A4}" presName="hierChild4" presStyleCnt="0"/>
      <dgm:spPr/>
    </dgm:pt>
    <dgm:pt modelId="{3E3BEA8C-B1E9-4387-BB6F-209BFD4D38D4}" type="pres">
      <dgm:prSet presAssocID="{7E6AC3F1-0CF2-4520-BA4D-E4EA5C9463A4}" presName="hierChild5" presStyleCnt="0"/>
      <dgm:spPr/>
    </dgm:pt>
    <dgm:pt modelId="{B18DBE0A-77DF-492E-B03B-8D19E323FF49}" type="pres">
      <dgm:prSet presAssocID="{A2DBC4FD-7BE1-4714-AF81-E659E09D40E9}" presName="Name28" presStyleLbl="parChTrans1D2" presStyleIdx="2" presStyleCnt="3"/>
      <dgm:spPr/>
      <dgm:t>
        <a:bodyPr/>
        <a:lstStyle/>
        <a:p>
          <a:endParaRPr lang="it-IT"/>
        </a:p>
      </dgm:t>
    </dgm:pt>
    <dgm:pt modelId="{EFAB7793-C2F9-4979-BC09-8CFCDBB797E4}" type="pres">
      <dgm:prSet presAssocID="{8D66F744-208E-441B-B189-12F478013C8A}" presName="hierRoot2" presStyleCnt="0">
        <dgm:presLayoutVars>
          <dgm:hierBranch val="init"/>
        </dgm:presLayoutVars>
      </dgm:prSet>
      <dgm:spPr/>
    </dgm:pt>
    <dgm:pt modelId="{61D1470E-537A-405B-9DCD-E4E4811353A4}" type="pres">
      <dgm:prSet presAssocID="{8D66F744-208E-441B-B189-12F478013C8A}" presName="rootComposite2" presStyleCnt="0"/>
      <dgm:spPr/>
    </dgm:pt>
    <dgm:pt modelId="{AD9E1520-34E7-438D-A5FF-891A7F9DAD2A}" type="pres">
      <dgm:prSet presAssocID="{8D66F744-208E-441B-B189-12F478013C8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848A39F-2F81-4070-82A4-FB1F576B085B}" type="pres">
      <dgm:prSet presAssocID="{8D66F744-208E-441B-B189-12F478013C8A}" presName="topArc2" presStyleLbl="parChTrans1D1" presStyleIdx="6" presStyleCnt="8"/>
      <dgm:spPr>
        <a:ln w="38100">
          <a:solidFill>
            <a:schemeClr val="accent4"/>
          </a:solidFill>
        </a:ln>
      </dgm:spPr>
    </dgm:pt>
    <dgm:pt modelId="{3C0FDD82-A0A6-46DC-ABED-EECFFC53853F}" type="pres">
      <dgm:prSet presAssocID="{8D66F744-208E-441B-B189-12F478013C8A}" presName="bottomArc2" presStyleLbl="parChTrans1D1" presStyleIdx="7" presStyleCnt="8"/>
      <dgm:spPr>
        <a:ln w="38100">
          <a:solidFill>
            <a:schemeClr val="accent4"/>
          </a:solidFill>
        </a:ln>
      </dgm:spPr>
    </dgm:pt>
    <dgm:pt modelId="{8CEA55A7-2B05-4B38-B740-69BB1C1CE145}" type="pres">
      <dgm:prSet presAssocID="{8D66F744-208E-441B-B189-12F478013C8A}" presName="topConnNode2" presStyleLbl="node2" presStyleIdx="0" presStyleCnt="0"/>
      <dgm:spPr/>
      <dgm:t>
        <a:bodyPr/>
        <a:lstStyle/>
        <a:p>
          <a:endParaRPr lang="it-IT"/>
        </a:p>
      </dgm:t>
    </dgm:pt>
    <dgm:pt modelId="{0B3543B5-7AC3-4A87-9674-3E0006A7E92F}" type="pres">
      <dgm:prSet presAssocID="{8D66F744-208E-441B-B189-12F478013C8A}" presName="hierChild4" presStyleCnt="0"/>
      <dgm:spPr/>
    </dgm:pt>
    <dgm:pt modelId="{7EE4A0B4-E8A3-4733-BD2D-34DDCD09117E}" type="pres">
      <dgm:prSet presAssocID="{8D66F744-208E-441B-B189-12F478013C8A}" presName="hierChild5" presStyleCnt="0"/>
      <dgm:spPr/>
    </dgm:pt>
    <dgm:pt modelId="{015F03E7-EB91-4CF5-B469-616697CB38D5}" type="pres">
      <dgm:prSet presAssocID="{2BBC1F10-86B6-42B5-9C03-6DD086C69A2C}" presName="hierChild3" presStyleCnt="0"/>
      <dgm:spPr/>
    </dgm:pt>
  </dgm:ptLst>
  <dgm:cxnLst>
    <dgm:cxn modelId="{0ED32703-6A3D-4A79-AA49-E6A9F9AE963E}" srcId="{BF2CFB12-7D9E-45EC-8C12-47447316B853}" destId="{2BBC1F10-86B6-42B5-9C03-6DD086C69A2C}" srcOrd="0" destOrd="0" parTransId="{BE6085AC-D285-4612-8B63-FB3556597ECC}" sibTransId="{EBFB6E9C-740D-4EC3-99E4-BC7A17276A65}"/>
    <dgm:cxn modelId="{C3235B0E-4117-4833-8F4C-00F50E7766A7}" type="presOf" srcId="{BF2CFB12-7D9E-45EC-8C12-47447316B853}" destId="{7B195140-1F3D-4A96-8AD9-D0BE3A9ED3F8}" srcOrd="0" destOrd="0" presId="urn:microsoft.com/office/officeart/2008/layout/HalfCircleOrganizationChart"/>
    <dgm:cxn modelId="{B54D80B4-0CFB-42B9-94E8-1A0EDAAABDB8}" type="presOf" srcId="{863959BC-024F-41A4-BBEC-197CE339564A}" destId="{2AA244DC-C124-4592-8744-B9C142843B14}" srcOrd="0" destOrd="0" presId="urn:microsoft.com/office/officeart/2008/layout/HalfCircleOrganizationChart"/>
    <dgm:cxn modelId="{9924F018-1328-4124-A357-310F0F22AE47}" type="presOf" srcId="{E6A0615A-DDF8-4711-B7E2-25B3E7BF16C0}" destId="{43EED31A-E339-4DB9-8857-F5242CF089F5}" srcOrd="0" destOrd="0" presId="urn:microsoft.com/office/officeart/2008/layout/HalfCircleOrganizationChart"/>
    <dgm:cxn modelId="{CED2C39F-9438-4C99-92A4-5ACE3D70E2F8}" srcId="{2BBC1F10-86B6-42B5-9C03-6DD086C69A2C}" destId="{E6A0615A-DDF8-4711-B7E2-25B3E7BF16C0}" srcOrd="0" destOrd="0" parTransId="{551CECAD-B35C-4FFF-BD8D-618084DC338E}" sibTransId="{1E5B2B0D-5478-41E6-9F33-3C4AF8C8E7BA}"/>
    <dgm:cxn modelId="{38C929F4-ABAD-4DE6-80C3-CA8F9E1CFD58}" type="presOf" srcId="{2BBC1F10-86B6-42B5-9C03-6DD086C69A2C}" destId="{FD3452C5-17CA-4FDA-946C-E59B35292AA6}" srcOrd="1" destOrd="0" presId="urn:microsoft.com/office/officeart/2008/layout/HalfCircleOrganizationChart"/>
    <dgm:cxn modelId="{10806A40-7027-4FFE-B2D3-F67F4D4813FE}" type="presOf" srcId="{A2DBC4FD-7BE1-4714-AF81-E659E09D40E9}" destId="{B18DBE0A-77DF-492E-B03B-8D19E323FF49}" srcOrd="0" destOrd="0" presId="urn:microsoft.com/office/officeart/2008/layout/HalfCircleOrganizationChart"/>
    <dgm:cxn modelId="{51D35476-2D6E-4248-9CB2-55D730C9F0D3}" type="presOf" srcId="{2BBC1F10-86B6-42B5-9C03-6DD086C69A2C}" destId="{EF531836-6423-4DBB-8AE0-555C9A050415}" srcOrd="0" destOrd="0" presId="urn:microsoft.com/office/officeart/2008/layout/HalfCircleOrganizationChart"/>
    <dgm:cxn modelId="{E3A0BDD3-4F4B-424D-829A-68F302AE2A29}" type="presOf" srcId="{8D66F744-208E-441B-B189-12F478013C8A}" destId="{8CEA55A7-2B05-4B38-B740-69BB1C1CE145}" srcOrd="1" destOrd="0" presId="urn:microsoft.com/office/officeart/2008/layout/HalfCircleOrganizationChart"/>
    <dgm:cxn modelId="{207A4D7F-5F02-4771-92EE-CB6CB2D7EAC9}" type="presOf" srcId="{E6A0615A-DDF8-4711-B7E2-25B3E7BF16C0}" destId="{00BAF56C-FD11-4617-8400-6EC06FB6CE35}" srcOrd="1" destOrd="0" presId="urn:microsoft.com/office/officeart/2008/layout/HalfCircleOrganizationChart"/>
    <dgm:cxn modelId="{BF60663E-6E21-4444-89FE-7BF48E0F95B7}" type="presOf" srcId="{7E6AC3F1-0CF2-4520-BA4D-E4EA5C9463A4}" destId="{0AA0315F-8EF2-40E9-A75D-083E2A9613BE}" srcOrd="1" destOrd="0" presId="urn:microsoft.com/office/officeart/2008/layout/HalfCircleOrganizationChart"/>
    <dgm:cxn modelId="{10887285-A994-4E1A-8D96-24EAB4DD2A73}" srcId="{2BBC1F10-86B6-42B5-9C03-6DD086C69A2C}" destId="{7E6AC3F1-0CF2-4520-BA4D-E4EA5C9463A4}" srcOrd="1" destOrd="0" parTransId="{863959BC-024F-41A4-BBEC-197CE339564A}" sibTransId="{C3F1532F-0EFD-4040-8C03-EB4FA49715AD}"/>
    <dgm:cxn modelId="{3F559C57-E68C-47D5-9FB9-3C54AFF43CD5}" type="presOf" srcId="{551CECAD-B35C-4FFF-BD8D-618084DC338E}" destId="{01404FD0-DA4A-4027-8F3D-4F156617A627}" srcOrd="0" destOrd="0" presId="urn:microsoft.com/office/officeart/2008/layout/HalfCircleOrganizationChart"/>
    <dgm:cxn modelId="{C37A9DE8-DC98-4E70-8582-61BCFB50E5E7}" type="presOf" srcId="{7E6AC3F1-0CF2-4520-BA4D-E4EA5C9463A4}" destId="{7B8B345E-942D-49F3-ACF4-F1AA29BDF524}" srcOrd="0" destOrd="0" presId="urn:microsoft.com/office/officeart/2008/layout/HalfCircleOrganizationChart"/>
    <dgm:cxn modelId="{B314ECCF-42A5-4FFC-B4E4-0F884DBE45E1}" type="presOf" srcId="{8D66F744-208E-441B-B189-12F478013C8A}" destId="{AD9E1520-34E7-438D-A5FF-891A7F9DAD2A}" srcOrd="0" destOrd="0" presId="urn:microsoft.com/office/officeart/2008/layout/HalfCircleOrganizationChart"/>
    <dgm:cxn modelId="{5A2A8507-C4A1-4711-B1CD-644BD28451FE}" srcId="{2BBC1F10-86B6-42B5-9C03-6DD086C69A2C}" destId="{8D66F744-208E-441B-B189-12F478013C8A}" srcOrd="2" destOrd="0" parTransId="{A2DBC4FD-7BE1-4714-AF81-E659E09D40E9}" sibTransId="{1DF4C747-B88A-4A80-BCF2-45E80A88085A}"/>
    <dgm:cxn modelId="{50D07243-E959-46E7-A086-3AA23BFE323E}" type="presParOf" srcId="{7B195140-1F3D-4A96-8AD9-D0BE3A9ED3F8}" destId="{6F0E9B7E-3693-471A-89D9-51A6C60A1CE0}" srcOrd="0" destOrd="0" presId="urn:microsoft.com/office/officeart/2008/layout/HalfCircleOrganizationChart"/>
    <dgm:cxn modelId="{10BE2ED0-4B09-4FE2-9533-EB7B18269DBE}" type="presParOf" srcId="{6F0E9B7E-3693-471A-89D9-51A6C60A1CE0}" destId="{43E53FE0-2ABA-4250-ACAC-51B519E33FC6}" srcOrd="0" destOrd="0" presId="urn:microsoft.com/office/officeart/2008/layout/HalfCircleOrganizationChart"/>
    <dgm:cxn modelId="{AF60FA43-9681-4E84-BC41-32AD4E25B80E}" type="presParOf" srcId="{43E53FE0-2ABA-4250-ACAC-51B519E33FC6}" destId="{EF531836-6423-4DBB-8AE0-555C9A050415}" srcOrd="0" destOrd="0" presId="urn:microsoft.com/office/officeart/2008/layout/HalfCircleOrganizationChart"/>
    <dgm:cxn modelId="{7A512084-FEA0-4AAB-8B2B-E0174D5E1CEA}" type="presParOf" srcId="{43E53FE0-2ABA-4250-ACAC-51B519E33FC6}" destId="{F7BAA4C3-E818-4DF6-BDD1-6AB2928BE97F}" srcOrd="1" destOrd="0" presId="urn:microsoft.com/office/officeart/2008/layout/HalfCircleOrganizationChart"/>
    <dgm:cxn modelId="{D1DAFF4B-48FD-4A0A-9D97-A98EFF75C204}" type="presParOf" srcId="{43E53FE0-2ABA-4250-ACAC-51B519E33FC6}" destId="{C3037FB1-BCA1-411C-BCF1-6CA5D1A190DC}" srcOrd="2" destOrd="0" presId="urn:microsoft.com/office/officeart/2008/layout/HalfCircleOrganizationChart"/>
    <dgm:cxn modelId="{08097A02-6332-4E0E-8683-E804B481D4CB}" type="presParOf" srcId="{43E53FE0-2ABA-4250-ACAC-51B519E33FC6}" destId="{FD3452C5-17CA-4FDA-946C-E59B35292AA6}" srcOrd="3" destOrd="0" presId="urn:microsoft.com/office/officeart/2008/layout/HalfCircleOrganizationChart"/>
    <dgm:cxn modelId="{EC815006-8091-47CF-BCB6-16A39FD64BA8}" type="presParOf" srcId="{6F0E9B7E-3693-471A-89D9-51A6C60A1CE0}" destId="{B94C5D7C-372E-4D3D-9B24-5957313BA80D}" srcOrd="1" destOrd="0" presId="urn:microsoft.com/office/officeart/2008/layout/HalfCircleOrganizationChart"/>
    <dgm:cxn modelId="{167994AD-FBCA-4E0A-8973-E0CE9F3C8382}" type="presParOf" srcId="{B94C5D7C-372E-4D3D-9B24-5957313BA80D}" destId="{01404FD0-DA4A-4027-8F3D-4F156617A627}" srcOrd="0" destOrd="0" presId="urn:microsoft.com/office/officeart/2008/layout/HalfCircleOrganizationChart"/>
    <dgm:cxn modelId="{2B0B5962-DB23-44E6-B519-4B443A41186F}" type="presParOf" srcId="{B94C5D7C-372E-4D3D-9B24-5957313BA80D}" destId="{8F6C075D-C0FE-429C-BEEE-AB59A09EC208}" srcOrd="1" destOrd="0" presId="urn:microsoft.com/office/officeart/2008/layout/HalfCircleOrganizationChart"/>
    <dgm:cxn modelId="{FCE0DF7E-C2F7-42E3-A7B3-85D1A569CE04}" type="presParOf" srcId="{8F6C075D-C0FE-429C-BEEE-AB59A09EC208}" destId="{A51548C8-C484-492D-ABCA-70CE36731FF1}" srcOrd="0" destOrd="0" presId="urn:microsoft.com/office/officeart/2008/layout/HalfCircleOrganizationChart"/>
    <dgm:cxn modelId="{3D05FA87-CFBB-48E2-8666-C45C56EF6AD1}" type="presParOf" srcId="{A51548C8-C484-492D-ABCA-70CE36731FF1}" destId="{43EED31A-E339-4DB9-8857-F5242CF089F5}" srcOrd="0" destOrd="0" presId="urn:microsoft.com/office/officeart/2008/layout/HalfCircleOrganizationChart"/>
    <dgm:cxn modelId="{EF2198AF-1DCE-4B8C-99FC-1B673D888EFB}" type="presParOf" srcId="{A51548C8-C484-492D-ABCA-70CE36731FF1}" destId="{7C587826-D945-4DE4-BBC5-9258AC44F013}" srcOrd="1" destOrd="0" presId="urn:microsoft.com/office/officeart/2008/layout/HalfCircleOrganizationChart"/>
    <dgm:cxn modelId="{82B788C8-4B76-4648-9FC4-F2DD7CA2A3A7}" type="presParOf" srcId="{A51548C8-C484-492D-ABCA-70CE36731FF1}" destId="{6FE6E697-51A5-4513-B63E-9CE175F44659}" srcOrd="2" destOrd="0" presId="urn:microsoft.com/office/officeart/2008/layout/HalfCircleOrganizationChart"/>
    <dgm:cxn modelId="{AA67B4F5-CA58-41DA-B528-4889B78EAAA2}" type="presParOf" srcId="{A51548C8-C484-492D-ABCA-70CE36731FF1}" destId="{00BAF56C-FD11-4617-8400-6EC06FB6CE35}" srcOrd="3" destOrd="0" presId="urn:microsoft.com/office/officeart/2008/layout/HalfCircleOrganizationChart"/>
    <dgm:cxn modelId="{59484534-22BC-45D1-9DA3-F3941540B4A2}" type="presParOf" srcId="{8F6C075D-C0FE-429C-BEEE-AB59A09EC208}" destId="{C6F94D93-4289-4143-AA8E-FDA1A03A8131}" srcOrd="1" destOrd="0" presId="urn:microsoft.com/office/officeart/2008/layout/HalfCircleOrganizationChart"/>
    <dgm:cxn modelId="{3216ED32-E44D-42BC-B031-1440D5C19367}" type="presParOf" srcId="{8F6C075D-C0FE-429C-BEEE-AB59A09EC208}" destId="{4AFD69AA-ED4A-45D2-A34D-D5ABEFE259FF}" srcOrd="2" destOrd="0" presId="urn:microsoft.com/office/officeart/2008/layout/HalfCircleOrganizationChart"/>
    <dgm:cxn modelId="{5A06946C-B1E8-4291-A671-C1EF96C359CE}" type="presParOf" srcId="{B94C5D7C-372E-4D3D-9B24-5957313BA80D}" destId="{2AA244DC-C124-4592-8744-B9C142843B14}" srcOrd="2" destOrd="0" presId="urn:microsoft.com/office/officeart/2008/layout/HalfCircleOrganizationChart"/>
    <dgm:cxn modelId="{F1078080-F26E-4D78-ABAE-0AFF64BB1E71}" type="presParOf" srcId="{B94C5D7C-372E-4D3D-9B24-5957313BA80D}" destId="{E32133B5-ECA8-4267-B205-A7DE12C91584}" srcOrd="3" destOrd="0" presId="urn:microsoft.com/office/officeart/2008/layout/HalfCircleOrganizationChart"/>
    <dgm:cxn modelId="{F2F56F31-E417-4051-9573-417ED9530EA6}" type="presParOf" srcId="{E32133B5-ECA8-4267-B205-A7DE12C91584}" destId="{7C3E7067-ACA0-4A18-AA65-F772DE28F165}" srcOrd="0" destOrd="0" presId="urn:microsoft.com/office/officeart/2008/layout/HalfCircleOrganizationChart"/>
    <dgm:cxn modelId="{E38C18C2-4557-4990-97FC-3A1CBB931DB4}" type="presParOf" srcId="{7C3E7067-ACA0-4A18-AA65-F772DE28F165}" destId="{7B8B345E-942D-49F3-ACF4-F1AA29BDF524}" srcOrd="0" destOrd="0" presId="urn:microsoft.com/office/officeart/2008/layout/HalfCircleOrganizationChart"/>
    <dgm:cxn modelId="{C38DB942-1259-4B8D-BE78-95FB24B35017}" type="presParOf" srcId="{7C3E7067-ACA0-4A18-AA65-F772DE28F165}" destId="{7780B3AA-1E97-4B09-8FC1-33070641262F}" srcOrd="1" destOrd="0" presId="urn:microsoft.com/office/officeart/2008/layout/HalfCircleOrganizationChart"/>
    <dgm:cxn modelId="{DD95C74B-1A56-458D-A407-77CB60E1F6ED}" type="presParOf" srcId="{7C3E7067-ACA0-4A18-AA65-F772DE28F165}" destId="{43179814-FEED-4CCB-8096-E2BD4C94E249}" srcOrd="2" destOrd="0" presId="urn:microsoft.com/office/officeart/2008/layout/HalfCircleOrganizationChart"/>
    <dgm:cxn modelId="{888B3C0F-AF5C-437B-82A9-A9C9A2F69480}" type="presParOf" srcId="{7C3E7067-ACA0-4A18-AA65-F772DE28F165}" destId="{0AA0315F-8EF2-40E9-A75D-083E2A9613BE}" srcOrd="3" destOrd="0" presId="urn:microsoft.com/office/officeart/2008/layout/HalfCircleOrganizationChart"/>
    <dgm:cxn modelId="{29E729F2-CA1A-496A-947E-5BA4B152F63B}" type="presParOf" srcId="{E32133B5-ECA8-4267-B205-A7DE12C91584}" destId="{1DD7CBE5-64AB-4197-9C2D-A034DF67B48E}" srcOrd="1" destOrd="0" presId="urn:microsoft.com/office/officeart/2008/layout/HalfCircleOrganizationChart"/>
    <dgm:cxn modelId="{AC8F183A-6604-4C1D-A94B-D80E71E36927}" type="presParOf" srcId="{E32133B5-ECA8-4267-B205-A7DE12C91584}" destId="{3E3BEA8C-B1E9-4387-BB6F-209BFD4D38D4}" srcOrd="2" destOrd="0" presId="urn:microsoft.com/office/officeart/2008/layout/HalfCircleOrganizationChart"/>
    <dgm:cxn modelId="{8B1D16AB-5A74-4FD1-9D51-4E372D9E9778}" type="presParOf" srcId="{B94C5D7C-372E-4D3D-9B24-5957313BA80D}" destId="{B18DBE0A-77DF-492E-B03B-8D19E323FF49}" srcOrd="4" destOrd="0" presId="urn:microsoft.com/office/officeart/2008/layout/HalfCircleOrganizationChart"/>
    <dgm:cxn modelId="{866AE178-A064-4A83-860D-F0613E7DB2CC}" type="presParOf" srcId="{B94C5D7C-372E-4D3D-9B24-5957313BA80D}" destId="{EFAB7793-C2F9-4979-BC09-8CFCDBB797E4}" srcOrd="5" destOrd="0" presId="urn:microsoft.com/office/officeart/2008/layout/HalfCircleOrganizationChart"/>
    <dgm:cxn modelId="{977463A6-5656-48FD-B079-F97DD0EFB98F}" type="presParOf" srcId="{EFAB7793-C2F9-4979-BC09-8CFCDBB797E4}" destId="{61D1470E-537A-405B-9DCD-E4E4811353A4}" srcOrd="0" destOrd="0" presId="urn:microsoft.com/office/officeart/2008/layout/HalfCircleOrganizationChart"/>
    <dgm:cxn modelId="{6305DA56-F23A-4A85-8CB8-02D83D6EEE87}" type="presParOf" srcId="{61D1470E-537A-405B-9DCD-E4E4811353A4}" destId="{AD9E1520-34E7-438D-A5FF-891A7F9DAD2A}" srcOrd="0" destOrd="0" presId="urn:microsoft.com/office/officeart/2008/layout/HalfCircleOrganizationChart"/>
    <dgm:cxn modelId="{AD9438F1-4AD6-4E27-A85C-924E61D75139}" type="presParOf" srcId="{61D1470E-537A-405B-9DCD-E4E4811353A4}" destId="{F848A39F-2F81-4070-82A4-FB1F576B085B}" srcOrd="1" destOrd="0" presId="urn:microsoft.com/office/officeart/2008/layout/HalfCircleOrganizationChart"/>
    <dgm:cxn modelId="{CEB848BC-10C5-4085-9BAF-AB7F8AB26CDC}" type="presParOf" srcId="{61D1470E-537A-405B-9DCD-E4E4811353A4}" destId="{3C0FDD82-A0A6-46DC-ABED-EECFFC53853F}" srcOrd="2" destOrd="0" presId="urn:microsoft.com/office/officeart/2008/layout/HalfCircleOrganizationChart"/>
    <dgm:cxn modelId="{2BA820F9-3634-44EB-B0BC-E33A290B7197}" type="presParOf" srcId="{61D1470E-537A-405B-9DCD-E4E4811353A4}" destId="{8CEA55A7-2B05-4B38-B740-69BB1C1CE145}" srcOrd="3" destOrd="0" presId="urn:microsoft.com/office/officeart/2008/layout/HalfCircleOrganizationChart"/>
    <dgm:cxn modelId="{17EA081F-8679-40CA-8292-573689579CE0}" type="presParOf" srcId="{EFAB7793-C2F9-4979-BC09-8CFCDBB797E4}" destId="{0B3543B5-7AC3-4A87-9674-3E0006A7E92F}" srcOrd="1" destOrd="0" presId="urn:microsoft.com/office/officeart/2008/layout/HalfCircleOrganizationChart"/>
    <dgm:cxn modelId="{1DD87575-E0C1-4B91-AC34-5B5E59BEBC2E}" type="presParOf" srcId="{EFAB7793-C2F9-4979-BC09-8CFCDBB797E4}" destId="{7EE4A0B4-E8A3-4733-BD2D-34DDCD09117E}" srcOrd="2" destOrd="0" presId="urn:microsoft.com/office/officeart/2008/layout/HalfCircleOrganizationChart"/>
    <dgm:cxn modelId="{00C1912A-1F29-42F1-AD96-55AD7B28CE2A}" type="presParOf" srcId="{6F0E9B7E-3693-471A-89D9-51A6C60A1CE0}" destId="{015F03E7-EB91-4CF5-B469-616697CB38D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42CE-C3B0-4282-B82D-80607F4E68DC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3B96F-40EC-4808-AE57-7AA90F5E8C2B}">
      <dsp:nvSpPr>
        <dsp:cNvPr id="0" name=""/>
        <dsp:cNvSpPr/>
      </dsp:nvSpPr>
      <dsp:spPr>
        <a:xfrm>
          <a:off x="411480" y="489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/>
            <a:t>What</a:t>
          </a:r>
          <a:r>
            <a:rPr lang="it-IT" sz="2000" kern="1200" dirty="0"/>
            <a:t> </a:t>
          </a:r>
          <a:r>
            <a:rPr lang="it-IT" sz="2000" kern="1200" dirty="0" err="1"/>
            <a:t>is</a:t>
          </a:r>
          <a:r>
            <a:rPr lang="it-IT" sz="2000" kern="1200" dirty="0"/>
            <a:t> the A.R.I.A Project ?</a:t>
          </a:r>
        </a:p>
      </dsp:txBody>
      <dsp:txXfrm>
        <a:off x="440301" y="77802"/>
        <a:ext cx="5703078" cy="532758"/>
      </dsp:txXfrm>
    </dsp:sp>
    <dsp:sp modelId="{B98DFB00-4B94-4939-865E-6BDB5CE7C75B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2F4D3-1BA0-437C-9947-D0490796AB9C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/>
            <a:t>Which</a:t>
          </a:r>
          <a:r>
            <a:rPr lang="it-IT" sz="2000" kern="1200" dirty="0"/>
            <a:t> </a:t>
          </a:r>
          <a:r>
            <a:rPr lang="it-IT" sz="2000" kern="1200" dirty="0" err="1"/>
            <a:t>sensors</a:t>
          </a:r>
          <a:r>
            <a:rPr lang="it-IT" sz="2000" kern="1200" dirty="0"/>
            <a:t> do </a:t>
          </a:r>
          <a:r>
            <a:rPr lang="it-IT" sz="2000" kern="1200" dirty="0" err="1"/>
            <a:t>we</a:t>
          </a:r>
          <a:r>
            <a:rPr lang="it-IT" sz="2000" kern="1200" dirty="0"/>
            <a:t> </a:t>
          </a:r>
          <a:r>
            <a:rPr lang="it-IT" sz="2000" kern="1200" dirty="0" err="1"/>
            <a:t>choose</a:t>
          </a:r>
          <a:r>
            <a:rPr lang="it-IT" sz="2000" kern="1200" dirty="0"/>
            <a:t> ?</a:t>
          </a:r>
        </a:p>
      </dsp:txBody>
      <dsp:txXfrm>
        <a:off x="440301" y="985002"/>
        <a:ext cx="5703078" cy="532758"/>
      </dsp:txXfrm>
    </dsp:sp>
    <dsp:sp modelId="{C7804D4C-C131-4535-8BC1-EA8A0E9B4A25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076DF-8275-4E14-9B4E-2932D48F1B1D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/>
            <a:t>Which</a:t>
          </a:r>
          <a:r>
            <a:rPr lang="it-IT" sz="2000" kern="1200" dirty="0"/>
            <a:t> </a:t>
          </a:r>
          <a:r>
            <a:rPr lang="it-IT" sz="2000" kern="1200" dirty="0" err="1"/>
            <a:t>UAVs</a:t>
          </a:r>
          <a:r>
            <a:rPr lang="it-IT" sz="2000" kern="1200" dirty="0"/>
            <a:t> do </a:t>
          </a:r>
          <a:r>
            <a:rPr lang="it-IT" sz="2000" kern="1200" dirty="0" err="1"/>
            <a:t>we</a:t>
          </a:r>
          <a:r>
            <a:rPr lang="it-IT" sz="2000" kern="1200" dirty="0"/>
            <a:t> </a:t>
          </a:r>
          <a:r>
            <a:rPr lang="it-IT" sz="2000" kern="1200" dirty="0" err="1"/>
            <a:t>choose</a:t>
          </a:r>
          <a:r>
            <a:rPr lang="it-IT" sz="2000" kern="1200" dirty="0"/>
            <a:t> ?</a:t>
          </a:r>
        </a:p>
      </dsp:txBody>
      <dsp:txXfrm>
        <a:off x="440301" y="1892202"/>
        <a:ext cx="5703078" cy="532758"/>
      </dsp:txXfrm>
    </dsp:sp>
    <dsp:sp modelId="{45ADF431-D214-408B-83E5-420EC1C02EA4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9D6ED-EDCC-429E-86C5-B4B9651B4C15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/>
            <a:t>Preliminary hardware </a:t>
          </a:r>
          <a:r>
            <a:rPr lang="it-IT" sz="2000" kern="1200" dirty="0" err="1"/>
            <a:t>configuration</a:t>
          </a:r>
          <a:endParaRPr lang="it-IT" sz="2000" kern="1200" dirty="0"/>
        </a:p>
      </dsp:txBody>
      <dsp:txXfrm>
        <a:off x="440301" y="2799402"/>
        <a:ext cx="5703078" cy="532758"/>
      </dsp:txXfrm>
    </dsp:sp>
    <dsp:sp modelId="{5F521AA1-271A-446F-BA23-74FB55D64F6A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92C25-6DDA-4CB0-9EDB-16550ECFE54B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/>
            <a:t>Future </a:t>
          </a:r>
          <a:r>
            <a:rPr lang="it-IT" sz="2000" kern="1200" dirty="0" err="1"/>
            <a:t>developments</a:t>
          </a:r>
          <a:endParaRPr lang="it-IT" sz="2000" kern="1200" dirty="0"/>
        </a:p>
      </dsp:txBody>
      <dsp:txXfrm>
        <a:off x="440301" y="3706602"/>
        <a:ext cx="57030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1CF03-347B-4504-9B21-ACB3F398DBDB}">
      <dsp:nvSpPr>
        <dsp:cNvPr id="0" name=""/>
        <dsp:cNvSpPr/>
      </dsp:nvSpPr>
      <dsp:spPr>
        <a:xfrm>
          <a:off x="4297452" y="749963"/>
          <a:ext cx="1003060" cy="3010634"/>
        </a:xfrm>
        <a:custGeom>
          <a:avLst/>
          <a:gdLst/>
          <a:ahLst/>
          <a:cxnLst/>
          <a:rect l="0" t="0" r="0" b="0"/>
          <a:pathLst>
            <a:path>
              <a:moveTo>
                <a:pt x="0" y="3010634"/>
              </a:moveTo>
              <a:lnTo>
                <a:pt x="501530" y="3010634"/>
              </a:lnTo>
              <a:lnTo>
                <a:pt x="501530" y="0"/>
              </a:lnTo>
              <a:lnTo>
                <a:pt x="1003060" y="0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100" kern="1200"/>
        </a:p>
      </dsp:txBody>
      <dsp:txXfrm>
        <a:off x="4719649" y="2175947"/>
        <a:ext cx="158666" cy="158666"/>
      </dsp:txXfrm>
    </dsp:sp>
    <dsp:sp modelId="{2C0467C6-8FCC-4E46-A571-6A0A52066C37}">
      <dsp:nvSpPr>
        <dsp:cNvPr id="0" name=""/>
        <dsp:cNvSpPr/>
      </dsp:nvSpPr>
      <dsp:spPr>
        <a:xfrm>
          <a:off x="781802" y="2267762"/>
          <a:ext cx="229895" cy="149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947" y="0"/>
              </a:lnTo>
              <a:lnTo>
                <a:pt x="114947" y="1492835"/>
              </a:lnTo>
              <a:lnTo>
                <a:pt x="229895" y="1492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858988" y="2976419"/>
        <a:ext cx="75521" cy="75521"/>
      </dsp:txXfrm>
    </dsp:sp>
    <dsp:sp modelId="{50592EBA-8F67-4350-BF5B-E22C5D6CAF7F}">
      <dsp:nvSpPr>
        <dsp:cNvPr id="0" name=""/>
        <dsp:cNvSpPr/>
      </dsp:nvSpPr>
      <dsp:spPr>
        <a:xfrm>
          <a:off x="4434232" y="1758074"/>
          <a:ext cx="866408" cy="1008110"/>
        </a:xfrm>
        <a:custGeom>
          <a:avLst/>
          <a:gdLst/>
          <a:ahLst/>
          <a:cxnLst/>
          <a:rect l="0" t="0" r="0" b="0"/>
          <a:pathLst>
            <a:path>
              <a:moveTo>
                <a:pt x="0" y="1008110"/>
              </a:moveTo>
              <a:lnTo>
                <a:pt x="433204" y="1008110"/>
              </a:lnTo>
              <a:lnTo>
                <a:pt x="433204" y="0"/>
              </a:lnTo>
              <a:lnTo>
                <a:pt x="86640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834205" y="2228897"/>
        <a:ext cx="66463" cy="66463"/>
      </dsp:txXfrm>
    </dsp:sp>
    <dsp:sp modelId="{E91E3FC0-60B3-4916-AB6A-DB3FB1267C3C}">
      <dsp:nvSpPr>
        <dsp:cNvPr id="0" name=""/>
        <dsp:cNvSpPr/>
      </dsp:nvSpPr>
      <dsp:spPr>
        <a:xfrm>
          <a:off x="781802" y="2267762"/>
          <a:ext cx="219689" cy="49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844" y="0"/>
              </a:lnTo>
              <a:lnTo>
                <a:pt x="109844" y="498422"/>
              </a:lnTo>
              <a:lnTo>
                <a:pt x="219689" y="4984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878029" y="2503356"/>
        <a:ext cx="27234" cy="27234"/>
      </dsp:txXfrm>
    </dsp:sp>
    <dsp:sp modelId="{CD44118A-BFD8-499A-8FE9-C75D608A083B}">
      <dsp:nvSpPr>
        <dsp:cNvPr id="0" name=""/>
        <dsp:cNvSpPr/>
      </dsp:nvSpPr>
      <dsp:spPr>
        <a:xfrm>
          <a:off x="4478518" y="1758074"/>
          <a:ext cx="822097" cy="2016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1048" y="0"/>
              </a:lnTo>
              <a:lnTo>
                <a:pt x="411048" y="2016221"/>
              </a:lnTo>
              <a:lnTo>
                <a:pt x="822097" y="20162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4835132" y="2711750"/>
        <a:ext cx="108869" cy="108869"/>
      </dsp:txXfrm>
    </dsp:sp>
    <dsp:sp modelId="{E9E21426-559B-4939-B98F-CBAA6645C3AE}">
      <dsp:nvSpPr>
        <dsp:cNvPr id="0" name=""/>
        <dsp:cNvSpPr/>
      </dsp:nvSpPr>
      <dsp:spPr>
        <a:xfrm>
          <a:off x="781802" y="1758074"/>
          <a:ext cx="212252" cy="509688"/>
        </a:xfrm>
        <a:custGeom>
          <a:avLst/>
          <a:gdLst/>
          <a:ahLst/>
          <a:cxnLst/>
          <a:rect l="0" t="0" r="0" b="0"/>
          <a:pathLst>
            <a:path>
              <a:moveTo>
                <a:pt x="0" y="509688"/>
              </a:moveTo>
              <a:lnTo>
                <a:pt x="106126" y="509688"/>
              </a:lnTo>
              <a:lnTo>
                <a:pt x="106126" y="0"/>
              </a:lnTo>
              <a:lnTo>
                <a:pt x="2122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874125" y="1999115"/>
        <a:ext cx="27605" cy="27605"/>
      </dsp:txXfrm>
    </dsp:sp>
    <dsp:sp modelId="{110D01F9-CDF4-4771-B960-814A8C195510}">
      <dsp:nvSpPr>
        <dsp:cNvPr id="0" name=""/>
        <dsp:cNvSpPr/>
      </dsp:nvSpPr>
      <dsp:spPr>
        <a:xfrm>
          <a:off x="4465978" y="747282"/>
          <a:ext cx="834534" cy="201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7267" y="0"/>
              </a:lnTo>
              <a:lnTo>
                <a:pt x="417267" y="2018902"/>
              </a:lnTo>
              <a:lnTo>
                <a:pt x="834534" y="201890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4828631" y="1702118"/>
        <a:ext cx="109229" cy="109229"/>
      </dsp:txXfrm>
    </dsp:sp>
    <dsp:sp modelId="{B3CA11F0-0459-44B6-9537-9660C70BF8AF}">
      <dsp:nvSpPr>
        <dsp:cNvPr id="0" name=""/>
        <dsp:cNvSpPr/>
      </dsp:nvSpPr>
      <dsp:spPr>
        <a:xfrm>
          <a:off x="781802" y="747282"/>
          <a:ext cx="199713" cy="1520480"/>
        </a:xfrm>
        <a:custGeom>
          <a:avLst/>
          <a:gdLst/>
          <a:ahLst/>
          <a:cxnLst/>
          <a:rect l="0" t="0" r="0" b="0"/>
          <a:pathLst>
            <a:path>
              <a:moveTo>
                <a:pt x="0" y="1520480"/>
              </a:moveTo>
              <a:lnTo>
                <a:pt x="99856" y="1520480"/>
              </a:lnTo>
              <a:lnTo>
                <a:pt x="99856" y="0"/>
              </a:lnTo>
              <a:lnTo>
                <a:pt x="19971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843320" y="1469183"/>
        <a:ext cx="76677" cy="76677"/>
      </dsp:txXfrm>
    </dsp:sp>
    <dsp:sp modelId="{2674E122-20E4-474E-97EE-09598BFC62C0}">
      <dsp:nvSpPr>
        <dsp:cNvPr id="0" name=""/>
        <dsp:cNvSpPr/>
      </dsp:nvSpPr>
      <dsp:spPr>
        <a:xfrm rot="16200000">
          <a:off x="-1666473" y="1876861"/>
          <a:ext cx="4114748" cy="78180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100" kern="1200" dirty="0">
              <a:solidFill>
                <a:srgbClr val="FF0000"/>
              </a:solidFill>
            </a:rPr>
            <a:t>A.R.I.A</a:t>
          </a:r>
        </a:p>
      </dsp:txBody>
      <dsp:txXfrm>
        <a:off x="-1666473" y="1876861"/>
        <a:ext cx="4114748" cy="781802"/>
      </dsp:txXfrm>
    </dsp:sp>
    <dsp:sp modelId="{2B286DBD-B67D-489C-B479-4AE6BB68FC55}">
      <dsp:nvSpPr>
        <dsp:cNvPr id="0" name=""/>
        <dsp:cNvSpPr/>
      </dsp:nvSpPr>
      <dsp:spPr>
        <a:xfrm>
          <a:off x="981515" y="356381"/>
          <a:ext cx="3484463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>
              <a:solidFill>
                <a:srgbClr val="FF0000"/>
              </a:solidFill>
            </a:rPr>
            <a:t>A</a:t>
          </a:r>
          <a:r>
            <a:rPr lang="it-IT" sz="4400" kern="1200" dirty="0"/>
            <a:t>nalisi</a:t>
          </a:r>
        </a:p>
      </dsp:txBody>
      <dsp:txXfrm>
        <a:off x="981515" y="356381"/>
        <a:ext cx="3484463" cy="781802"/>
      </dsp:txXfrm>
    </dsp:sp>
    <dsp:sp modelId="{F08F32CC-7409-4D62-845E-4FA6D0E7078D}">
      <dsp:nvSpPr>
        <dsp:cNvPr id="0" name=""/>
        <dsp:cNvSpPr/>
      </dsp:nvSpPr>
      <dsp:spPr>
        <a:xfrm>
          <a:off x="5300512" y="2375283"/>
          <a:ext cx="3484463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/>
            <a:t>Monitoring</a:t>
          </a:r>
          <a:endParaRPr lang="it-IT" sz="4400" kern="1200" dirty="0"/>
        </a:p>
      </dsp:txBody>
      <dsp:txXfrm>
        <a:off x="5300512" y="2375283"/>
        <a:ext cx="3484463" cy="781802"/>
      </dsp:txXfrm>
    </dsp:sp>
    <dsp:sp modelId="{98869F4B-0250-46CA-AC29-AEA972B20D2B}">
      <dsp:nvSpPr>
        <dsp:cNvPr id="0" name=""/>
        <dsp:cNvSpPr/>
      </dsp:nvSpPr>
      <dsp:spPr>
        <a:xfrm>
          <a:off x="994054" y="1367173"/>
          <a:ext cx="3484463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dirty="0"/>
            <a:t>Con </a:t>
          </a:r>
          <a:r>
            <a:rPr lang="it-IT" sz="4300" kern="1200" dirty="0" err="1"/>
            <a:t>ap</a:t>
          </a:r>
          <a:r>
            <a:rPr lang="it-IT" sz="4300" kern="1200" dirty="0" err="1">
              <a:solidFill>
                <a:srgbClr val="FF0000"/>
              </a:solidFill>
            </a:rPr>
            <a:t>R</a:t>
          </a:r>
          <a:r>
            <a:rPr lang="it-IT" sz="4300" kern="1200" dirty="0"/>
            <a:t> di</a:t>
          </a:r>
        </a:p>
      </dsp:txBody>
      <dsp:txXfrm>
        <a:off x="994054" y="1367173"/>
        <a:ext cx="3484463" cy="781802"/>
      </dsp:txXfrm>
    </dsp:sp>
    <dsp:sp modelId="{0DBB86DA-9347-4108-8F27-8E4891910878}">
      <dsp:nvSpPr>
        <dsp:cNvPr id="0" name=""/>
        <dsp:cNvSpPr/>
      </dsp:nvSpPr>
      <dsp:spPr>
        <a:xfrm>
          <a:off x="5300615" y="3383394"/>
          <a:ext cx="3484360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dirty="0"/>
            <a:t>Using </a:t>
          </a:r>
          <a:r>
            <a:rPr lang="it-IT" sz="4300" kern="1200" dirty="0" err="1"/>
            <a:t>UAVs</a:t>
          </a:r>
          <a:endParaRPr lang="it-IT" sz="4300" kern="1200" dirty="0"/>
        </a:p>
      </dsp:txBody>
      <dsp:txXfrm>
        <a:off x="5300615" y="3383394"/>
        <a:ext cx="3484360" cy="781802"/>
      </dsp:txXfrm>
    </dsp:sp>
    <dsp:sp modelId="{3A850555-0CBB-43DD-B7BA-70FD283B542F}">
      <dsp:nvSpPr>
        <dsp:cNvPr id="0" name=""/>
        <dsp:cNvSpPr/>
      </dsp:nvSpPr>
      <dsp:spPr>
        <a:xfrm>
          <a:off x="1001491" y="2375283"/>
          <a:ext cx="3432741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dirty="0">
              <a:solidFill>
                <a:srgbClr val="FF0000"/>
              </a:solidFill>
            </a:rPr>
            <a:t>I</a:t>
          </a:r>
          <a:r>
            <a:rPr lang="it-IT" sz="4300" kern="1200" dirty="0"/>
            <a:t>nquinanti</a:t>
          </a:r>
        </a:p>
      </dsp:txBody>
      <dsp:txXfrm>
        <a:off x="1001491" y="2375283"/>
        <a:ext cx="3432741" cy="781802"/>
      </dsp:txXfrm>
    </dsp:sp>
    <dsp:sp modelId="{36879E9F-1680-49E8-8547-61CCA866D7F1}">
      <dsp:nvSpPr>
        <dsp:cNvPr id="0" name=""/>
        <dsp:cNvSpPr/>
      </dsp:nvSpPr>
      <dsp:spPr>
        <a:xfrm>
          <a:off x="5300640" y="1367173"/>
          <a:ext cx="3484335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dirty="0" err="1"/>
            <a:t>Pollutants</a:t>
          </a:r>
          <a:endParaRPr lang="it-IT" sz="4300" kern="1200" dirty="0"/>
        </a:p>
      </dsp:txBody>
      <dsp:txXfrm>
        <a:off x="5300640" y="1367173"/>
        <a:ext cx="3484335" cy="781802"/>
      </dsp:txXfrm>
    </dsp:sp>
    <dsp:sp modelId="{D757D51F-EFDE-473B-ADFE-17BC4EEAF179}">
      <dsp:nvSpPr>
        <dsp:cNvPr id="0" name=""/>
        <dsp:cNvSpPr/>
      </dsp:nvSpPr>
      <dsp:spPr>
        <a:xfrm>
          <a:off x="1011697" y="3369697"/>
          <a:ext cx="3285754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dirty="0">
              <a:solidFill>
                <a:srgbClr val="FF0000"/>
              </a:solidFill>
            </a:rPr>
            <a:t>A</a:t>
          </a:r>
          <a:r>
            <a:rPr lang="it-IT" sz="4300" kern="1200" dirty="0"/>
            <a:t>tmosferici</a:t>
          </a:r>
        </a:p>
      </dsp:txBody>
      <dsp:txXfrm>
        <a:off x="1011697" y="3369697"/>
        <a:ext cx="3285754" cy="781802"/>
      </dsp:txXfrm>
    </dsp:sp>
    <dsp:sp modelId="{DF292E12-A907-4CE3-8C24-107C02CB857C}">
      <dsp:nvSpPr>
        <dsp:cNvPr id="0" name=""/>
        <dsp:cNvSpPr/>
      </dsp:nvSpPr>
      <dsp:spPr>
        <a:xfrm>
          <a:off x="5300512" y="359062"/>
          <a:ext cx="3484463" cy="781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kern="1200" dirty="0">
              <a:solidFill>
                <a:schemeClr val="bg1"/>
              </a:solidFill>
            </a:rPr>
            <a:t>Air</a:t>
          </a:r>
        </a:p>
      </dsp:txBody>
      <dsp:txXfrm>
        <a:off x="5300512" y="359062"/>
        <a:ext cx="3484463" cy="781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67285-2700-4028-8FF1-C6D304DCFAD7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/>
            <a:t>Object</a:t>
          </a:r>
        </a:p>
      </dsp:txBody>
      <dsp:txXfrm rot="-5400000">
        <a:off x="1" y="437452"/>
        <a:ext cx="867844" cy="371933"/>
      </dsp:txXfrm>
    </dsp:sp>
    <dsp:sp modelId="{B96E5350-5C4B-4EDD-8263-561CE3B03409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b="1" kern="1200" dirty="0" err="1"/>
            <a:t>Measure</a:t>
          </a:r>
          <a:r>
            <a:rPr lang="it-IT" sz="1700" b="1" kern="1200" dirty="0"/>
            <a:t> </a:t>
          </a:r>
          <a:r>
            <a:rPr lang="it-IT" sz="1700" b="1" kern="1200" dirty="0" err="1"/>
            <a:t>vertical</a:t>
          </a:r>
          <a:r>
            <a:rPr lang="it-IT" sz="1700" b="1" kern="1200" dirty="0"/>
            <a:t> </a:t>
          </a:r>
          <a:r>
            <a:rPr lang="it-IT" sz="1700" b="1" kern="1200" dirty="0" err="1"/>
            <a:t>gradients</a:t>
          </a:r>
          <a:r>
            <a:rPr lang="it-IT" sz="1700" b="1" kern="1200" dirty="0"/>
            <a:t> of Air </a:t>
          </a:r>
          <a:r>
            <a:rPr lang="it-IT" sz="1700" b="1" kern="1200" dirty="0" err="1"/>
            <a:t>Pollutants</a:t>
          </a:r>
          <a:r>
            <a:rPr lang="it-IT" sz="1700" b="1" kern="1200" dirty="0"/>
            <a:t>.</a:t>
          </a:r>
        </a:p>
      </dsp:txBody>
      <dsp:txXfrm rot="-5400000">
        <a:off x="867845" y="42869"/>
        <a:ext cx="7322416" cy="727177"/>
      </dsp:txXfrm>
    </dsp:sp>
    <dsp:sp modelId="{5E4233C5-2E70-4E62-88FD-45762B1CA972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 err="1"/>
            <a:t>UAVs</a:t>
          </a:r>
          <a:endParaRPr lang="it-IT" sz="2300" b="1" kern="1200" dirty="0"/>
        </a:p>
      </dsp:txBody>
      <dsp:txXfrm rot="-5400000">
        <a:off x="1" y="1530493"/>
        <a:ext cx="867844" cy="371933"/>
      </dsp:txXfrm>
    </dsp:sp>
    <dsp:sp modelId="{48BFDDB6-92A1-4979-8A02-A24BDBED231F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b="1" kern="1200" dirty="0"/>
            <a:t>Use </a:t>
          </a:r>
          <a:r>
            <a:rPr lang="it-IT" sz="1700" b="1" kern="1200" dirty="0" err="1"/>
            <a:t>UAVs</a:t>
          </a:r>
          <a:r>
            <a:rPr lang="it-IT" sz="1700" b="1" kern="1200" dirty="0"/>
            <a:t> to </a:t>
          </a:r>
          <a:r>
            <a:rPr lang="it-IT" sz="1700" b="1" kern="1200" dirty="0" err="1"/>
            <a:t>transport</a:t>
          </a:r>
          <a:r>
            <a:rPr lang="it-IT" sz="1700" b="1" kern="1200" dirty="0"/>
            <a:t> the </a:t>
          </a:r>
          <a:r>
            <a:rPr lang="it-IT" sz="1700" b="1" kern="1200" dirty="0" err="1"/>
            <a:t>sensors</a:t>
          </a:r>
          <a:r>
            <a:rPr lang="it-IT" sz="1700" b="1" kern="1200" dirty="0"/>
            <a:t> </a:t>
          </a:r>
          <a:r>
            <a:rPr lang="it-IT" sz="1700" b="1" kern="1200" dirty="0" err="1"/>
            <a:t>at</a:t>
          </a:r>
          <a:r>
            <a:rPr lang="it-IT" sz="1700" b="1" kern="1200" dirty="0"/>
            <a:t> the </a:t>
          </a:r>
          <a:r>
            <a:rPr lang="it-IT" sz="1700" b="1" kern="1200" dirty="0" err="1"/>
            <a:t>desired</a:t>
          </a:r>
          <a:r>
            <a:rPr lang="it-IT" sz="1700" b="1" kern="1200" dirty="0"/>
            <a:t> </a:t>
          </a:r>
          <a:r>
            <a:rPr lang="it-IT" sz="1700" b="1" kern="1200" dirty="0" err="1"/>
            <a:t>altitudes</a:t>
          </a:r>
          <a:r>
            <a:rPr lang="it-IT" sz="1700" b="1" kern="1200" dirty="0"/>
            <a:t> and </a:t>
          </a:r>
          <a:r>
            <a:rPr lang="it-IT" sz="1700" b="1" kern="1200" dirty="0" err="1"/>
            <a:t>locations</a:t>
          </a:r>
          <a:r>
            <a:rPr lang="it-IT" sz="1700" b="1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b="1" kern="1200" dirty="0"/>
            <a:t>Create a </a:t>
          </a:r>
          <a:r>
            <a:rPr lang="it-IT" sz="1700" b="1" kern="1200" dirty="0" err="1"/>
            <a:t>swarm</a:t>
          </a:r>
          <a:r>
            <a:rPr lang="it-IT" sz="1700" b="1" kern="1200" dirty="0"/>
            <a:t> </a:t>
          </a:r>
          <a:r>
            <a:rPr lang="it-IT" sz="1700" b="1" kern="1200" dirty="0" err="1"/>
            <a:t>formation</a:t>
          </a:r>
          <a:r>
            <a:rPr lang="it-IT" sz="1700" b="1" kern="1200" dirty="0"/>
            <a:t> to </a:t>
          </a:r>
          <a:r>
            <a:rPr lang="it-IT" sz="1700" b="1" kern="1200" dirty="0" err="1"/>
            <a:t>measure</a:t>
          </a:r>
          <a:r>
            <a:rPr lang="it-IT" sz="1700" b="1" kern="1200" dirty="0"/>
            <a:t> the </a:t>
          </a:r>
          <a:r>
            <a:rPr lang="it-IT" sz="1700" b="1" kern="1200" dirty="0" err="1"/>
            <a:t>polluted</a:t>
          </a:r>
          <a:r>
            <a:rPr lang="it-IT" sz="1700" b="1" kern="1200" dirty="0"/>
            <a:t>-air </a:t>
          </a:r>
          <a:r>
            <a:rPr lang="it-IT" sz="1700" b="1" kern="1200" dirty="0" err="1"/>
            <a:t>distribution</a:t>
          </a:r>
          <a:r>
            <a:rPr lang="it-IT" sz="1700" b="1" kern="1200" dirty="0"/>
            <a:t>.</a:t>
          </a:r>
        </a:p>
      </dsp:txBody>
      <dsp:txXfrm rot="-5400000">
        <a:off x="867845" y="1135910"/>
        <a:ext cx="7322416" cy="727177"/>
      </dsp:txXfrm>
    </dsp:sp>
    <dsp:sp modelId="{0D04E3D9-693F-4B83-A7C0-946DED6458E5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/>
            <a:t>Sensor</a:t>
          </a:r>
        </a:p>
      </dsp:txBody>
      <dsp:txXfrm rot="-5400000">
        <a:off x="1" y="2623534"/>
        <a:ext cx="867844" cy="371933"/>
      </dsp:txXfrm>
    </dsp:sp>
    <dsp:sp modelId="{5F374800-080D-4302-9A2C-F79F77FF7DD5}">
      <dsp:nvSpPr>
        <dsp:cNvPr id="0" name=""/>
        <dsp:cNvSpPr/>
      </dsp:nvSpPr>
      <dsp:spPr>
        <a:xfrm rot="5400000">
          <a:off x="4145794" y="-1088336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b="1" kern="1200" dirty="0"/>
            <a:t>Use </a:t>
          </a:r>
          <a:r>
            <a:rPr lang="it-IT" sz="1700" b="1" kern="1200" dirty="0" err="1"/>
            <a:t>low</a:t>
          </a:r>
          <a:r>
            <a:rPr lang="it-IT" sz="1700" b="1" kern="1200" dirty="0"/>
            <a:t> </a:t>
          </a:r>
          <a:r>
            <a:rPr lang="it-IT" sz="1700" b="1" kern="1200" dirty="0" err="1"/>
            <a:t>cost</a:t>
          </a:r>
          <a:r>
            <a:rPr lang="it-IT" sz="1700" b="1" kern="1200" dirty="0"/>
            <a:t> </a:t>
          </a:r>
          <a:r>
            <a:rPr lang="it-IT" sz="1700" b="1" kern="1200" dirty="0" err="1"/>
            <a:t>sensors</a:t>
          </a:r>
          <a:r>
            <a:rPr lang="it-IT" sz="1700" b="1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b="1" kern="1200" dirty="0" err="1"/>
            <a:t>Choose</a:t>
          </a:r>
          <a:r>
            <a:rPr lang="it-IT" sz="1700" b="1" kern="1200" dirty="0"/>
            <a:t> the </a:t>
          </a:r>
          <a:r>
            <a:rPr lang="it-IT" sz="1700" b="1" kern="1200" dirty="0" err="1"/>
            <a:t>sensor</a:t>
          </a:r>
          <a:r>
            <a:rPr lang="it-IT" sz="1700" b="1" kern="1200" dirty="0"/>
            <a:t> </a:t>
          </a:r>
          <a:r>
            <a:rPr lang="it-IT" sz="1700" b="1" kern="1200" dirty="0" err="1"/>
            <a:t>as</a:t>
          </a:r>
          <a:r>
            <a:rPr lang="it-IT" sz="1700" b="1" kern="1200" dirty="0"/>
            <a:t> a </a:t>
          </a:r>
          <a:r>
            <a:rPr lang="it-IT" sz="1700" b="1" kern="1200" dirty="0" err="1"/>
            <a:t>function</a:t>
          </a:r>
          <a:r>
            <a:rPr lang="it-IT" sz="1700" b="1" kern="1200" dirty="0"/>
            <a:t> of the </a:t>
          </a:r>
          <a:r>
            <a:rPr lang="it-IT" sz="1700" b="1" kern="1200" dirty="0" err="1"/>
            <a:t>most</a:t>
          </a:r>
          <a:r>
            <a:rPr lang="it-IT" sz="1700" b="1" kern="1200" dirty="0"/>
            <a:t> </a:t>
          </a:r>
          <a:r>
            <a:rPr lang="it-IT" sz="1700" b="1" kern="1200" dirty="0" err="1"/>
            <a:t>polluted</a:t>
          </a:r>
          <a:r>
            <a:rPr lang="it-IT" sz="1700" b="1" kern="1200" dirty="0"/>
            <a:t>-air </a:t>
          </a:r>
          <a:r>
            <a:rPr lang="it-IT" sz="1700" b="1" kern="1200" dirty="0" err="1"/>
            <a:t>parameters</a:t>
          </a:r>
          <a:r>
            <a:rPr lang="it-IT" sz="1700" b="1" kern="1200" dirty="0"/>
            <a:t>.</a:t>
          </a:r>
        </a:p>
      </dsp:txBody>
      <dsp:txXfrm rot="-5400000">
        <a:off x="867845" y="2228952"/>
        <a:ext cx="7322416" cy="727177"/>
      </dsp:txXfrm>
    </dsp:sp>
    <dsp:sp modelId="{BE97846B-BA4B-41D7-BF5D-4023BFE9A5A4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/>
            <a:t>Data</a:t>
          </a:r>
        </a:p>
      </dsp:txBody>
      <dsp:txXfrm rot="-5400000">
        <a:off x="1" y="3716576"/>
        <a:ext cx="867844" cy="371933"/>
      </dsp:txXfrm>
    </dsp:sp>
    <dsp:sp modelId="{B642F476-E994-44A9-AD48-70BAD19A6C13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b="1" kern="1200" dirty="0" err="1"/>
            <a:t>Collect</a:t>
          </a:r>
          <a:r>
            <a:rPr lang="it-IT" sz="1700" b="1" kern="1200" dirty="0"/>
            <a:t> and </a:t>
          </a:r>
          <a:r>
            <a:rPr lang="it-IT" sz="1700" b="1" kern="1200" dirty="0" err="1"/>
            <a:t>analize</a:t>
          </a:r>
          <a:r>
            <a:rPr lang="it-IT" sz="1700" b="1" kern="1200" dirty="0"/>
            <a:t> data from </a:t>
          </a:r>
          <a:r>
            <a:rPr lang="it-IT" sz="1700" b="1" kern="1200" dirty="0" err="1"/>
            <a:t>sensors</a:t>
          </a:r>
          <a:r>
            <a:rPr lang="it-IT" sz="1700" b="1" kern="1200" dirty="0"/>
            <a:t> to produce a 3D </a:t>
          </a:r>
          <a:r>
            <a:rPr lang="it-IT" sz="1700" b="1" kern="1200" dirty="0" err="1"/>
            <a:t>distribution</a:t>
          </a:r>
          <a:r>
            <a:rPr lang="it-IT" sz="1700" b="1" kern="1200" dirty="0"/>
            <a:t> (</a:t>
          </a:r>
          <a:r>
            <a:rPr lang="it-IT" sz="1700" b="1" kern="1200" dirty="0" err="1"/>
            <a:t>vertical</a:t>
          </a:r>
          <a:r>
            <a:rPr lang="it-IT" sz="1700" b="1" kern="1200" dirty="0"/>
            <a:t> </a:t>
          </a:r>
          <a:r>
            <a:rPr lang="it-IT" sz="1700" b="1" kern="1200" dirty="0" err="1"/>
            <a:t>gradients</a:t>
          </a:r>
          <a:r>
            <a:rPr lang="it-IT" sz="1700" b="1" kern="1200" dirty="0"/>
            <a:t> and </a:t>
          </a:r>
          <a:r>
            <a:rPr lang="it-IT" sz="1700" b="1" kern="1200" dirty="0" err="1"/>
            <a:t>horizontal</a:t>
          </a:r>
          <a:r>
            <a:rPr lang="it-IT" sz="1700" b="1" kern="1200" dirty="0"/>
            <a:t> </a:t>
          </a:r>
          <a:r>
            <a:rPr lang="it-IT" sz="1700" b="1" kern="1200" dirty="0" err="1"/>
            <a:t>locations</a:t>
          </a:r>
          <a:r>
            <a:rPr lang="it-IT" sz="1700" b="1" kern="1200" dirty="0"/>
            <a:t>) of Air </a:t>
          </a:r>
          <a:r>
            <a:rPr lang="it-IT" sz="1700" b="1" kern="1200" dirty="0" err="1"/>
            <a:t>Pollutants</a:t>
          </a:r>
          <a:r>
            <a:rPr lang="it-IT" sz="1700" b="1" kern="1200" dirty="0"/>
            <a:t> over a </a:t>
          </a:r>
          <a:r>
            <a:rPr lang="it-IT" sz="1700" b="1" kern="1200" dirty="0" err="1"/>
            <a:t>limited</a:t>
          </a:r>
          <a:r>
            <a:rPr lang="it-IT" sz="1700" b="1" kern="1200" dirty="0"/>
            <a:t> area</a:t>
          </a:r>
        </a:p>
      </dsp:txBody>
      <dsp:txXfrm rot="-5400000">
        <a:off x="867845" y="3321993"/>
        <a:ext cx="7322416" cy="727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2AB06-6DE8-4700-8535-4F03EB3E64B8}">
      <dsp:nvSpPr>
        <dsp:cNvPr id="0" name=""/>
        <dsp:cNvSpPr/>
      </dsp:nvSpPr>
      <dsp:spPr>
        <a:xfrm>
          <a:off x="3529485" y="2803205"/>
          <a:ext cx="1938161" cy="193816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>
              <a:solidFill>
                <a:schemeClr val="bg1"/>
              </a:solidFill>
            </a:rPr>
            <a:t>Major Air </a:t>
          </a:r>
          <a:r>
            <a:rPr lang="it-IT" sz="2500" b="1" kern="1200" dirty="0" err="1">
              <a:solidFill>
                <a:schemeClr val="bg1"/>
              </a:solidFill>
            </a:rPr>
            <a:t>Pollutants</a:t>
          </a:r>
          <a:endParaRPr lang="it-IT" sz="2500" b="1" kern="1200" dirty="0">
            <a:solidFill>
              <a:schemeClr val="bg1"/>
            </a:solidFill>
          </a:endParaRPr>
        </a:p>
      </dsp:txBody>
      <dsp:txXfrm>
        <a:off x="3813322" y="3087042"/>
        <a:ext cx="1370487" cy="1370487"/>
      </dsp:txXfrm>
    </dsp:sp>
    <dsp:sp modelId="{64CC6422-C6F7-48E8-83CA-CA656AF314ED}">
      <dsp:nvSpPr>
        <dsp:cNvPr id="0" name=""/>
        <dsp:cNvSpPr/>
      </dsp:nvSpPr>
      <dsp:spPr>
        <a:xfrm rot="10800000">
          <a:off x="1270758" y="349609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55EAC1-1E82-442E-8E29-3217AF75EE66}">
      <dsp:nvSpPr>
        <dsp:cNvPr id="0" name=""/>
        <dsp:cNvSpPr/>
      </dsp:nvSpPr>
      <dsp:spPr>
        <a:xfrm>
          <a:off x="592401" y="3229600"/>
          <a:ext cx="1356713" cy="108537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/>
            <a:t>CO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/>
            <a:t>Carbon </a:t>
          </a:r>
          <a:r>
            <a:rPr lang="it-IT" sz="1100" kern="1200" dirty="0" err="1"/>
            <a:t>Monixide</a:t>
          </a:r>
          <a:endParaRPr lang="it-IT" sz="1100" kern="1200" dirty="0"/>
        </a:p>
      </dsp:txBody>
      <dsp:txXfrm>
        <a:off x="624190" y="3261389"/>
        <a:ext cx="1293135" cy="1021792"/>
      </dsp:txXfrm>
    </dsp:sp>
    <dsp:sp modelId="{A777868D-0161-4335-93F2-DF8AB76344B0}">
      <dsp:nvSpPr>
        <dsp:cNvPr id="0" name=""/>
        <dsp:cNvSpPr/>
      </dsp:nvSpPr>
      <dsp:spPr>
        <a:xfrm rot="12600000">
          <a:off x="1560218" y="241581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61DC04-E486-422C-9AC2-BD945886BED6}">
      <dsp:nvSpPr>
        <dsp:cNvPr id="0" name=""/>
        <dsp:cNvSpPr/>
      </dsp:nvSpPr>
      <dsp:spPr>
        <a:xfrm>
          <a:off x="1024846" y="1615696"/>
          <a:ext cx="1356713" cy="108537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/>
            <a:t>NO</a:t>
          </a:r>
          <a:r>
            <a:rPr lang="it-IT" sz="1400" b="1" kern="1200" baseline="-25000" dirty="0"/>
            <a:t>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 err="1"/>
            <a:t>Nitrogen</a:t>
          </a:r>
          <a:r>
            <a:rPr lang="it-IT" sz="1100" kern="1200" dirty="0"/>
            <a:t> </a:t>
          </a:r>
          <a:r>
            <a:rPr lang="it-IT" sz="1100" kern="1200" dirty="0" err="1"/>
            <a:t>Monoxide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 err="1"/>
            <a:t>Nitrogen</a:t>
          </a:r>
          <a:r>
            <a:rPr lang="it-IT" sz="1100" kern="1200" dirty="0"/>
            <a:t> </a:t>
          </a:r>
          <a:r>
            <a:rPr lang="it-IT" sz="1100" kern="1200" dirty="0" err="1"/>
            <a:t>Dioxide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/>
            <a:t>…</a:t>
          </a:r>
        </a:p>
      </dsp:txBody>
      <dsp:txXfrm>
        <a:off x="1056635" y="1647485"/>
        <a:ext cx="1293135" cy="1021792"/>
      </dsp:txXfrm>
    </dsp:sp>
    <dsp:sp modelId="{6B79BA6D-43D7-4B95-B9EB-84AE1FC3CDE5}">
      <dsp:nvSpPr>
        <dsp:cNvPr id="0" name=""/>
        <dsp:cNvSpPr/>
      </dsp:nvSpPr>
      <dsp:spPr>
        <a:xfrm rot="14400000">
          <a:off x="2351038" y="162499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5503AD-6DC9-452B-946C-1531820E4066}">
      <dsp:nvSpPr>
        <dsp:cNvPr id="0" name=""/>
        <dsp:cNvSpPr/>
      </dsp:nvSpPr>
      <dsp:spPr>
        <a:xfrm>
          <a:off x="2206305" y="434237"/>
          <a:ext cx="1356713" cy="1085370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/>
            <a:t>O</a:t>
          </a:r>
          <a:r>
            <a:rPr lang="it-IT" sz="1400" b="1" kern="1200" baseline="-25000" dirty="0"/>
            <a:t>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 err="1"/>
            <a:t>Ozone</a:t>
          </a:r>
          <a:endParaRPr lang="it-IT" sz="1100" kern="1200" dirty="0"/>
        </a:p>
      </dsp:txBody>
      <dsp:txXfrm>
        <a:off x="2238094" y="466026"/>
        <a:ext cx="1293135" cy="1021792"/>
      </dsp:txXfrm>
    </dsp:sp>
    <dsp:sp modelId="{0BAA2E87-7D74-486C-9780-A2679FB4E372}">
      <dsp:nvSpPr>
        <dsp:cNvPr id="0" name=""/>
        <dsp:cNvSpPr/>
      </dsp:nvSpPr>
      <dsp:spPr>
        <a:xfrm rot="16200000">
          <a:off x="3431317" y="133553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F8EC84-3C47-4B12-824C-754CB85D6255}">
      <dsp:nvSpPr>
        <dsp:cNvPr id="0" name=""/>
        <dsp:cNvSpPr/>
      </dsp:nvSpPr>
      <dsp:spPr>
        <a:xfrm>
          <a:off x="3820209" y="1792"/>
          <a:ext cx="1356713" cy="1085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/>
            <a:t>SO</a:t>
          </a:r>
          <a:r>
            <a:rPr lang="it-IT" sz="1400" b="1" kern="1200" baseline="-25000" dirty="0"/>
            <a:t>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 err="1"/>
            <a:t>Sulfur</a:t>
          </a:r>
          <a:r>
            <a:rPr lang="it-IT" sz="1100" kern="1200" dirty="0"/>
            <a:t> </a:t>
          </a:r>
          <a:r>
            <a:rPr lang="it-IT" sz="1100" kern="1200" dirty="0" err="1"/>
            <a:t>Dioxide</a:t>
          </a:r>
          <a:endParaRPr lang="it-IT" sz="1100" kern="1200" dirty="0"/>
        </a:p>
      </dsp:txBody>
      <dsp:txXfrm>
        <a:off x="3851998" y="33581"/>
        <a:ext cx="1293135" cy="1021792"/>
      </dsp:txXfrm>
    </dsp:sp>
    <dsp:sp modelId="{79C19FB9-098F-411E-8D67-9F0D5B7D5FA8}">
      <dsp:nvSpPr>
        <dsp:cNvPr id="0" name=""/>
        <dsp:cNvSpPr/>
      </dsp:nvSpPr>
      <dsp:spPr>
        <a:xfrm rot="18000000">
          <a:off x="4511597" y="162499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C4E491-FBF4-4786-BC9E-B77CAB692D2D}">
      <dsp:nvSpPr>
        <dsp:cNvPr id="0" name=""/>
        <dsp:cNvSpPr/>
      </dsp:nvSpPr>
      <dsp:spPr>
        <a:xfrm>
          <a:off x="5434113" y="434237"/>
          <a:ext cx="1356713" cy="10853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/>
            <a:t>PM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 err="1"/>
            <a:t>Particulate</a:t>
          </a:r>
          <a:r>
            <a:rPr lang="it-IT" sz="1100" kern="1200" dirty="0"/>
            <a:t> </a:t>
          </a:r>
          <a:r>
            <a:rPr lang="it-IT" sz="1100" kern="1200" dirty="0" err="1"/>
            <a:t>Matter</a:t>
          </a:r>
          <a:endParaRPr lang="it-IT" sz="1100" kern="1200" dirty="0"/>
        </a:p>
      </dsp:txBody>
      <dsp:txXfrm>
        <a:off x="5465902" y="466026"/>
        <a:ext cx="1293135" cy="1021792"/>
      </dsp:txXfrm>
    </dsp:sp>
    <dsp:sp modelId="{86A155F9-6F1C-4D34-8BAD-0D112C36C232}">
      <dsp:nvSpPr>
        <dsp:cNvPr id="0" name=""/>
        <dsp:cNvSpPr/>
      </dsp:nvSpPr>
      <dsp:spPr>
        <a:xfrm rot="19800000">
          <a:off x="5302417" y="241581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24FA9E-061C-479D-A8B2-DA333CEEE6D7}">
      <dsp:nvSpPr>
        <dsp:cNvPr id="0" name=""/>
        <dsp:cNvSpPr/>
      </dsp:nvSpPr>
      <dsp:spPr>
        <a:xfrm>
          <a:off x="6615573" y="1615696"/>
          <a:ext cx="1356713" cy="108537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/>
            <a:t>Pb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kern="1200" dirty="0"/>
            <a:t>Lead</a:t>
          </a:r>
        </a:p>
      </dsp:txBody>
      <dsp:txXfrm>
        <a:off x="6647362" y="1647485"/>
        <a:ext cx="1293135" cy="1021792"/>
      </dsp:txXfrm>
    </dsp:sp>
    <dsp:sp modelId="{B6EEB4AA-7FF8-400D-B54E-9B27F56BE1D3}">
      <dsp:nvSpPr>
        <dsp:cNvPr id="0" name=""/>
        <dsp:cNvSpPr/>
      </dsp:nvSpPr>
      <dsp:spPr>
        <a:xfrm>
          <a:off x="5591877" y="3496098"/>
          <a:ext cx="2134497" cy="5523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2D2ED5-4973-4DBF-9771-3CDF0652273A}">
      <dsp:nvSpPr>
        <dsp:cNvPr id="0" name=""/>
        <dsp:cNvSpPr/>
      </dsp:nvSpPr>
      <dsp:spPr>
        <a:xfrm>
          <a:off x="7048017" y="3229600"/>
          <a:ext cx="1356713" cy="108537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err="1"/>
            <a:t>VOCs</a:t>
          </a:r>
          <a:endParaRPr lang="it-IT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100" b="0" i="0" kern="1200" dirty="0"/>
            <a:t>Volatile </a:t>
          </a:r>
          <a:r>
            <a:rPr lang="it-IT" sz="1100" b="0" i="0" kern="1200" dirty="0" err="1"/>
            <a:t>Organic</a:t>
          </a:r>
          <a:r>
            <a:rPr lang="it-IT" sz="1100" b="0" i="0" kern="1200" dirty="0"/>
            <a:t> </a:t>
          </a:r>
          <a:r>
            <a:rPr lang="it-IT" sz="1100" b="0" i="0" kern="1200" dirty="0" err="1"/>
            <a:t>Compounds</a:t>
          </a:r>
          <a:endParaRPr lang="it-IT" sz="1100" b="0" i="0" kern="1200" dirty="0"/>
        </a:p>
      </dsp:txBody>
      <dsp:txXfrm>
        <a:off x="7079806" y="3261389"/>
        <a:ext cx="1293135" cy="1021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94C2E-5881-4A91-92DF-2AC70E9B17E6}">
      <dsp:nvSpPr>
        <dsp:cNvPr id="0" name=""/>
        <dsp:cNvSpPr/>
      </dsp:nvSpPr>
      <dsp:spPr>
        <a:xfrm>
          <a:off x="2702415" y="2133210"/>
          <a:ext cx="3741793" cy="2438948"/>
        </a:xfrm>
        <a:prstGeom prst="ellipse">
          <a:avLst/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cene3d>
            <a:camera prst="orthographicFront"/>
            <a:lightRig rig="threePt" dir="t"/>
          </a:scene3d>
          <a:sp3d extrusionH="57150">
            <a:bevelT w="38100" h="38100"/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b="1" kern="1200" dirty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b="1" kern="1200" dirty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b="1" kern="1200" dirty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b="1" kern="1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Quadcopter</a:t>
          </a:r>
          <a:endParaRPr lang="it-IT" sz="3200" b="1" kern="1200" dirty="0"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250388" y="2490386"/>
        <a:ext cx="2645847" cy="1724596"/>
      </dsp:txXfrm>
    </dsp:sp>
    <dsp:sp modelId="{5363D191-053C-4DDB-92EE-871A96ACCE72}">
      <dsp:nvSpPr>
        <dsp:cNvPr id="0" name=""/>
        <dsp:cNvSpPr/>
      </dsp:nvSpPr>
      <dsp:spPr>
        <a:xfrm rot="16131470">
          <a:off x="4337286" y="1532642"/>
          <a:ext cx="408525" cy="45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900" kern="1200"/>
        </a:p>
      </dsp:txBody>
      <dsp:txXfrm rot="10800000">
        <a:off x="4399786" y="1684670"/>
        <a:ext cx="285968" cy="272286"/>
      </dsp:txXfrm>
    </dsp:sp>
    <dsp:sp modelId="{4F0294E9-D3A7-4850-91E4-217B68B58143}">
      <dsp:nvSpPr>
        <dsp:cNvPr id="0" name=""/>
        <dsp:cNvSpPr/>
      </dsp:nvSpPr>
      <dsp:spPr>
        <a:xfrm>
          <a:off x="3781723" y="-51001"/>
          <a:ext cx="1475644" cy="1413792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err="1"/>
            <a:t>Autonomy</a:t>
          </a:r>
          <a:endParaRPr lang="it-IT" sz="1200" b="1" kern="1200" dirty="0"/>
        </a:p>
      </dsp:txBody>
      <dsp:txXfrm>
        <a:off x="3997826" y="156044"/>
        <a:ext cx="1043438" cy="999702"/>
      </dsp:txXfrm>
    </dsp:sp>
    <dsp:sp modelId="{B3A01AE2-52C4-4F86-B09D-3E5493D7EEB0}">
      <dsp:nvSpPr>
        <dsp:cNvPr id="0" name=""/>
        <dsp:cNvSpPr/>
      </dsp:nvSpPr>
      <dsp:spPr>
        <a:xfrm rot="18961135">
          <a:off x="5740309" y="1634687"/>
          <a:ext cx="756189" cy="45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900" kern="1200"/>
        </a:p>
      </dsp:txBody>
      <dsp:txXfrm>
        <a:off x="5759398" y="1772719"/>
        <a:ext cx="620046" cy="272286"/>
      </dsp:txXfrm>
    </dsp:sp>
    <dsp:sp modelId="{E5CB9053-C68F-46FF-9577-2BB13886D680}">
      <dsp:nvSpPr>
        <dsp:cNvPr id="0" name=""/>
        <dsp:cNvSpPr/>
      </dsp:nvSpPr>
      <dsp:spPr>
        <a:xfrm>
          <a:off x="6448092" y="73251"/>
          <a:ext cx="1473575" cy="1518275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err="1"/>
            <a:t>Safety</a:t>
          </a:r>
          <a:endParaRPr lang="it-IT" sz="1200" b="1" kern="1200" dirty="0"/>
        </a:p>
      </dsp:txBody>
      <dsp:txXfrm>
        <a:off x="6663892" y="295597"/>
        <a:ext cx="1041975" cy="1073583"/>
      </dsp:txXfrm>
    </dsp:sp>
    <dsp:sp modelId="{4124D488-8D2F-43BE-98F3-8B09F31544DA}">
      <dsp:nvSpPr>
        <dsp:cNvPr id="0" name=""/>
        <dsp:cNvSpPr/>
      </dsp:nvSpPr>
      <dsp:spPr>
        <a:xfrm rot="20727592">
          <a:off x="6505010" y="2559763"/>
          <a:ext cx="501228" cy="45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900" kern="1200"/>
        </a:p>
      </dsp:txBody>
      <dsp:txXfrm>
        <a:off x="6507190" y="2667615"/>
        <a:ext cx="365085" cy="272286"/>
      </dsp:txXfrm>
    </dsp:sp>
    <dsp:sp modelId="{7B83FC0C-9736-4FA3-B94E-437EEBB4274E}">
      <dsp:nvSpPr>
        <dsp:cNvPr id="0" name=""/>
        <dsp:cNvSpPr/>
      </dsp:nvSpPr>
      <dsp:spPr>
        <a:xfrm>
          <a:off x="7205483" y="1775320"/>
          <a:ext cx="1398963" cy="142649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err="1"/>
            <a:t>PayLoad</a:t>
          </a:r>
          <a:r>
            <a:rPr lang="it-IT" sz="1400" b="1" kern="1200" dirty="0"/>
            <a:t> </a:t>
          </a:r>
          <a:r>
            <a:rPr lang="it-IT" sz="1400" b="1" kern="1200" dirty="0" err="1"/>
            <a:t>Transport</a:t>
          </a:r>
          <a:endParaRPr lang="it-IT" sz="1400" b="1" kern="1200" dirty="0"/>
        </a:p>
      </dsp:txBody>
      <dsp:txXfrm>
        <a:off x="7410356" y="1984226"/>
        <a:ext cx="989217" cy="1008687"/>
      </dsp:txXfrm>
    </dsp:sp>
    <dsp:sp modelId="{1F318864-0CC2-4007-97EC-6C1F8543F2FE}">
      <dsp:nvSpPr>
        <dsp:cNvPr id="0" name=""/>
        <dsp:cNvSpPr/>
      </dsp:nvSpPr>
      <dsp:spPr>
        <a:xfrm rot="11439408">
          <a:off x="2109397" y="2706949"/>
          <a:ext cx="476250" cy="45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900" kern="1200"/>
        </a:p>
      </dsp:txBody>
      <dsp:txXfrm rot="10800000">
        <a:off x="2244366" y="2810299"/>
        <a:ext cx="340107" cy="272286"/>
      </dsp:txXfrm>
    </dsp:sp>
    <dsp:sp modelId="{233026E8-8072-49CF-B796-79D01ABB34DE}">
      <dsp:nvSpPr>
        <dsp:cNvPr id="0" name=""/>
        <dsp:cNvSpPr/>
      </dsp:nvSpPr>
      <dsp:spPr>
        <a:xfrm>
          <a:off x="350575" y="1968396"/>
          <a:ext cx="1557130" cy="1472387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dirty="0"/>
            <a:t>Small System</a:t>
          </a:r>
        </a:p>
      </dsp:txBody>
      <dsp:txXfrm>
        <a:off x="578611" y="2184022"/>
        <a:ext cx="1101058" cy="1041135"/>
      </dsp:txXfrm>
    </dsp:sp>
    <dsp:sp modelId="{64B3FFC1-7D97-42BE-9163-6B309F66EC49}">
      <dsp:nvSpPr>
        <dsp:cNvPr id="0" name=""/>
        <dsp:cNvSpPr/>
      </dsp:nvSpPr>
      <dsp:spPr>
        <a:xfrm rot="13362990">
          <a:off x="2690447" y="1703874"/>
          <a:ext cx="685704" cy="453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900" kern="1200"/>
        </a:p>
      </dsp:txBody>
      <dsp:txXfrm rot="10800000">
        <a:off x="2808532" y="1840814"/>
        <a:ext cx="549561" cy="272286"/>
      </dsp:txXfrm>
    </dsp:sp>
    <dsp:sp modelId="{C6A319E7-590F-4FEE-B887-105F3F69FDAC}">
      <dsp:nvSpPr>
        <dsp:cNvPr id="0" name=""/>
        <dsp:cNvSpPr/>
      </dsp:nvSpPr>
      <dsp:spPr>
        <a:xfrm>
          <a:off x="1260928" y="237025"/>
          <a:ext cx="1478767" cy="147998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Characteristic of flying formation</a:t>
          </a:r>
          <a:endParaRPr lang="it-IT" sz="1400" b="1" kern="1200" dirty="0"/>
        </a:p>
      </dsp:txBody>
      <dsp:txXfrm>
        <a:off x="1477488" y="453763"/>
        <a:ext cx="1045647" cy="1046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BAC16-1BBF-4267-8B16-8F93D0B6F62E}">
      <dsp:nvSpPr>
        <dsp:cNvPr id="0" name=""/>
        <dsp:cNvSpPr/>
      </dsp:nvSpPr>
      <dsp:spPr>
        <a:xfrm>
          <a:off x="269510" y="1937"/>
          <a:ext cx="2689118" cy="72066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These images report the flow generated by a rotor.</a:t>
          </a:r>
          <a:endParaRPr lang="it-IT" sz="1800" b="1" kern="1200" dirty="0"/>
        </a:p>
      </dsp:txBody>
      <dsp:txXfrm>
        <a:off x="290618" y="23045"/>
        <a:ext cx="2646902" cy="678448"/>
      </dsp:txXfrm>
    </dsp:sp>
    <dsp:sp modelId="{78A56D1F-A6DB-42BD-BC6F-B69140AD3BEE}">
      <dsp:nvSpPr>
        <dsp:cNvPr id="0" name=""/>
        <dsp:cNvSpPr/>
      </dsp:nvSpPr>
      <dsp:spPr>
        <a:xfrm rot="5400000">
          <a:off x="1478944" y="740617"/>
          <a:ext cx="270249" cy="32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516780" y="767642"/>
        <a:ext cx="194578" cy="189174"/>
      </dsp:txXfrm>
    </dsp:sp>
    <dsp:sp modelId="{0AE7B6A2-8E58-41B9-97B5-BECD0230073D}">
      <dsp:nvSpPr>
        <dsp:cNvPr id="0" name=""/>
        <dsp:cNvSpPr/>
      </dsp:nvSpPr>
      <dsp:spPr>
        <a:xfrm>
          <a:off x="269510" y="1082933"/>
          <a:ext cx="2689118" cy="72066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Fluid dynamic study of an entire quadcopter.</a:t>
          </a:r>
          <a:endParaRPr lang="it-IT" sz="1800" b="1" kern="1200" dirty="0"/>
        </a:p>
      </dsp:txBody>
      <dsp:txXfrm>
        <a:off x="290618" y="1104041"/>
        <a:ext cx="2646902" cy="678448"/>
      </dsp:txXfrm>
    </dsp:sp>
    <dsp:sp modelId="{9DDF7630-761B-495F-828F-BA30DCA3456A}">
      <dsp:nvSpPr>
        <dsp:cNvPr id="0" name=""/>
        <dsp:cNvSpPr/>
      </dsp:nvSpPr>
      <dsp:spPr>
        <a:xfrm rot="5400000">
          <a:off x="1478944" y="1821614"/>
          <a:ext cx="270249" cy="32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516780" y="1848639"/>
        <a:ext cx="194578" cy="189174"/>
      </dsp:txXfrm>
    </dsp:sp>
    <dsp:sp modelId="{93B97140-AED2-49A4-99D1-CEC753690D6A}">
      <dsp:nvSpPr>
        <dsp:cNvPr id="0" name=""/>
        <dsp:cNvSpPr/>
      </dsp:nvSpPr>
      <dsp:spPr>
        <a:xfrm>
          <a:off x="269510" y="2163929"/>
          <a:ext cx="2689118" cy="72066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Fluid dynamic study of the system including sensors</a:t>
          </a:r>
          <a:endParaRPr lang="it-IT" sz="1800" b="1" kern="1200" dirty="0"/>
        </a:p>
      </dsp:txBody>
      <dsp:txXfrm>
        <a:off x="290618" y="2185037"/>
        <a:ext cx="2646902" cy="678448"/>
      </dsp:txXfrm>
    </dsp:sp>
    <dsp:sp modelId="{D4D94DC4-55F0-4D4E-AD13-6D733BE669D7}">
      <dsp:nvSpPr>
        <dsp:cNvPr id="0" name=""/>
        <dsp:cNvSpPr/>
      </dsp:nvSpPr>
      <dsp:spPr>
        <a:xfrm rot="5400000">
          <a:off x="1485790" y="2893482"/>
          <a:ext cx="256558" cy="32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 rot="-5400000">
        <a:off x="1516781" y="2927352"/>
        <a:ext cx="194578" cy="179591"/>
      </dsp:txXfrm>
    </dsp:sp>
    <dsp:sp modelId="{35BE3D5B-9EF9-4CF6-BB11-1F78E5C6ECE0}">
      <dsp:nvSpPr>
        <dsp:cNvPr id="0" name=""/>
        <dsp:cNvSpPr/>
      </dsp:nvSpPr>
      <dsp:spPr>
        <a:xfrm>
          <a:off x="269510" y="3226671"/>
          <a:ext cx="2689118" cy="720664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err="1" smtClean="0"/>
            <a:t>Static</a:t>
          </a:r>
          <a:r>
            <a:rPr lang="it-IT" sz="1800" b="1" kern="1200" dirty="0" smtClean="0"/>
            <a:t> and </a:t>
          </a:r>
          <a:r>
            <a:rPr lang="it-IT" sz="1800" b="1" kern="1200" dirty="0" err="1" smtClean="0"/>
            <a:t>dinamic</a:t>
          </a:r>
          <a:r>
            <a:rPr lang="it-IT" sz="1800" b="1" kern="1200" dirty="0" smtClean="0"/>
            <a:t> </a:t>
          </a:r>
          <a:r>
            <a:rPr lang="it-IT" sz="1800" b="1" kern="1200" dirty="0" err="1" smtClean="0"/>
            <a:t>fluid</a:t>
          </a:r>
          <a:r>
            <a:rPr lang="it-IT" sz="1800" b="1" kern="1200" dirty="0" smtClean="0"/>
            <a:t> </a:t>
          </a:r>
          <a:r>
            <a:rPr lang="it-IT" sz="1800" b="1" kern="1200" dirty="0" err="1" smtClean="0"/>
            <a:t>dynamic</a:t>
          </a:r>
          <a:r>
            <a:rPr lang="it-IT" sz="1800" b="1" kern="1200" dirty="0" smtClean="0"/>
            <a:t> </a:t>
          </a:r>
          <a:r>
            <a:rPr lang="it-IT" sz="1800" b="1" kern="1200" dirty="0" err="1" smtClean="0"/>
            <a:t>study</a:t>
          </a:r>
          <a:endParaRPr lang="it-IT" sz="1800" b="1" kern="1200" dirty="0"/>
        </a:p>
      </dsp:txBody>
      <dsp:txXfrm>
        <a:off x="290618" y="3247779"/>
        <a:ext cx="2646902" cy="6784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1AF18-5289-40AC-ACD0-20EF620F9BFE}">
      <dsp:nvSpPr>
        <dsp:cNvPr id="0" name=""/>
        <dsp:cNvSpPr/>
      </dsp:nvSpPr>
      <dsp:spPr>
        <a:xfrm>
          <a:off x="4486125" y="0"/>
          <a:ext cx="1920299" cy="4864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b="1" kern="1200" dirty="0" err="1"/>
            <a:t>Challenges</a:t>
          </a:r>
          <a:endParaRPr lang="it-IT" sz="2700" b="1" kern="1200" dirty="0"/>
        </a:p>
      </dsp:txBody>
      <dsp:txXfrm>
        <a:off x="4486125" y="0"/>
        <a:ext cx="1920299" cy="1459400"/>
      </dsp:txXfrm>
    </dsp:sp>
    <dsp:sp modelId="{37402A56-F37A-4A48-A13E-D460ADBBCC18}">
      <dsp:nvSpPr>
        <dsp:cNvPr id="0" name=""/>
        <dsp:cNvSpPr/>
      </dsp:nvSpPr>
      <dsp:spPr>
        <a:xfrm>
          <a:off x="2244206" y="0"/>
          <a:ext cx="1920299" cy="4864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b="1" kern="1200" dirty="0" err="1"/>
            <a:t>Possible</a:t>
          </a:r>
          <a:r>
            <a:rPr lang="it-IT" sz="2700" b="1" kern="1200" dirty="0"/>
            <a:t> Solution</a:t>
          </a:r>
        </a:p>
      </dsp:txBody>
      <dsp:txXfrm>
        <a:off x="2244206" y="0"/>
        <a:ext cx="1920299" cy="1459400"/>
      </dsp:txXfrm>
    </dsp:sp>
    <dsp:sp modelId="{9FB7F06E-BD29-405A-9E42-797CE75B7B1C}">
      <dsp:nvSpPr>
        <dsp:cNvPr id="0" name=""/>
        <dsp:cNvSpPr/>
      </dsp:nvSpPr>
      <dsp:spPr>
        <a:xfrm>
          <a:off x="2286" y="0"/>
          <a:ext cx="1920299" cy="4864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b="1" kern="1200" dirty="0" err="1"/>
            <a:t>Problem</a:t>
          </a:r>
          <a:endParaRPr lang="it-IT" sz="2700" b="1" kern="1200" dirty="0"/>
        </a:p>
      </dsp:txBody>
      <dsp:txXfrm>
        <a:off x="2286" y="0"/>
        <a:ext cx="1920299" cy="1459400"/>
      </dsp:txXfrm>
    </dsp:sp>
    <dsp:sp modelId="{BCB33556-5DA0-44C3-A324-E58BFE2D6BE4}">
      <dsp:nvSpPr>
        <dsp:cNvPr id="0" name=""/>
        <dsp:cNvSpPr/>
      </dsp:nvSpPr>
      <dsp:spPr>
        <a:xfrm>
          <a:off x="163096" y="2893880"/>
          <a:ext cx="1608095" cy="804047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/>
            <a:t>Sensor position</a:t>
          </a:r>
        </a:p>
      </dsp:txBody>
      <dsp:txXfrm>
        <a:off x="186646" y="2917430"/>
        <a:ext cx="1560995" cy="756947"/>
      </dsp:txXfrm>
    </dsp:sp>
    <dsp:sp modelId="{5E3A6986-8BDB-481E-8A27-28D169B97DED}">
      <dsp:nvSpPr>
        <dsp:cNvPr id="0" name=""/>
        <dsp:cNvSpPr/>
      </dsp:nvSpPr>
      <dsp:spPr>
        <a:xfrm rot="18770822">
          <a:off x="1619872" y="2934283"/>
          <a:ext cx="945878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945878" y="14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69164" y="2925511"/>
        <a:ext cx="47293" cy="47293"/>
      </dsp:txXfrm>
    </dsp:sp>
    <dsp:sp modelId="{89B59D9E-3F21-47EF-8580-2ECA39974160}">
      <dsp:nvSpPr>
        <dsp:cNvPr id="0" name=""/>
        <dsp:cNvSpPr/>
      </dsp:nvSpPr>
      <dsp:spPr>
        <a:xfrm>
          <a:off x="2414430" y="2200389"/>
          <a:ext cx="1608095" cy="804047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>
              <a:solidFill>
                <a:schemeClr val="bg1"/>
              </a:solidFill>
            </a:rPr>
            <a:t>On UAV</a:t>
          </a:r>
        </a:p>
      </dsp:txBody>
      <dsp:txXfrm>
        <a:off x="2437980" y="2223939"/>
        <a:ext cx="1560995" cy="756947"/>
      </dsp:txXfrm>
    </dsp:sp>
    <dsp:sp modelId="{4EB97EA3-ADCD-4423-AAEA-376F27CC2571}">
      <dsp:nvSpPr>
        <dsp:cNvPr id="0" name=""/>
        <dsp:cNvSpPr/>
      </dsp:nvSpPr>
      <dsp:spPr>
        <a:xfrm rot="19457599">
          <a:off x="3948070" y="2356374"/>
          <a:ext cx="792150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792150" y="14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324341" y="2351445"/>
        <a:ext cx="39607" cy="39607"/>
      </dsp:txXfrm>
    </dsp:sp>
    <dsp:sp modelId="{C245E1EF-B829-444A-BA7F-CCCF0A24A826}">
      <dsp:nvSpPr>
        <dsp:cNvPr id="0" name=""/>
        <dsp:cNvSpPr/>
      </dsp:nvSpPr>
      <dsp:spPr>
        <a:xfrm>
          <a:off x="4665764" y="1738061"/>
          <a:ext cx="1608095" cy="80404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 err="1"/>
            <a:t>Weight</a:t>
          </a:r>
          <a:endParaRPr lang="it-IT" sz="2500" b="1" kern="1200" dirty="0"/>
        </a:p>
      </dsp:txBody>
      <dsp:txXfrm>
        <a:off x="4689314" y="1761611"/>
        <a:ext cx="1560995" cy="756947"/>
      </dsp:txXfrm>
    </dsp:sp>
    <dsp:sp modelId="{79FC3BAF-56C7-4022-A040-F6E33E83D067}">
      <dsp:nvSpPr>
        <dsp:cNvPr id="0" name=""/>
        <dsp:cNvSpPr/>
      </dsp:nvSpPr>
      <dsp:spPr>
        <a:xfrm rot="2142401">
          <a:off x="3948070" y="2818701"/>
          <a:ext cx="792150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792150" y="14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324341" y="2813773"/>
        <a:ext cx="39607" cy="39607"/>
      </dsp:txXfrm>
    </dsp:sp>
    <dsp:sp modelId="{FC9391DD-42C4-49E8-B6DA-3C15740BE99D}">
      <dsp:nvSpPr>
        <dsp:cNvPr id="0" name=""/>
        <dsp:cNvSpPr/>
      </dsp:nvSpPr>
      <dsp:spPr>
        <a:xfrm>
          <a:off x="4665764" y="2662716"/>
          <a:ext cx="1608095" cy="80404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 err="1"/>
            <a:t>Stability</a:t>
          </a:r>
          <a:endParaRPr lang="it-IT" sz="2500" b="1" kern="1200" dirty="0"/>
        </a:p>
      </dsp:txBody>
      <dsp:txXfrm>
        <a:off x="4689314" y="2686266"/>
        <a:ext cx="1560995" cy="756947"/>
      </dsp:txXfrm>
    </dsp:sp>
    <dsp:sp modelId="{B9280753-4F5D-402B-A0CB-FB8ECBC77D33}">
      <dsp:nvSpPr>
        <dsp:cNvPr id="0" name=""/>
        <dsp:cNvSpPr/>
      </dsp:nvSpPr>
      <dsp:spPr>
        <a:xfrm rot="2829178">
          <a:off x="1619872" y="3627774"/>
          <a:ext cx="945878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945878" y="14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69164" y="3619003"/>
        <a:ext cx="47293" cy="47293"/>
      </dsp:txXfrm>
    </dsp:sp>
    <dsp:sp modelId="{138EB9AB-6857-4FA5-B0D0-C349FCDA9A75}">
      <dsp:nvSpPr>
        <dsp:cNvPr id="0" name=""/>
        <dsp:cNvSpPr/>
      </dsp:nvSpPr>
      <dsp:spPr>
        <a:xfrm>
          <a:off x="2414430" y="3587371"/>
          <a:ext cx="1608095" cy="80404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/>
            <a:t>On Boom</a:t>
          </a:r>
        </a:p>
      </dsp:txBody>
      <dsp:txXfrm>
        <a:off x="2437980" y="3610921"/>
        <a:ext cx="1560995" cy="756947"/>
      </dsp:txXfrm>
    </dsp:sp>
    <dsp:sp modelId="{6823E2CB-3B97-47C5-BA0C-6CF6757DF8D1}">
      <dsp:nvSpPr>
        <dsp:cNvPr id="0" name=""/>
        <dsp:cNvSpPr/>
      </dsp:nvSpPr>
      <dsp:spPr>
        <a:xfrm>
          <a:off x="4022526" y="3974520"/>
          <a:ext cx="643238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643238" y="148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328064" y="3973314"/>
        <a:ext cx="32161" cy="32161"/>
      </dsp:txXfrm>
    </dsp:sp>
    <dsp:sp modelId="{25D846D3-2226-4EF9-A639-F7590224AF5D}">
      <dsp:nvSpPr>
        <dsp:cNvPr id="0" name=""/>
        <dsp:cNvSpPr/>
      </dsp:nvSpPr>
      <dsp:spPr>
        <a:xfrm>
          <a:off x="4665764" y="3587371"/>
          <a:ext cx="1608095" cy="80404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b="1" kern="1200" dirty="0" err="1"/>
            <a:t>Turbolence</a:t>
          </a:r>
          <a:endParaRPr lang="it-IT" sz="2500" b="1" kern="1200" dirty="0"/>
        </a:p>
      </dsp:txBody>
      <dsp:txXfrm>
        <a:off x="4689314" y="3610921"/>
        <a:ext cx="1560995" cy="756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DBE0A-77DF-492E-B03B-8D19E323FF49}">
      <dsp:nvSpPr>
        <dsp:cNvPr id="0" name=""/>
        <dsp:cNvSpPr/>
      </dsp:nvSpPr>
      <dsp:spPr>
        <a:xfrm>
          <a:off x="4078806" y="1275003"/>
          <a:ext cx="2947244" cy="198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62"/>
              </a:lnTo>
              <a:lnTo>
                <a:pt x="2947244" y="1729762"/>
              </a:lnTo>
              <a:lnTo>
                <a:pt x="2947244" y="1982391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244DC-C124-4592-8744-B9C142843B14}">
      <dsp:nvSpPr>
        <dsp:cNvPr id="0" name=""/>
        <dsp:cNvSpPr/>
      </dsp:nvSpPr>
      <dsp:spPr>
        <a:xfrm>
          <a:off x="4033086" y="1275003"/>
          <a:ext cx="91440" cy="1982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9762"/>
              </a:lnTo>
              <a:lnTo>
                <a:pt x="81713" y="1729762"/>
              </a:lnTo>
              <a:lnTo>
                <a:pt x="81713" y="1982391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04FD0-DA4A-4027-8F3D-4F156617A627}">
      <dsp:nvSpPr>
        <dsp:cNvPr id="0" name=""/>
        <dsp:cNvSpPr/>
      </dsp:nvSpPr>
      <dsp:spPr>
        <a:xfrm>
          <a:off x="1203548" y="1275003"/>
          <a:ext cx="2875257" cy="1982391"/>
        </a:xfrm>
        <a:custGeom>
          <a:avLst/>
          <a:gdLst/>
          <a:ahLst/>
          <a:cxnLst/>
          <a:rect l="0" t="0" r="0" b="0"/>
          <a:pathLst>
            <a:path>
              <a:moveTo>
                <a:pt x="2875257" y="0"/>
              </a:moveTo>
              <a:lnTo>
                <a:pt x="2875257" y="1729762"/>
              </a:lnTo>
              <a:lnTo>
                <a:pt x="0" y="1729762"/>
              </a:lnTo>
              <a:lnTo>
                <a:pt x="0" y="1982391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AA4C3-E818-4DF6-BDD1-6AB2928BE97F}">
      <dsp:nvSpPr>
        <dsp:cNvPr id="0" name=""/>
        <dsp:cNvSpPr/>
      </dsp:nvSpPr>
      <dsp:spPr>
        <a:xfrm>
          <a:off x="2314612" y="72006"/>
          <a:ext cx="3528388" cy="120299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7FB1-BCA1-411C-BCF1-6CA5D1A190DC}">
      <dsp:nvSpPr>
        <dsp:cNvPr id="0" name=""/>
        <dsp:cNvSpPr/>
      </dsp:nvSpPr>
      <dsp:spPr>
        <a:xfrm>
          <a:off x="2314612" y="72006"/>
          <a:ext cx="3528388" cy="120299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31836-6423-4DBB-8AE0-555C9A050415}">
      <dsp:nvSpPr>
        <dsp:cNvPr id="0" name=""/>
        <dsp:cNvSpPr/>
      </dsp:nvSpPr>
      <dsp:spPr>
        <a:xfrm>
          <a:off x="550418" y="288546"/>
          <a:ext cx="7056776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Future</a:t>
          </a:r>
          <a:r>
            <a:rPr lang="it-IT" sz="5000" kern="1200" dirty="0">
              <a:solidFill>
                <a:schemeClr val="bg1"/>
              </a:solidFill>
            </a:rPr>
            <a:t> </a:t>
          </a:r>
          <a:r>
            <a:rPr lang="it-IT" sz="4400" b="1" kern="1200" dirty="0" err="1">
              <a:solidFill>
                <a:schemeClr val="bg1"/>
              </a:solidFill>
              <a:latin typeface="+mj-lt"/>
              <a:ea typeface="+mj-ea"/>
              <a:cs typeface="+mj-cs"/>
            </a:rPr>
            <a:t>development</a:t>
          </a:r>
          <a:endParaRPr lang="it-IT" sz="44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550418" y="288546"/>
        <a:ext cx="7056776" cy="769917"/>
      </dsp:txXfrm>
    </dsp:sp>
    <dsp:sp modelId="{7C587826-D945-4DE4-BBC5-9258AC44F013}">
      <dsp:nvSpPr>
        <dsp:cNvPr id="0" name=""/>
        <dsp:cNvSpPr/>
      </dsp:nvSpPr>
      <dsp:spPr>
        <a:xfrm>
          <a:off x="602050" y="3257394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6E697-51A5-4513-B63E-9CE175F44659}">
      <dsp:nvSpPr>
        <dsp:cNvPr id="0" name=""/>
        <dsp:cNvSpPr/>
      </dsp:nvSpPr>
      <dsp:spPr>
        <a:xfrm>
          <a:off x="602050" y="3257394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ED31A-E339-4DB9-8857-F5242CF089F5}">
      <dsp:nvSpPr>
        <dsp:cNvPr id="0" name=""/>
        <dsp:cNvSpPr/>
      </dsp:nvSpPr>
      <dsp:spPr>
        <a:xfrm>
          <a:off x="552" y="3473934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err="1"/>
            <a:t>Automate</a:t>
          </a:r>
          <a:r>
            <a:rPr lang="it-IT" sz="2600" kern="1200" dirty="0"/>
            <a:t> </a:t>
          </a:r>
          <a:r>
            <a:rPr lang="it-IT" sz="2600" kern="1200" dirty="0" err="1"/>
            <a:t>Formation</a:t>
          </a:r>
          <a:endParaRPr lang="it-IT" sz="2600" kern="1200" dirty="0"/>
        </a:p>
      </dsp:txBody>
      <dsp:txXfrm>
        <a:off x="552" y="3473934"/>
        <a:ext cx="2405992" cy="769917"/>
      </dsp:txXfrm>
    </dsp:sp>
    <dsp:sp modelId="{7780B3AA-1E97-4B09-8FC1-33070641262F}">
      <dsp:nvSpPr>
        <dsp:cNvPr id="0" name=""/>
        <dsp:cNvSpPr/>
      </dsp:nvSpPr>
      <dsp:spPr>
        <a:xfrm>
          <a:off x="3513301" y="3257394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38100" cap="flat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79814-FEED-4CCB-8096-E2BD4C94E249}">
      <dsp:nvSpPr>
        <dsp:cNvPr id="0" name=""/>
        <dsp:cNvSpPr/>
      </dsp:nvSpPr>
      <dsp:spPr>
        <a:xfrm>
          <a:off x="3513301" y="3257394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B345E-942D-49F3-ACF4-F1AA29BDF524}">
      <dsp:nvSpPr>
        <dsp:cNvPr id="0" name=""/>
        <dsp:cNvSpPr/>
      </dsp:nvSpPr>
      <dsp:spPr>
        <a:xfrm>
          <a:off x="2911803" y="3473934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/>
            <a:t>Reduce System </a:t>
          </a:r>
          <a:r>
            <a:rPr lang="it-IT" sz="2600" kern="1200" dirty="0" err="1"/>
            <a:t>Dimension</a:t>
          </a:r>
          <a:endParaRPr lang="it-IT" sz="2600" kern="1200" dirty="0"/>
        </a:p>
      </dsp:txBody>
      <dsp:txXfrm>
        <a:off x="2911803" y="3473934"/>
        <a:ext cx="2405992" cy="769917"/>
      </dsp:txXfrm>
    </dsp:sp>
    <dsp:sp modelId="{F848A39F-2F81-4070-82A4-FB1F576B085B}">
      <dsp:nvSpPr>
        <dsp:cNvPr id="0" name=""/>
        <dsp:cNvSpPr/>
      </dsp:nvSpPr>
      <dsp:spPr>
        <a:xfrm>
          <a:off x="6424552" y="3257394"/>
          <a:ext cx="1202996" cy="1202996"/>
        </a:xfrm>
        <a:prstGeom prst="arc">
          <a:avLst>
            <a:gd name="adj1" fmla="val 13200000"/>
            <a:gd name="adj2" fmla="val 19200000"/>
          </a:avLst>
        </a:prstGeom>
        <a:noFill/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FDD82-A0A6-46DC-ABED-EECFFC53853F}">
      <dsp:nvSpPr>
        <dsp:cNvPr id="0" name=""/>
        <dsp:cNvSpPr/>
      </dsp:nvSpPr>
      <dsp:spPr>
        <a:xfrm>
          <a:off x="6424552" y="3257394"/>
          <a:ext cx="1202996" cy="1202996"/>
        </a:xfrm>
        <a:prstGeom prst="arc">
          <a:avLst>
            <a:gd name="adj1" fmla="val 2400000"/>
            <a:gd name="adj2" fmla="val 8400000"/>
          </a:avLst>
        </a:prstGeom>
        <a:noFill/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E1520-34E7-438D-A5FF-891A7F9DAD2A}">
      <dsp:nvSpPr>
        <dsp:cNvPr id="0" name=""/>
        <dsp:cNvSpPr/>
      </dsp:nvSpPr>
      <dsp:spPr>
        <a:xfrm>
          <a:off x="5823054" y="3473934"/>
          <a:ext cx="2405992" cy="769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err="1"/>
            <a:t>Add</a:t>
          </a:r>
          <a:r>
            <a:rPr lang="it-IT" sz="2600" kern="1200" dirty="0"/>
            <a:t> </a:t>
          </a:r>
          <a:r>
            <a:rPr lang="it-IT" sz="2600" kern="1200" dirty="0" err="1"/>
            <a:t>Chemical</a:t>
          </a:r>
          <a:r>
            <a:rPr lang="it-IT" sz="2600" kern="1200" dirty="0"/>
            <a:t> </a:t>
          </a:r>
          <a:r>
            <a:rPr lang="it-IT" sz="2600" kern="1200" dirty="0" err="1"/>
            <a:t>Species</a:t>
          </a:r>
          <a:endParaRPr lang="it-IT" sz="2600" kern="1200" dirty="0"/>
        </a:p>
      </dsp:txBody>
      <dsp:txXfrm>
        <a:off x="5823054" y="3473934"/>
        <a:ext cx="2405992" cy="76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FC543-8743-44B6-8178-340CED789796}" type="datetimeFigureOut">
              <a:rPr lang="it-IT" smtClean="0"/>
              <a:pPr/>
              <a:t>19/06/2018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0AC8B-F865-4B58-9A92-AFE0A436CF8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C38A-B55C-4BF7-8FFE-169D75ED9016}" type="datetimeFigureOut">
              <a:rPr lang="it-IT" smtClean="0"/>
              <a:pPr/>
              <a:t>19/06/2018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5EA0-27B4-4DFD-85FC-C38DC2FFF52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pn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 userDrawn="1"/>
        </p:nvSpPr>
        <p:spPr>
          <a:xfrm>
            <a:off x="0" y="5857892"/>
            <a:ext cx="9144000" cy="100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 descr="C:\Users\Gianluca Mazzilli\Desktop\banner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28868"/>
            <a:ext cx="8143932" cy="1714512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30491"/>
            <a:ext cx="7772400" cy="1370013"/>
          </a:xfrm>
        </p:spPr>
        <p:txBody>
          <a:bodyPr>
            <a:normAutofit/>
          </a:bodyPr>
          <a:lstStyle>
            <a:lvl1pPr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0715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1031" name="Picture 7" descr="layout styles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670" y="5995148"/>
            <a:ext cx="1440000" cy="720000"/>
          </a:xfrm>
          <a:prstGeom prst="rect">
            <a:avLst/>
          </a:prstGeom>
          <a:noFill/>
        </p:spPr>
      </p:pic>
      <p:pic>
        <p:nvPicPr>
          <p:cNvPr id="1033" name="Picture 9" descr="layout styles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4810" y="5995148"/>
            <a:ext cx="1440000" cy="720000"/>
          </a:xfrm>
          <a:prstGeom prst="rect">
            <a:avLst/>
          </a:prstGeom>
          <a:noFill/>
        </p:spPr>
      </p:pic>
      <p:pic>
        <p:nvPicPr>
          <p:cNvPr id="1035" name="Picture 11" descr="layout styles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7950" y="5995148"/>
            <a:ext cx="1440000" cy="720000"/>
          </a:xfrm>
          <a:prstGeom prst="rect">
            <a:avLst/>
          </a:prstGeom>
          <a:noFill/>
        </p:spPr>
      </p:pic>
      <p:pic>
        <p:nvPicPr>
          <p:cNvPr id="1037" name="Picture 13" descr="layout styles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1090" y="5995148"/>
            <a:ext cx="1440000" cy="720000"/>
          </a:xfrm>
          <a:prstGeom prst="rect">
            <a:avLst/>
          </a:prstGeom>
          <a:noFill/>
        </p:spPr>
      </p:pic>
      <p:pic>
        <p:nvPicPr>
          <p:cNvPr id="13" name="Picture 6" descr="C:\Users\Gianluca Mazzilli\Desktop\Resource page teal header background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00232" y="1643050"/>
            <a:ext cx="6072230" cy="285752"/>
          </a:xfrm>
          <a:prstGeom prst="rect">
            <a:avLst/>
          </a:prstGeom>
          <a:noFill/>
        </p:spPr>
      </p:pic>
      <p:pic>
        <p:nvPicPr>
          <p:cNvPr id="1027" name="Picture 3" descr="C:\Users\Gianluca Mazzilli\Google Drive\MetroAeroSpace2018\Logo_Roma\LogoRoma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1538" y="214290"/>
            <a:ext cx="2000263" cy="2049051"/>
          </a:xfrm>
          <a:prstGeom prst="rect">
            <a:avLst/>
          </a:prstGeom>
          <a:noFill/>
        </p:spPr>
      </p:pic>
      <p:pic>
        <p:nvPicPr>
          <p:cNvPr id="5" name="Picture 5" descr="C:\Users\Gianluca Mazzilli\Desktop\KitCongressista\ZAINO1_scritta_MAS_WHITE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3428992" y="571480"/>
            <a:ext cx="4714908" cy="149205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Gianluca Mazzilli\Desktop\1761135_orig.jpg"/>
          <p:cNvPicPr>
            <a:picLocks noChangeAspect="1" noChangeArrowheads="1"/>
          </p:cNvPicPr>
          <p:nvPr userDrawn="1"/>
        </p:nvPicPr>
        <p:blipFill>
          <a:blip r:embed="rId2"/>
          <a:srcRect b="67956"/>
          <a:stretch>
            <a:fillRect/>
          </a:stretch>
        </p:blipFill>
        <p:spPr bwMode="auto">
          <a:xfrm>
            <a:off x="0" y="0"/>
            <a:ext cx="9144000" cy="1500174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pic>
        <p:nvPicPr>
          <p:cNvPr id="9" name="Picture 3" descr="C:\Users\Gianluca Mazzilli\Google Drive\MetroAeroSpace2018\Logo_Roma\LogoRom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290"/>
            <a:ext cx="2000264" cy="2049051"/>
          </a:xfrm>
          <a:prstGeom prst="rect">
            <a:avLst/>
          </a:prstGeom>
          <a:noFill/>
        </p:spPr>
      </p:pic>
      <p:pic>
        <p:nvPicPr>
          <p:cNvPr id="10" name="Picture 5" descr="C:\Users\Gianluca Mazzilli\Desktop\KitCongressista\ZAINO1_scritta_MAS_WHITE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81739" y="444741"/>
            <a:ext cx="5214974" cy="1650308"/>
          </a:xfrm>
          <a:prstGeom prst="rect">
            <a:avLst/>
          </a:prstGeom>
          <a:noFill/>
        </p:spPr>
      </p:pic>
      <p:sp>
        <p:nvSpPr>
          <p:cNvPr id="15" name="Rettangolo 14"/>
          <p:cNvSpPr/>
          <p:nvPr userDrawn="1"/>
        </p:nvSpPr>
        <p:spPr>
          <a:xfrm>
            <a:off x="0" y="5857892"/>
            <a:ext cx="9144000" cy="100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Picture 7" descr="layout styles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670" y="5995148"/>
            <a:ext cx="1440000" cy="720000"/>
          </a:xfrm>
          <a:prstGeom prst="rect">
            <a:avLst/>
          </a:prstGeom>
          <a:noFill/>
        </p:spPr>
      </p:pic>
      <p:pic>
        <p:nvPicPr>
          <p:cNvPr id="12" name="Picture 9" descr="layout styles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4810" y="5995148"/>
            <a:ext cx="1440000" cy="720000"/>
          </a:xfrm>
          <a:prstGeom prst="rect">
            <a:avLst/>
          </a:prstGeom>
          <a:noFill/>
        </p:spPr>
      </p:pic>
      <p:pic>
        <p:nvPicPr>
          <p:cNvPr id="13" name="Picture 11" descr="layout styles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17950" y="5995148"/>
            <a:ext cx="1440000" cy="720000"/>
          </a:xfrm>
          <a:prstGeom prst="rect">
            <a:avLst/>
          </a:prstGeom>
          <a:noFill/>
        </p:spPr>
      </p:pic>
      <p:pic>
        <p:nvPicPr>
          <p:cNvPr id="14" name="Picture 13" descr="layout styles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61090" y="5995148"/>
            <a:ext cx="1440000" cy="72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0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1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Gianluca Mazzilli\Desktop\1761135_orig.jpg"/>
          <p:cNvPicPr>
            <a:picLocks noChangeAspect="1" noChangeArrowheads="1"/>
          </p:cNvPicPr>
          <p:nvPr userDrawn="1"/>
        </p:nvPicPr>
        <p:blipFill>
          <a:blip r:embed="rId2"/>
          <a:srcRect b="67956"/>
          <a:stretch>
            <a:fillRect/>
          </a:stretch>
        </p:blipFill>
        <p:spPr bwMode="auto">
          <a:xfrm>
            <a:off x="0" y="0"/>
            <a:ext cx="9144000" cy="1500174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95B2-C4EF-4732-9D04-3779E0CF786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A.R.I.A:</a:t>
            </a:r>
            <a:br>
              <a:rPr lang="it-IT" dirty="0"/>
            </a:br>
            <a:r>
              <a:rPr lang="it-IT" dirty="0"/>
              <a:t>Air </a:t>
            </a:r>
            <a:r>
              <a:rPr lang="it-IT" dirty="0" err="1"/>
              <a:t>Pollutants</a:t>
            </a:r>
            <a:r>
              <a:rPr lang="it-IT" dirty="0"/>
              <a:t> </a:t>
            </a:r>
            <a:r>
              <a:rPr lang="it-IT" dirty="0" err="1"/>
              <a:t>Monitoring</a:t>
            </a:r>
            <a:r>
              <a:rPr lang="it-IT" dirty="0"/>
              <a:t> Using </a:t>
            </a:r>
            <a:r>
              <a:rPr lang="it-IT" dirty="0" err="1"/>
              <a:t>UAVs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4286256"/>
            <a:ext cx="8136904" cy="107157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Gian Marco Bolla, Marco Casagrande, Antonio </a:t>
            </a:r>
            <a:r>
              <a:rPr lang="it-IT" dirty="0" err="1"/>
              <a:t>Comazzetto</a:t>
            </a:r>
            <a:r>
              <a:rPr lang="it-IT" dirty="0"/>
              <a:t>, Riccardo Dal Moro, Matteo Destro, Edoardo </a:t>
            </a:r>
            <a:r>
              <a:rPr lang="it-IT" dirty="0" err="1"/>
              <a:t>Fantin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Students in </a:t>
            </a:r>
            <a:r>
              <a:rPr lang="it-IT" dirty="0" err="1"/>
              <a:t>Aerospace</a:t>
            </a:r>
            <a:r>
              <a:rPr lang="it-IT" dirty="0"/>
              <a:t> </a:t>
            </a:r>
            <a:r>
              <a:rPr lang="it-IT" dirty="0" err="1"/>
              <a:t>Engineering</a:t>
            </a:r>
            <a:r>
              <a:rPr lang="it-IT" dirty="0"/>
              <a:t>, </a:t>
            </a:r>
            <a:r>
              <a:rPr lang="it-IT" dirty="0" err="1"/>
              <a:t>University</a:t>
            </a:r>
            <a:r>
              <a:rPr lang="it-IT" dirty="0"/>
              <a:t> of Padova, </a:t>
            </a:r>
            <a:r>
              <a:rPr lang="it-IT" dirty="0" err="1"/>
              <a:t>Italy</a:t>
            </a:r>
            <a:endParaRPr lang="it-IT" dirty="0"/>
          </a:p>
          <a:p>
            <a:r>
              <a:rPr lang="it-IT" dirty="0"/>
              <a:t>Giacomo </a:t>
            </a:r>
            <a:r>
              <a:rPr lang="it-IT" dirty="0" err="1"/>
              <a:t>Colombatti</a:t>
            </a:r>
            <a:r>
              <a:rPr lang="it-IT" dirty="0"/>
              <a:t>, Alessio </a:t>
            </a:r>
            <a:r>
              <a:rPr lang="it-IT" dirty="0" err="1"/>
              <a:t>Aboudan</a:t>
            </a:r>
            <a:r>
              <a:rPr lang="it-IT" dirty="0"/>
              <a:t>, </a:t>
            </a:r>
            <a:r>
              <a:rPr lang="en-US" dirty="0"/>
              <a:t>CISAS G. Colombo Center for Studies and Activities for Space, University of </a:t>
            </a:r>
            <a:r>
              <a:rPr lang="en-US" dirty="0" err="1"/>
              <a:t>Padova</a:t>
            </a:r>
            <a:r>
              <a:rPr lang="it-IT" dirty="0"/>
              <a:t>, </a:t>
            </a:r>
            <a:r>
              <a:rPr lang="it-IT" dirty="0" err="1"/>
              <a:t>Italy</a:t>
            </a:r>
            <a:endParaRPr lang="it-IT" dirty="0"/>
          </a:p>
          <a:p>
            <a:r>
              <a:rPr lang="it-IT" dirty="0"/>
              <a:t>Enrico C. </a:t>
            </a:r>
            <a:r>
              <a:rPr lang="it-IT" dirty="0" err="1"/>
              <a:t>Lorenzini</a:t>
            </a:r>
            <a:r>
              <a:rPr lang="it-IT" dirty="0"/>
              <a:t>, </a:t>
            </a:r>
            <a:r>
              <a:rPr lang="en-US" dirty="0"/>
              <a:t>Department of Industrial Engineering, University of </a:t>
            </a:r>
            <a:r>
              <a:rPr lang="en-US" dirty="0" err="1"/>
              <a:t>Padova</a:t>
            </a:r>
            <a:r>
              <a:rPr lang="it-IT" dirty="0"/>
              <a:t>, </a:t>
            </a:r>
            <a:r>
              <a:rPr lang="it-IT" dirty="0" err="1"/>
              <a:t>Italy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uavs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SUBSECTION 3</a:t>
            </a:r>
          </a:p>
        </p:txBody>
      </p:sp>
    </p:spTree>
    <p:extLst>
      <p:ext uri="{BB962C8B-B14F-4D97-AF65-F5344CB8AC3E}">
        <p14:creationId xmlns:p14="http://schemas.microsoft.com/office/powerpoint/2010/main" val="391214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UAVs</a:t>
            </a:r>
            <a:r>
              <a:rPr lang="it-IT" b="1" dirty="0"/>
              <a:t> do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choose</a:t>
            </a:r>
            <a:r>
              <a:rPr lang="it-IT" b="1" dirty="0"/>
              <a:t> ?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212321895"/>
              </p:ext>
            </p:extLst>
          </p:nvPr>
        </p:nvGraphicFramePr>
        <p:xfrm>
          <a:off x="0" y="1593147"/>
          <a:ext cx="9036496" cy="472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47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UAVs</a:t>
            </a:r>
            <a:r>
              <a:rPr lang="it-IT" b="1" dirty="0"/>
              <a:t> do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choose</a:t>
            </a:r>
            <a:r>
              <a:rPr lang="it-IT" b="1" dirty="0"/>
              <a:t> ?</a:t>
            </a:r>
            <a:br>
              <a:rPr lang="it-IT" b="1" dirty="0"/>
            </a:br>
            <a:r>
              <a:rPr lang="it-IT" dirty="0" err="1"/>
              <a:t>Swarm</a:t>
            </a:r>
            <a:r>
              <a:rPr lang="it-IT" dirty="0"/>
              <a:t> </a:t>
            </a:r>
            <a:r>
              <a:rPr lang="it-IT" dirty="0" err="1"/>
              <a:t>formation</a:t>
            </a:r>
            <a:r>
              <a:rPr lang="it-IT" dirty="0"/>
              <a:t> &amp; control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021288"/>
            <a:ext cx="6436457" cy="33782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" y="4284976"/>
            <a:ext cx="1435427" cy="102893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38" y="2990021"/>
            <a:ext cx="377554" cy="28046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70490"/>
            <a:ext cx="1676782" cy="4446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85500"/>
            <a:ext cx="1676782" cy="44460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295995"/>
            <a:ext cx="1676782" cy="444601"/>
          </a:xfrm>
          <a:prstGeom prst="rect">
            <a:avLst/>
          </a:prstGeom>
        </p:spPr>
      </p:pic>
      <p:sp>
        <p:nvSpPr>
          <p:cNvPr id="11" name="Freccia bidirezionale verticale 10"/>
          <p:cNvSpPr/>
          <p:nvPr/>
        </p:nvSpPr>
        <p:spPr>
          <a:xfrm>
            <a:off x="8055194" y="2893843"/>
            <a:ext cx="45719" cy="10143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verticale 13"/>
          <p:cNvSpPr/>
          <p:nvPr/>
        </p:nvSpPr>
        <p:spPr>
          <a:xfrm>
            <a:off x="5196341" y="4941167"/>
            <a:ext cx="45719" cy="5942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38" y="4005031"/>
            <a:ext cx="377554" cy="280469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38" y="5015526"/>
            <a:ext cx="377554" cy="280469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06" y="4004507"/>
            <a:ext cx="377554" cy="280469"/>
          </a:xfrm>
          <a:prstGeom prst="rect">
            <a:avLst/>
          </a:prstGeom>
        </p:spPr>
      </p:pic>
      <p:cxnSp>
        <p:nvCxnSpPr>
          <p:cNvPr id="25" name="Connettore 4 24"/>
          <p:cNvCxnSpPr>
            <a:stCxn id="17" idx="3"/>
            <a:endCxn id="16" idx="1"/>
          </p:cNvCxnSpPr>
          <p:nvPr/>
        </p:nvCxnSpPr>
        <p:spPr>
          <a:xfrm>
            <a:off x="1760560" y="4144742"/>
            <a:ext cx="1876878" cy="101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>
            <a:stCxn id="17" idx="3"/>
            <a:endCxn id="15" idx="1"/>
          </p:cNvCxnSpPr>
          <p:nvPr/>
        </p:nvCxnSpPr>
        <p:spPr>
          <a:xfrm>
            <a:off x="1760560" y="4144742"/>
            <a:ext cx="1876878" cy="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>
            <a:stCxn id="17" idx="3"/>
            <a:endCxn id="7" idx="1"/>
          </p:cNvCxnSpPr>
          <p:nvPr/>
        </p:nvCxnSpPr>
        <p:spPr>
          <a:xfrm flipV="1">
            <a:off x="1760560" y="3130256"/>
            <a:ext cx="1876878" cy="10144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8078052" y="3236276"/>
            <a:ext cx="8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10m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5202621" y="5053646"/>
            <a:ext cx="8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5m</a:t>
            </a:r>
          </a:p>
        </p:txBody>
      </p:sp>
      <p:pic>
        <p:nvPicPr>
          <p:cNvPr id="44" name="Immagin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5" y="2402869"/>
            <a:ext cx="377554" cy="280469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11" y="2683338"/>
            <a:ext cx="1676782" cy="444601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11" y="3698348"/>
            <a:ext cx="1676782" cy="444601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11" y="4708843"/>
            <a:ext cx="1676782" cy="444601"/>
          </a:xfrm>
          <a:prstGeom prst="rect">
            <a:avLst/>
          </a:prstGeom>
        </p:spPr>
      </p:pic>
      <p:pic>
        <p:nvPicPr>
          <p:cNvPr id="48" name="Immagin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5" y="3417879"/>
            <a:ext cx="377554" cy="280469"/>
          </a:xfrm>
          <a:prstGeom prst="rect">
            <a:avLst/>
          </a:prstGeom>
        </p:spPr>
      </p:pic>
      <p:pic>
        <p:nvPicPr>
          <p:cNvPr id="49" name="Immagin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5" y="4428374"/>
            <a:ext cx="377554" cy="280469"/>
          </a:xfrm>
          <a:prstGeom prst="rect">
            <a:avLst/>
          </a:prstGeom>
        </p:spPr>
      </p:pic>
      <p:sp>
        <p:nvSpPr>
          <p:cNvPr id="50" name="Freccia bidirezionale verticale 49"/>
          <p:cNvSpPr/>
          <p:nvPr/>
        </p:nvSpPr>
        <p:spPr>
          <a:xfrm>
            <a:off x="8055194" y="3933056"/>
            <a:ext cx="45719" cy="9770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/>
          <p:cNvSpPr txBox="1"/>
          <p:nvPr/>
        </p:nvSpPr>
        <p:spPr>
          <a:xfrm>
            <a:off x="8078052" y="4284976"/>
            <a:ext cx="8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10m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3286155" y="234616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First </a:t>
            </a:r>
            <a:r>
              <a:rPr lang="it-IT" b="1" dirty="0" err="1"/>
              <a:t>Step</a:t>
            </a:r>
            <a:endParaRPr lang="it-IT" b="1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907276" y="1757217"/>
            <a:ext cx="137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Second </a:t>
            </a:r>
            <a:r>
              <a:rPr lang="it-IT" b="1" dirty="0" err="1"/>
              <a:t>Step</a:t>
            </a:r>
            <a:endParaRPr lang="it-IT" b="1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599316" y="431951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Ground Control</a:t>
            </a:r>
          </a:p>
        </p:txBody>
      </p:sp>
      <p:cxnSp>
        <p:nvCxnSpPr>
          <p:cNvPr id="62" name="Connettore diritto 61"/>
          <p:cNvCxnSpPr>
            <a:stCxn id="10" idx="3"/>
            <a:endCxn id="14" idx="5"/>
          </p:cNvCxnSpPr>
          <p:nvPr/>
        </p:nvCxnSpPr>
        <p:spPr>
          <a:xfrm flipV="1">
            <a:off x="4664606" y="5512599"/>
            <a:ext cx="57745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/>
          <p:cNvCxnSpPr>
            <a:stCxn id="14" idx="0"/>
            <a:endCxn id="47" idx="1"/>
          </p:cNvCxnSpPr>
          <p:nvPr/>
        </p:nvCxnSpPr>
        <p:spPr>
          <a:xfrm flipV="1">
            <a:off x="5219201" y="4931144"/>
            <a:ext cx="5389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>
            <a:stCxn id="46" idx="3"/>
            <a:endCxn id="50" idx="0"/>
          </p:cNvCxnSpPr>
          <p:nvPr/>
        </p:nvCxnSpPr>
        <p:spPr>
          <a:xfrm>
            <a:off x="7434893" y="3920648"/>
            <a:ext cx="643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stCxn id="45" idx="3"/>
            <a:endCxn id="11" idx="0"/>
          </p:cNvCxnSpPr>
          <p:nvPr/>
        </p:nvCxnSpPr>
        <p:spPr>
          <a:xfrm flipV="1">
            <a:off x="7434893" y="2893843"/>
            <a:ext cx="643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/>
          <p:cNvCxnSpPr>
            <a:stCxn id="47" idx="3"/>
            <a:endCxn id="50" idx="4"/>
          </p:cNvCxnSpPr>
          <p:nvPr/>
        </p:nvCxnSpPr>
        <p:spPr>
          <a:xfrm flipV="1">
            <a:off x="7434893" y="4910068"/>
            <a:ext cx="6431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3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</a:t>
            </a:r>
            <a:r>
              <a:rPr lang="it-IT" dirty="0" err="1"/>
              <a:t>configuration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SUBSECTION 4</a:t>
            </a:r>
          </a:p>
        </p:txBody>
      </p:sp>
    </p:spTree>
    <p:extLst>
      <p:ext uri="{BB962C8B-B14F-4D97-AF65-F5344CB8AC3E}">
        <p14:creationId xmlns:p14="http://schemas.microsoft.com/office/powerpoint/2010/main" val="338053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Hardware </a:t>
            </a:r>
            <a:r>
              <a:rPr lang="it-IT" b="1" dirty="0" err="1"/>
              <a:t>configuration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CFD </a:t>
            </a:r>
            <a:r>
              <a:rPr lang="it-IT" dirty="0" err="1"/>
              <a:t>Study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15" y="3159207"/>
            <a:ext cx="2816538" cy="3238061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799"/>
            <a:ext cx="3024336" cy="315582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288499" y="1632905"/>
            <a:ext cx="546260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Examples of CFD </a:t>
            </a:r>
            <a:r>
              <a:rPr lang="it-IT" altLang="it-IT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  <a:r>
              <a:rPr lang="it-IT" altLang="it-IT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2274047762"/>
              </p:ext>
            </p:extLst>
          </p:nvPr>
        </p:nvGraphicFramePr>
        <p:xfrm>
          <a:off x="3072053" y="2340791"/>
          <a:ext cx="3228139" cy="396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071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Hardware </a:t>
            </a:r>
            <a:r>
              <a:rPr lang="it-IT" b="1" dirty="0" err="1"/>
              <a:t>configuration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5" y="4674122"/>
            <a:ext cx="2229126" cy="1512168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57" y="2708920"/>
            <a:ext cx="2541643" cy="673920"/>
          </a:xfrm>
          <a:prstGeom prst="rect">
            <a:avLst/>
          </a:prstGeom>
        </p:spPr>
      </p:pic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555681490"/>
              </p:ext>
            </p:extLst>
          </p:nvPr>
        </p:nvGraphicFramePr>
        <p:xfrm>
          <a:off x="107504" y="1556792"/>
          <a:ext cx="6408712" cy="4864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758615" y="3774110"/>
            <a:ext cx="2229125" cy="830997"/>
          </a:xfrm>
          <a:prstGeom prst="rect">
            <a:avLst/>
          </a:prstGeom>
          <a:ln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Air </a:t>
            </a:r>
            <a:r>
              <a:rPr lang="it-IT" sz="2400" b="1" dirty="0" err="1">
                <a:solidFill>
                  <a:schemeClr val="bg1"/>
                </a:solidFill>
              </a:rPr>
              <a:t>Pollutants</a:t>
            </a:r>
            <a:r>
              <a:rPr lang="it-IT" sz="2400" b="1" dirty="0">
                <a:solidFill>
                  <a:schemeClr val="bg1"/>
                </a:solidFill>
              </a:rPr>
              <a:t> Sensor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10" name="Connettore 2 9"/>
          <p:cNvCxnSpPr>
            <a:stCxn id="8" idx="0"/>
          </p:cNvCxnSpPr>
          <p:nvPr/>
        </p:nvCxnSpPr>
        <p:spPr>
          <a:xfrm flipV="1">
            <a:off x="7873178" y="2852938"/>
            <a:ext cx="2" cy="9211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2"/>
          </p:cNvCxnSpPr>
          <p:nvPr/>
        </p:nvCxnSpPr>
        <p:spPr>
          <a:xfrm flipH="1">
            <a:off x="6924668" y="4605107"/>
            <a:ext cx="948510" cy="2640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8" idx="2"/>
          </p:cNvCxnSpPr>
          <p:nvPr/>
        </p:nvCxnSpPr>
        <p:spPr>
          <a:xfrm>
            <a:off x="7873178" y="4605107"/>
            <a:ext cx="813622" cy="12721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0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SUBSECTION 5</a:t>
            </a:r>
          </a:p>
        </p:txBody>
      </p:sp>
    </p:spTree>
    <p:extLst>
      <p:ext uri="{BB962C8B-B14F-4D97-AF65-F5344CB8AC3E}">
        <p14:creationId xmlns:p14="http://schemas.microsoft.com/office/powerpoint/2010/main" val="264348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506397"/>
              </p:ext>
            </p:extLst>
          </p:nvPr>
        </p:nvGraphicFramePr>
        <p:xfrm>
          <a:off x="457200" y="116632"/>
          <a:ext cx="8229600" cy="600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7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r>
              <a:rPr lang="it-IT"/>
              <a:t>?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THANKS FOR THE ATTENTION.</a:t>
            </a:r>
          </a:p>
        </p:txBody>
      </p:sp>
    </p:spTree>
    <p:extLst>
      <p:ext uri="{BB962C8B-B14F-4D97-AF65-F5344CB8AC3E}">
        <p14:creationId xmlns:p14="http://schemas.microsoft.com/office/powerpoint/2010/main" val="96206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7739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2018 IEEE INTERNATIONAL WORKSHOP ON METROLOGY FOR AEROSPACE / 20 - 22 June, 2018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A.R.I.A Project 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SUBSECTION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Hands-on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Project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215828"/>
              </p:ext>
            </p:extLst>
          </p:nvPr>
        </p:nvGraphicFramePr>
        <p:xfrm>
          <a:off x="107504" y="1629779"/>
          <a:ext cx="8784976" cy="45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2018 IEEE INTERNATIONAL WORKSHOP ON METROLOGY FOR AEROSPACE / 20 - 22 June, 2018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5558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69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SUBSECTION 2</a:t>
            </a:r>
          </a:p>
        </p:txBody>
      </p:sp>
    </p:spTree>
    <p:extLst>
      <p:ext uri="{BB962C8B-B14F-4D97-AF65-F5344CB8AC3E}">
        <p14:creationId xmlns:p14="http://schemas.microsoft.com/office/powerpoint/2010/main" val="29606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b="1" dirty="0"/>
              <a:t> do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choose</a:t>
            </a:r>
            <a:r>
              <a:rPr lang="it-IT" b="1" dirty="0"/>
              <a:t> ?</a:t>
            </a:r>
            <a:br>
              <a:rPr lang="it-IT" b="1" dirty="0"/>
            </a:br>
            <a:r>
              <a:rPr lang="it-IT" dirty="0" err="1"/>
              <a:t>Chemical</a:t>
            </a:r>
            <a:r>
              <a:rPr lang="it-IT" dirty="0"/>
              <a:t> </a:t>
            </a:r>
            <a:r>
              <a:rPr lang="it-IT" dirty="0" err="1"/>
              <a:t>species</a:t>
            </a:r>
            <a:r>
              <a:rPr lang="it-IT" dirty="0"/>
              <a:t> </a:t>
            </a:r>
            <a:r>
              <a:rPr lang="it-IT" dirty="0" err="1"/>
              <a:t>targeted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52739"/>
              </p:ext>
            </p:extLst>
          </p:nvPr>
        </p:nvGraphicFramePr>
        <p:xfrm>
          <a:off x="73432" y="1678301"/>
          <a:ext cx="8997133" cy="474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115616" y="3573016"/>
            <a:ext cx="129614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83568" y="5157192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164288" y="5192881"/>
            <a:ext cx="1296144" cy="396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5508104" y="2393875"/>
            <a:ext cx="1296144" cy="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b="1" dirty="0"/>
              <a:t> do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choose</a:t>
            </a:r>
            <a:r>
              <a:rPr lang="it-IT" b="1" dirty="0"/>
              <a:t> ?</a:t>
            </a:r>
            <a:br>
              <a:rPr lang="it-IT" b="1" dirty="0"/>
            </a:br>
            <a:r>
              <a:rPr lang="it-IT" dirty="0" err="1"/>
              <a:t>Sensors</a:t>
            </a:r>
            <a:r>
              <a:rPr lang="it-IT" dirty="0"/>
              <a:t> and Hardware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22366"/>
              </p:ext>
            </p:extLst>
          </p:nvPr>
        </p:nvGraphicFramePr>
        <p:xfrm>
          <a:off x="95250" y="1556792"/>
          <a:ext cx="8953500" cy="486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glio di lavoro" r:id="rId3" imgW="8953487" imgH="5600653" progId="Excel.Sheet.12">
                  <p:embed/>
                </p:oleObj>
              </mc:Choice>
              <mc:Fallback>
                <p:oleObj name="Foglio di lavoro" r:id="rId3" imgW="8953487" imgH="56006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" y="1556792"/>
                        <a:ext cx="8953500" cy="4864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77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b="1" dirty="0"/>
              <a:t>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choose</a:t>
            </a:r>
            <a:r>
              <a:rPr lang="it-IT" b="1" dirty="0"/>
              <a:t> ?</a:t>
            </a:r>
            <a:br>
              <a:rPr lang="it-IT" b="1" dirty="0"/>
            </a:br>
            <a:r>
              <a:rPr lang="it-IT" dirty="0" err="1"/>
              <a:t>Sensors</a:t>
            </a:r>
            <a:r>
              <a:rPr lang="it-IT" dirty="0"/>
              <a:t> and Hardware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67153"/>
              </p:ext>
            </p:extLst>
          </p:nvPr>
        </p:nvGraphicFramePr>
        <p:xfrm>
          <a:off x="3491880" y="4175461"/>
          <a:ext cx="5562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23">
                  <a:extLst>
                    <a:ext uri="{9D8B030D-6E8A-4147-A177-3AD203B41FA5}">
                      <a16:colId xmlns:a16="http://schemas.microsoft.com/office/drawing/2014/main" val="4138507943"/>
                    </a:ext>
                  </a:extLst>
                </a:gridCol>
                <a:gridCol w="1460613">
                  <a:extLst>
                    <a:ext uri="{9D8B030D-6E8A-4147-A177-3AD203B41FA5}">
                      <a16:colId xmlns:a16="http://schemas.microsoft.com/office/drawing/2014/main" val="713768401"/>
                    </a:ext>
                  </a:extLst>
                </a:gridCol>
                <a:gridCol w="2672263">
                  <a:extLst>
                    <a:ext uri="{9D8B030D-6E8A-4147-A177-3AD203B41FA5}">
                      <a16:colId xmlns:a16="http://schemas.microsoft.com/office/drawing/2014/main" val="423060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Substance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Weight</a:t>
                      </a:r>
                      <a:r>
                        <a:rPr lang="it-IT" dirty="0"/>
                        <a:t> [g]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Range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 </a:t>
                      </a:r>
                      <a:r>
                        <a:rPr lang="it-IT" dirty="0" err="1"/>
                        <a:t>ppm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4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ppm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4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  <a:r>
                        <a:rPr lang="it-IT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ppm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6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VOCs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 </a:t>
                      </a:r>
                      <a:r>
                        <a:rPr lang="it-IT" dirty="0" err="1"/>
                        <a:t>ppm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isobutylene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0,38 to 17 </a:t>
                      </a:r>
                      <a:r>
                        <a:rPr lang="el-GR" dirty="0"/>
                        <a:t>μ</a:t>
                      </a:r>
                      <a:r>
                        <a:rPr lang="it-IT" dirty="0"/>
                        <a:t>m </a:t>
                      </a:r>
                      <a:r>
                        <a:rPr lang="it-IT" dirty="0" err="1"/>
                        <a:t>sph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eq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size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29747"/>
                  </a:ext>
                </a:extLst>
              </a:tr>
            </a:tbl>
          </a:graphicData>
        </a:graphic>
      </p:graphicFrame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2018 IEEE INTERNATIONAL WORKSHOP ON METROLOGY FOR AEROSPACE / 20 - 22 June, 2018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98" y="1653217"/>
            <a:ext cx="2847981" cy="21801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5" y="4312911"/>
            <a:ext cx="1800200" cy="195014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49639"/>
            <a:ext cx="3054102" cy="18074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1" y="1746620"/>
            <a:ext cx="2786202" cy="2099858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3491880" y="4553432"/>
            <a:ext cx="1440160" cy="146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3491880" y="6042248"/>
            <a:ext cx="1440160" cy="3582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 flipH="1" flipV="1">
            <a:off x="2051720" y="3068960"/>
            <a:ext cx="1440160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12" idx="1"/>
          </p:cNvCxnSpPr>
          <p:nvPr/>
        </p:nvCxnSpPr>
        <p:spPr>
          <a:xfrm flipH="1" flipV="1">
            <a:off x="2267744" y="5517233"/>
            <a:ext cx="1224136" cy="7041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4932040" y="2780928"/>
            <a:ext cx="2448272" cy="2880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/>
          <p:nvPr/>
        </p:nvCxnSpPr>
        <p:spPr>
          <a:xfrm rot="5400000" flipH="1" flipV="1">
            <a:off x="2087724" y="3248980"/>
            <a:ext cx="2088232" cy="1728192"/>
          </a:xfrm>
          <a:prstGeom prst="bentConnector3">
            <a:avLst>
              <a:gd name="adj1" fmla="val 5597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/>
          <p:nvPr/>
        </p:nvCxnSpPr>
        <p:spPr>
          <a:xfrm flipV="1">
            <a:off x="2699792" y="2524139"/>
            <a:ext cx="1512168" cy="688837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04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526</Words>
  <Application>Microsoft Office PowerPoint</Application>
  <PresentationFormat>Presentazione su schermo (4:3)</PresentationFormat>
  <Paragraphs>130</Paragraphs>
  <Slides>18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Tema di Office</vt:lpstr>
      <vt:lpstr>Foglio di lavoro</vt:lpstr>
      <vt:lpstr>A.R.I.A: Air Pollutants Monitoring Using UAVs</vt:lpstr>
      <vt:lpstr>Index</vt:lpstr>
      <vt:lpstr>What is the A.R.I.A Project ?</vt:lpstr>
      <vt:lpstr>Hands-on Student Project</vt:lpstr>
      <vt:lpstr>Project Description</vt:lpstr>
      <vt:lpstr>Which sensors DO we choose ?</vt:lpstr>
      <vt:lpstr>Which sensors do we choose ? Chemical species targeted</vt:lpstr>
      <vt:lpstr>Which sensors do we choose ? Sensors and Hardware</vt:lpstr>
      <vt:lpstr>Which sensors we choose ? Sensors and Hardware</vt:lpstr>
      <vt:lpstr>Which uavs DO we choose ?</vt:lpstr>
      <vt:lpstr>Which UAVs do we choose ?</vt:lpstr>
      <vt:lpstr>Which UAVs do we choose ? Swarm formation &amp; control</vt:lpstr>
      <vt:lpstr>Hardware configuration</vt:lpstr>
      <vt:lpstr>Hardware configuration CFD Study</vt:lpstr>
      <vt:lpstr>Hardware configuration Possible configurations</vt:lpstr>
      <vt:lpstr>Future developments</vt:lpstr>
      <vt:lpstr>Presentazione standard di PowerPoint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Gianluca Mazzilli</dc:creator>
  <cp:lastModifiedBy>Gian Marco Bolla</cp:lastModifiedBy>
  <cp:revision>50</cp:revision>
  <dcterms:created xsi:type="dcterms:W3CDTF">2018-05-15T14:27:14Z</dcterms:created>
  <dcterms:modified xsi:type="dcterms:W3CDTF">2018-06-19T09:29:50Z</dcterms:modified>
</cp:coreProperties>
</file>