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E3DAC9"/>
    <a:srgbClr val="1CEA00"/>
    <a:srgbClr val="FFFFFF"/>
    <a:srgbClr val="FF9966"/>
    <a:srgbClr val="FF0066"/>
    <a:srgbClr val="FF0000"/>
    <a:srgbClr val="7A2900"/>
    <a:srgbClr val="885512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4" autoAdjust="0"/>
    <p:restoredTop sz="94660"/>
  </p:normalViewPr>
  <p:slideViewPr>
    <p:cSldViewPr snapToGrid="0">
      <p:cViewPr>
        <p:scale>
          <a:sx n="66" d="100"/>
          <a:sy n="66" d="100"/>
        </p:scale>
        <p:origin x="438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7D68E-55E9-E9A1-A657-12C1798CC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9D04B7-CB62-69E3-CF78-4D78C847F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11EC1E-FD20-0AA9-71D1-C7DE64D0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E02905-6DD7-FB52-219A-1ADFB2CC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75E3D5-B98C-8993-BF0F-B0F40FBE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5859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B52AF-277F-BD0F-7238-225ACD45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D1684B-BD7D-EE50-325C-0D5DF7909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A4082B-3911-675E-1514-90031DBF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F14E34-0CDE-7B06-E122-376786ECC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9622AF-56F4-684C-4EB5-D74A4311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718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36781C-3666-79E8-17A8-BB9AEC9D2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83089A-7384-8530-033E-B9D5D9D74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2343E3-2085-3990-B590-244457CF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FD77EC-1EF5-0C18-9A4D-51B1FD4A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C08ECF-9F57-2B33-A9C7-02B3150D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543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0618C-3CD4-771A-EB99-22DECF655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CAE585-19AA-8B69-6A5E-E4170F7FF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E58888-EBD6-B412-6836-526C56BEA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7471E2-380C-9032-87A2-645E5B15E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1A8F9E-B9D5-D2B9-D700-4A41C80F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439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60726-37EA-0FD5-0B7E-E9AFDD620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6245F5-ED88-42C2-EE6A-0087874B9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17F1C8-491C-C151-656E-0ADAFF131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1E20D8-E890-306B-FF30-A196A1CAF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BED1DE-221F-A456-51D2-E3651C29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091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24457-17A5-744E-16BD-4FBAA4CE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C59A9D-3BD0-8192-B02D-D63BCD900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BAD80F-2814-EFD2-CA3B-4D8F05347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1DBFB3-2661-4262-6601-C7667687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4/06/2024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FEDA2F-0499-5514-3B88-1BEC7D7B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05EA63-1DF4-5390-823B-F37A65B6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477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FBED8-DAEB-BBA3-0A19-9B5CC969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CAFF45-C03F-5DCE-A7F5-09AD0B540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217D69-AD02-BB50-4715-D824360ED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0F94C2A-77C6-A54B-221D-54FE59716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E0D88E9-A5E5-06A3-D009-2114ACEF6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0FD21E6-0A37-8E33-4DB0-489B68899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4/06/2024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F4571BE-1A4A-1FC7-7321-85E76A6A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58F0396-68BF-0588-111C-A4790A02B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253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3D11BE-D898-15F4-DA23-D2322FCD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0637BC-03E7-AAAD-884B-486529EE0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4/06/2024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55B6C63-639D-9254-8E2F-823915448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C82580-8F79-0DDB-159A-FB46B22E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787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71E6FF3-5D5A-B154-EADF-DA36F288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4/06/2024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C9CB865-56DF-0A4F-CAFB-36FC77500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B402FB-DF4A-62DE-1082-7E7F72F8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349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D31FB-E82F-A956-AE23-9C4E2E74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80A9CD-45BF-E571-4203-DEC78F477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E2AA4D-3B3E-20DC-999C-F392C281E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1D2E8C-B739-56BA-D581-A326B4C4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4/06/2024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DE9391-5F84-2E5B-59B2-ED74851AC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C74E0F-2CDB-DDEC-9C31-BC35B341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891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5678D-F284-F9C4-8CD9-DF1C91AA6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47243BA-0F43-E6EF-D2DC-B4BA41115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EEE844-4D28-6577-3320-9A1B2C5DE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15E34D-5D91-9F36-23CB-60B06E98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4/06/2024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888DC2-71DD-7286-9AAD-C88576A0E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0E970B-6DA0-B7D2-1C9C-341E283A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141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B5D793A-227B-FF1F-45BC-A00399F2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DC5817-F18C-3C40-374E-B8574CAD3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6649F-FB1E-3355-6DD8-445957F74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0C46D-AAA7-4A9A-9CF4-FA9347CFCFDD}" type="datetimeFigureOut">
              <a:rPr lang="es-PE" smtClean="0"/>
              <a:t>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1A103D-35C6-CE0E-5131-CA471C172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4B8280-19EE-A6BD-FAEC-35E0BD6A9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053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9C9B5019-49AA-F61B-03F9-04ABCF6DB2AF}"/>
              </a:ext>
            </a:extLst>
          </p:cNvPr>
          <p:cNvGrpSpPr/>
          <p:nvPr/>
        </p:nvGrpSpPr>
        <p:grpSpPr>
          <a:xfrm>
            <a:off x="9422841" y="381838"/>
            <a:ext cx="2414117" cy="3627456"/>
            <a:chOff x="9422841" y="381838"/>
            <a:chExt cx="2414117" cy="3627456"/>
          </a:xfrm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405D591B-FDEB-6538-493F-67FE7920C657}"/>
                </a:ext>
              </a:extLst>
            </p:cNvPr>
            <p:cNvSpPr/>
            <p:nvPr/>
          </p:nvSpPr>
          <p:spPr>
            <a:xfrm>
              <a:off x="10028255" y="3526971"/>
              <a:ext cx="1155560" cy="482321"/>
            </a:xfrm>
            <a:prstGeom prst="roundRect">
              <a:avLst>
                <a:gd name="adj" fmla="val 35417"/>
              </a:avLst>
            </a:prstGeom>
            <a:solidFill>
              <a:srgbClr val="885512"/>
            </a:solidFill>
            <a:ln>
              <a:solidFill>
                <a:srgbClr val="8855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EC80E45C-F0B0-DCE8-B315-3C05A6A246D1}"/>
                </a:ext>
              </a:extLst>
            </p:cNvPr>
            <p:cNvSpPr/>
            <p:nvPr/>
          </p:nvSpPr>
          <p:spPr>
            <a:xfrm rot="5400000">
              <a:off x="9450475" y="2612573"/>
              <a:ext cx="2311120" cy="482321"/>
            </a:xfrm>
            <a:prstGeom prst="roundRect">
              <a:avLst>
                <a:gd name="adj" fmla="val 33333"/>
              </a:avLst>
            </a:prstGeom>
            <a:solidFill>
              <a:srgbClr val="885512"/>
            </a:solidFill>
            <a:ln>
              <a:solidFill>
                <a:srgbClr val="8855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609E81A5-403D-3F72-76C4-362963398D0B}"/>
                </a:ext>
              </a:extLst>
            </p:cNvPr>
            <p:cNvSpPr/>
            <p:nvPr/>
          </p:nvSpPr>
          <p:spPr>
            <a:xfrm>
              <a:off x="9952892" y="1195754"/>
              <a:ext cx="1306286" cy="130628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CBC7E4C5-A2F2-8550-2ADC-7F0612FD01BF}"/>
                </a:ext>
              </a:extLst>
            </p:cNvPr>
            <p:cNvSpPr/>
            <p:nvPr/>
          </p:nvSpPr>
          <p:spPr>
            <a:xfrm>
              <a:off x="9952892" y="381838"/>
              <a:ext cx="1306286" cy="130628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E918EC2-99F8-152A-3E6A-D7784142D8D8}"/>
                </a:ext>
              </a:extLst>
            </p:cNvPr>
            <p:cNvSpPr/>
            <p:nvPr/>
          </p:nvSpPr>
          <p:spPr>
            <a:xfrm>
              <a:off x="10530672" y="894304"/>
              <a:ext cx="1306286" cy="130628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EC09E995-778F-5E40-B2D6-4518A07F208B}"/>
                </a:ext>
              </a:extLst>
            </p:cNvPr>
            <p:cNvSpPr/>
            <p:nvPr/>
          </p:nvSpPr>
          <p:spPr>
            <a:xfrm>
              <a:off x="9422841" y="894304"/>
              <a:ext cx="1306286" cy="130628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A288B88B-3880-A7EF-3573-30F12078D03C}"/>
              </a:ext>
            </a:extLst>
          </p:cNvPr>
          <p:cNvGrpSpPr/>
          <p:nvPr/>
        </p:nvGrpSpPr>
        <p:grpSpPr>
          <a:xfrm>
            <a:off x="572756" y="401934"/>
            <a:ext cx="8571600" cy="5713200"/>
            <a:chOff x="572756" y="401934"/>
            <a:chExt cx="8571600" cy="571320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06F9FAF7-4A22-C558-67E5-3C434207AD70}"/>
                </a:ext>
              </a:extLst>
            </p:cNvPr>
            <p:cNvSpPr/>
            <p:nvPr/>
          </p:nvSpPr>
          <p:spPr>
            <a:xfrm>
              <a:off x="572756" y="401934"/>
              <a:ext cx="8571600" cy="5713200"/>
            </a:xfrm>
            <a:prstGeom prst="rect">
              <a:avLst/>
            </a:prstGeom>
            <a:solidFill>
              <a:srgbClr val="9AC5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B497E445-1257-6D8F-1287-2DF8322FB20B}"/>
                </a:ext>
              </a:extLst>
            </p:cNvPr>
            <p:cNvSpPr/>
            <p:nvPr/>
          </p:nvSpPr>
          <p:spPr>
            <a:xfrm>
              <a:off x="572756" y="401934"/>
              <a:ext cx="8571600" cy="26841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9" name="Triángulo isósceles 18">
              <a:extLst>
                <a:ext uri="{FF2B5EF4-FFF2-40B4-BE49-F238E27FC236}">
                  <a16:creationId xmlns:a16="http://schemas.microsoft.com/office/drawing/2014/main" id="{2B9800E1-0955-419D-56BB-B45A6E75C52D}"/>
                </a:ext>
              </a:extLst>
            </p:cNvPr>
            <p:cNvSpPr/>
            <p:nvPr/>
          </p:nvSpPr>
          <p:spPr>
            <a:xfrm>
              <a:off x="1469928" y="1475537"/>
              <a:ext cx="5341814" cy="3166486"/>
            </a:xfrm>
            <a:prstGeom prst="triangle">
              <a:avLst>
                <a:gd name="adj" fmla="val 41535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0" name="Triángulo isósceles 19">
              <a:extLst>
                <a:ext uri="{FF2B5EF4-FFF2-40B4-BE49-F238E27FC236}">
                  <a16:creationId xmlns:a16="http://schemas.microsoft.com/office/drawing/2014/main" id="{3161C6D3-C7E8-EFE6-28AA-68BA81443643}"/>
                </a:ext>
              </a:extLst>
            </p:cNvPr>
            <p:cNvSpPr/>
            <p:nvPr/>
          </p:nvSpPr>
          <p:spPr>
            <a:xfrm>
              <a:off x="601584" y="1989573"/>
              <a:ext cx="3812865" cy="2684165"/>
            </a:xfrm>
            <a:prstGeom prst="triangle">
              <a:avLst>
                <a:gd name="adj" fmla="val 19693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2" name="Triángulo isósceles 21">
              <a:extLst>
                <a:ext uri="{FF2B5EF4-FFF2-40B4-BE49-F238E27FC236}">
                  <a16:creationId xmlns:a16="http://schemas.microsoft.com/office/drawing/2014/main" id="{3AED559E-64B7-A0BC-2CD5-EE2EDBA7EF06}"/>
                </a:ext>
              </a:extLst>
            </p:cNvPr>
            <p:cNvSpPr/>
            <p:nvPr/>
          </p:nvSpPr>
          <p:spPr>
            <a:xfrm>
              <a:off x="3744408" y="1475537"/>
              <a:ext cx="5341814" cy="3197575"/>
            </a:xfrm>
            <a:prstGeom prst="triangle">
              <a:avLst>
                <a:gd name="adj" fmla="val 78216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1" name="Triángulo isósceles 20">
              <a:extLst>
                <a:ext uri="{FF2B5EF4-FFF2-40B4-BE49-F238E27FC236}">
                  <a16:creationId xmlns:a16="http://schemas.microsoft.com/office/drawing/2014/main" id="{61BEA29B-A024-D63A-E01C-1AAF6667955D}"/>
                </a:ext>
              </a:extLst>
            </p:cNvPr>
            <p:cNvSpPr/>
            <p:nvPr/>
          </p:nvSpPr>
          <p:spPr>
            <a:xfrm>
              <a:off x="3347295" y="894304"/>
              <a:ext cx="5341814" cy="3778808"/>
            </a:xfrm>
            <a:prstGeom prst="triangle">
              <a:avLst>
                <a:gd name="adj" fmla="val 45862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D1D9F83B-CF48-B582-8F62-756C69F6B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1355" y="3768131"/>
              <a:ext cx="885930" cy="1328895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D16CA36B-850D-31B7-FF33-8E41B0240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30190" y="3423074"/>
              <a:ext cx="885930" cy="1328895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BAFFBD0B-BE9D-E69C-BA64-C1A1E0C0B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20509" y="3768131"/>
              <a:ext cx="885930" cy="1328895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EA31C663-1E09-BEE5-548C-7C0A637C8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2986" y="3423074"/>
              <a:ext cx="885930" cy="1328895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340BDF3C-6FE2-2D6A-C073-6698B6BAB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37506" y="3768131"/>
              <a:ext cx="885930" cy="1328895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26ACE5FA-610F-5D5B-0AED-6287B3C62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0433" y="3413694"/>
              <a:ext cx="885930" cy="1328895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864517BF-DDC8-F961-EE28-EAA20F3ED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4684" y="3902883"/>
              <a:ext cx="885930" cy="1328895"/>
            </a:xfrm>
            <a:prstGeom prst="rect">
              <a:avLst/>
            </a:prstGeom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2642F3C4-428F-49CF-D015-9452EFEAB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620" y="3429000"/>
              <a:ext cx="885930" cy="1328895"/>
            </a:xfrm>
            <a:prstGeom prst="rect">
              <a:avLst/>
            </a:prstGeom>
          </p:spPr>
        </p:pic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E38E1E2C-E286-DD86-1487-356FDA2941A5}"/>
              </a:ext>
            </a:extLst>
          </p:cNvPr>
          <p:cNvGrpSpPr/>
          <p:nvPr/>
        </p:nvGrpSpPr>
        <p:grpSpPr>
          <a:xfrm>
            <a:off x="1272652" y="576172"/>
            <a:ext cx="7677248" cy="1122784"/>
            <a:chOff x="1272652" y="576172"/>
            <a:chExt cx="7677248" cy="1122784"/>
          </a:xfrm>
        </p:grpSpPr>
        <p:sp>
          <p:nvSpPr>
            <p:cNvPr id="24" name="Nube 23">
              <a:extLst>
                <a:ext uri="{FF2B5EF4-FFF2-40B4-BE49-F238E27FC236}">
                  <a16:creationId xmlns:a16="http://schemas.microsoft.com/office/drawing/2014/main" id="{C11DECBE-A3AA-4772-42A9-5CB0F69B4302}"/>
                </a:ext>
              </a:extLst>
            </p:cNvPr>
            <p:cNvSpPr/>
            <p:nvPr/>
          </p:nvSpPr>
          <p:spPr>
            <a:xfrm>
              <a:off x="1272652" y="865415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5" name="Nube 24">
              <a:extLst>
                <a:ext uri="{FF2B5EF4-FFF2-40B4-BE49-F238E27FC236}">
                  <a16:creationId xmlns:a16="http://schemas.microsoft.com/office/drawing/2014/main" id="{19217DD8-CDBE-D8CF-EF9A-2CD3B2928CFD}"/>
                </a:ext>
              </a:extLst>
            </p:cNvPr>
            <p:cNvSpPr/>
            <p:nvPr/>
          </p:nvSpPr>
          <p:spPr>
            <a:xfrm>
              <a:off x="2521832" y="1117409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6" name="Nube 25">
              <a:extLst>
                <a:ext uri="{FF2B5EF4-FFF2-40B4-BE49-F238E27FC236}">
                  <a16:creationId xmlns:a16="http://schemas.microsoft.com/office/drawing/2014/main" id="{75AA860B-8D7F-3ED8-639B-190362A5D95B}"/>
                </a:ext>
              </a:extLst>
            </p:cNvPr>
            <p:cNvSpPr/>
            <p:nvPr/>
          </p:nvSpPr>
          <p:spPr>
            <a:xfrm>
              <a:off x="4143425" y="647805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7" name="Nube 26">
              <a:extLst>
                <a:ext uri="{FF2B5EF4-FFF2-40B4-BE49-F238E27FC236}">
                  <a16:creationId xmlns:a16="http://schemas.microsoft.com/office/drawing/2014/main" id="{DC2FA841-FED2-3F7A-36E1-248E8479D331}"/>
                </a:ext>
              </a:extLst>
            </p:cNvPr>
            <p:cNvSpPr/>
            <p:nvPr/>
          </p:nvSpPr>
          <p:spPr>
            <a:xfrm>
              <a:off x="5660672" y="962675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8" name="Nube 27">
              <a:extLst>
                <a:ext uri="{FF2B5EF4-FFF2-40B4-BE49-F238E27FC236}">
                  <a16:creationId xmlns:a16="http://schemas.microsoft.com/office/drawing/2014/main" id="{81E617C9-166D-7029-E1AC-FFD7D4489560}"/>
                </a:ext>
              </a:extLst>
            </p:cNvPr>
            <p:cNvSpPr/>
            <p:nvPr/>
          </p:nvSpPr>
          <p:spPr>
            <a:xfrm>
              <a:off x="7003753" y="576172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3" name="Nube 32">
              <a:extLst>
                <a:ext uri="{FF2B5EF4-FFF2-40B4-BE49-F238E27FC236}">
                  <a16:creationId xmlns:a16="http://schemas.microsoft.com/office/drawing/2014/main" id="{BE6B88DF-519C-079B-CC90-1829C12A7977}"/>
                </a:ext>
              </a:extLst>
            </p:cNvPr>
            <p:cNvSpPr/>
            <p:nvPr/>
          </p:nvSpPr>
          <p:spPr>
            <a:xfrm>
              <a:off x="8005836" y="922366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58B7A2B2-623A-5565-309D-FBCCC2A249FE}"/>
              </a:ext>
            </a:extLst>
          </p:cNvPr>
          <p:cNvGrpSpPr/>
          <p:nvPr/>
        </p:nvGrpSpPr>
        <p:grpSpPr>
          <a:xfrm>
            <a:off x="872772" y="1346970"/>
            <a:ext cx="9384739" cy="1237980"/>
            <a:chOff x="872772" y="1346970"/>
            <a:chExt cx="9384739" cy="1237980"/>
          </a:xfrm>
        </p:grpSpPr>
        <p:sp>
          <p:nvSpPr>
            <p:cNvPr id="35" name="Nube 34">
              <a:extLst>
                <a:ext uri="{FF2B5EF4-FFF2-40B4-BE49-F238E27FC236}">
                  <a16:creationId xmlns:a16="http://schemas.microsoft.com/office/drawing/2014/main" id="{DABF6FF8-9779-2C55-E3CC-D403ACD9689A}"/>
                </a:ext>
              </a:extLst>
            </p:cNvPr>
            <p:cNvSpPr/>
            <p:nvPr/>
          </p:nvSpPr>
          <p:spPr>
            <a:xfrm>
              <a:off x="872772" y="1762700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4" name="Nube 33">
              <a:extLst>
                <a:ext uri="{FF2B5EF4-FFF2-40B4-BE49-F238E27FC236}">
                  <a16:creationId xmlns:a16="http://schemas.microsoft.com/office/drawing/2014/main" id="{CDA4832D-B757-9FB7-7E16-C83EDDD01F7B}"/>
                </a:ext>
              </a:extLst>
            </p:cNvPr>
            <p:cNvSpPr/>
            <p:nvPr/>
          </p:nvSpPr>
          <p:spPr>
            <a:xfrm>
              <a:off x="4713343" y="1346970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7" name="Nube 36">
              <a:extLst>
                <a:ext uri="{FF2B5EF4-FFF2-40B4-BE49-F238E27FC236}">
                  <a16:creationId xmlns:a16="http://schemas.microsoft.com/office/drawing/2014/main" id="{697C35FB-8E4C-75C4-6871-F91FC295120F}"/>
                </a:ext>
              </a:extLst>
            </p:cNvPr>
            <p:cNvSpPr/>
            <p:nvPr/>
          </p:nvSpPr>
          <p:spPr>
            <a:xfrm>
              <a:off x="3019612" y="1893359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8" name="Nube 37">
              <a:extLst>
                <a:ext uri="{FF2B5EF4-FFF2-40B4-BE49-F238E27FC236}">
                  <a16:creationId xmlns:a16="http://schemas.microsoft.com/office/drawing/2014/main" id="{B4AAC6EE-E25D-5B62-EB6E-563DEABD7DC7}"/>
                </a:ext>
              </a:extLst>
            </p:cNvPr>
            <p:cNvSpPr/>
            <p:nvPr/>
          </p:nvSpPr>
          <p:spPr>
            <a:xfrm>
              <a:off x="6860183" y="1477629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9" name="Nube 38">
              <a:extLst>
                <a:ext uri="{FF2B5EF4-FFF2-40B4-BE49-F238E27FC236}">
                  <a16:creationId xmlns:a16="http://schemas.microsoft.com/office/drawing/2014/main" id="{EF714398-DBBA-1C2F-D1C2-73AE751779C0}"/>
                </a:ext>
              </a:extLst>
            </p:cNvPr>
            <p:cNvSpPr/>
            <p:nvPr/>
          </p:nvSpPr>
          <p:spPr>
            <a:xfrm>
              <a:off x="5472876" y="2003403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0" name="Nube 39">
              <a:extLst>
                <a:ext uri="{FF2B5EF4-FFF2-40B4-BE49-F238E27FC236}">
                  <a16:creationId xmlns:a16="http://schemas.microsoft.com/office/drawing/2014/main" id="{B8EB9597-E3E3-7D82-EF66-3E9FF67EC594}"/>
                </a:ext>
              </a:extLst>
            </p:cNvPr>
            <p:cNvSpPr/>
            <p:nvPr/>
          </p:nvSpPr>
          <p:spPr>
            <a:xfrm>
              <a:off x="9313447" y="1587673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43" name="Rectángulo 42">
            <a:extLst>
              <a:ext uri="{FF2B5EF4-FFF2-40B4-BE49-F238E27FC236}">
                <a16:creationId xmlns:a16="http://schemas.microsoft.com/office/drawing/2014/main" id="{47F63930-0D48-4C6A-C023-84BEDB7AA830}"/>
              </a:ext>
            </a:extLst>
          </p:cNvPr>
          <p:cNvSpPr/>
          <p:nvPr/>
        </p:nvSpPr>
        <p:spPr>
          <a:xfrm>
            <a:off x="566358" y="401309"/>
            <a:ext cx="8571600" cy="5713200"/>
          </a:xfrm>
          <a:prstGeom prst="rect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49F8B3E-3223-5743-3F02-AA710B61D45D}"/>
              </a:ext>
            </a:extLst>
          </p:cNvPr>
          <p:cNvSpPr/>
          <p:nvPr/>
        </p:nvSpPr>
        <p:spPr>
          <a:xfrm>
            <a:off x="566358" y="4957761"/>
            <a:ext cx="8577998" cy="11567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737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9C9B5019-49AA-F61B-03F9-04ABCF6DB2AF}"/>
              </a:ext>
            </a:extLst>
          </p:cNvPr>
          <p:cNvGrpSpPr/>
          <p:nvPr/>
        </p:nvGrpSpPr>
        <p:grpSpPr>
          <a:xfrm>
            <a:off x="9422841" y="381838"/>
            <a:ext cx="2414117" cy="3627456"/>
            <a:chOff x="9422841" y="381838"/>
            <a:chExt cx="2414117" cy="3627456"/>
          </a:xfrm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405D591B-FDEB-6538-493F-67FE7920C657}"/>
                </a:ext>
              </a:extLst>
            </p:cNvPr>
            <p:cNvSpPr/>
            <p:nvPr/>
          </p:nvSpPr>
          <p:spPr>
            <a:xfrm>
              <a:off x="10028255" y="3526971"/>
              <a:ext cx="1155560" cy="482321"/>
            </a:xfrm>
            <a:prstGeom prst="roundRect">
              <a:avLst>
                <a:gd name="adj" fmla="val 35417"/>
              </a:avLst>
            </a:prstGeom>
            <a:solidFill>
              <a:srgbClr val="885512"/>
            </a:solidFill>
            <a:ln>
              <a:solidFill>
                <a:srgbClr val="8855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EC80E45C-F0B0-DCE8-B315-3C05A6A246D1}"/>
                </a:ext>
              </a:extLst>
            </p:cNvPr>
            <p:cNvSpPr/>
            <p:nvPr/>
          </p:nvSpPr>
          <p:spPr>
            <a:xfrm rot="5400000">
              <a:off x="9450475" y="2612573"/>
              <a:ext cx="2311120" cy="482321"/>
            </a:xfrm>
            <a:prstGeom prst="roundRect">
              <a:avLst>
                <a:gd name="adj" fmla="val 33333"/>
              </a:avLst>
            </a:prstGeom>
            <a:solidFill>
              <a:srgbClr val="885512"/>
            </a:solidFill>
            <a:ln>
              <a:solidFill>
                <a:srgbClr val="8855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609E81A5-403D-3F72-76C4-362963398D0B}"/>
                </a:ext>
              </a:extLst>
            </p:cNvPr>
            <p:cNvSpPr/>
            <p:nvPr/>
          </p:nvSpPr>
          <p:spPr>
            <a:xfrm>
              <a:off x="9952892" y="1195754"/>
              <a:ext cx="1306286" cy="130628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CBC7E4C5-A2F2-8550-2ADC-7F0612FD01BF}"/>
                </a:ext>
              </a:extLst>
            </p:cNvPr>
            <p:cNvSpPr/>
            <p:nvPr/>
          </p:nvSpPr>
          <p:spPr>
            <a:xfrm>
              <a:off x="9952892" y="381838"/>
              <a:ext cx="1306286" cy="130628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E918EC2-99F8-152A-3E6A-D7784142D8D8}"/>
                </a:ext>
              </a:extLst>
            </p:cNvPr>
            <p:cNvSpPr/>
            <p:nvPr/>
          </p:nvSpPr>
          <p:spPr>
            <a:xfrm>
              <a:off x="10530672" y="894304"/>
              <a:ext cx="1306286" cy="130628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EC09E995-778F-5E40-B2D6-4518A07F208B}"/>
                </a:ext>
              </a:extLst>
            </p:cNvPr>
            <p:cNvSpPr/>
            <p:nvPr/>
          </p:nvSpPr>
          <p:spPr>
            <a:xfrm>
              <a:off x="9422841" y="894304"/>
              <a:ext cx="1306286" cy="130628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A288B88B-3880-A7EF-3573-30F12078D03C}"/>
              </a:ext>
            </a:extLst>
          </p:cNvPr>
          <p:cNvGrpSpPr/>
          <p:nvPr/>
        </p:nvGrpSpPr>
        <p:grpSpPr>
          <a:xfrm>
            <a:off x="572756" y="401934"/>
            <a:ext cx="8571600" cy="5713200"/>
            <a:chOff x="572756" y="401934"/>
            <a:chExt cx="8571600" cy="571320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06F9FAF7-4A22-C558-67E5-3C434207AD70}"/>
                </a:ext>
              </a:extLst>
            </p:cNvPr>
            <p:cNvSpPr/>
            <p:nvPr/>
          </p:nvSpPr>
          <p:spPr>
            <a:xfrm>
              <a:off x="572756" y="401934"/>
              <a:ext cx="8571600" cy="5713200"/>
            </a:xfrm>
            <a:prstGeom prst="rect">
              <a:avLst/>
            </a:prstGeom>
            <a:solidFill>
              <a:srgbClr val="9AC5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B497E445-1257-6D8F-1287-2DF8322FB20B}"/>
                </a:ext>
              </a:extLst>
            </p:cNvPr>
            <p:cNvSpPr/>
            <p:nvPr/>
          </p:nvSpPr>
          <p:spPr>
            <a:xfrm>
              <a:off x="572756" y="401934"/>
              <a:ext cx="8571600" cy="26841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9" name="Triángulo isósceles 18">
              <a:extLst>
                <a:ext uri="{FF2B5EF4-FFF2-40B4-BE49-F238E27FC236}">
                  <a16:creationId xmlns:a16="http://schemas.microsoft.com/office/drawing/2014/main" id="{2B9800E1-0955-419D-56BB-B45A6E75C52D}"/>
                </a:ext>
              </a:extLst>
            </p:cNvPr>
            <p:cNvSpPr/>
            <p:nvPr/>
          </p:nvSpPr>
          <p:spPr>
            <a:xfrm>
              <a:off x="1469928" y="1475537"/>
              <a:ext cx="5341814" cy="3166486"/>
            </a:xfrm>
            <a:prstGeom prst="triangle">
              <a:avLst>
                <a:gd name="adj" fmla="val 41535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0" name="Triángulo isósceles 19">
              <a:extLst>
                <a:ext uri="{FF2B5EF4-FFF2-40B4-BE49-F238E27FC236}">
                  <a16:creationId xmlns:a16="http://schemas.microsoft.com/office/drawing/2014/main" id="{3161C6D3-C7E8-EFE6-28AA-68BA81443643}"/>
                </a:ext>
              </a:extLst>
            </p:cNvPr>
            <p:cNvSpPr/>
            <p:nvPr/>
          </p:nvSpPr>
          <p:spPr>
            <a:xfrm>
              <a:off x="601584" y="1989573"/>
              <a:ext cx="3812865" cy="2684165"/>
            </a:xfrm>
            <a:prstGeom prst="triangle">
              <a:avLst>
                <a:gd name="adj" fmla="val 19693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2" name="Triángulo isósceles 21">
              <a:extLst>
                <a:ext uri="{FF2B5EF4-FFF2-40B4-BE49-F238E27FC236}">
                  <a16:creationId xmlns:a16="http://schemas.microsoft.com/office/drawing/2014/main" id="{3AED559E-64B7-A0BC-2CD5-EE2EDBA7EF06}"/>
                </a:ext>
              </a:extLst>
            </p:cNvPr>
            <p:cNvSpPr/>
            <p:nvPr/>
          </p:nvSpPr>
          <p:spPr>
            <a:xfrm>
              <a:off x="3744408" y="1475537"/>
              <a:ext cx="5341814" cy="3197575"/>
            </a:xfrm>
            <a:prstGeom prst="triangle">
              <a:avLst>
                <a:gd name="adj" fmla="val 78216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1" name="Triángulo isósceles 20">
              <a:extLst>
                <a:ext uri="{FF2B5EF4-FFF2-40B4-BE49-F238E27FC236}">
                  <a16:creationId xmlns:a16="http://schemas.microsoft.com/office/drawing/2014/main" id="{61BEA29B-A024-D63A-E01C-1AAF6667955D}"/>
                </a:ext>
              </a:extLst>
            </p:cNvPr>
            <p:cNvSpPr/>
            <p:nvPr/>
          </p:nvSpPr>
          <p:spPr>
            <a:xfrm>
              <a:off x="3347295" y="894304"/>
              <a:ext cx="5341814" cy="3778808"/>
            </a:xfrm>
            <a:prstGeom prst="triangle">
              <a:avLst>
                <a:gd name="adj" fmla="val 45862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D1D9F83B-CF48-B582-8F62-756C69F6B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1355" y="3768131"/>
              <a:ext cx="885930" cy="1328895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D16CA36B-850D-31B7-FF33-8E41B0240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30190" y="3423074"/>
              <a:ext cx="885930" cy="1328895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BAFFBD0B-BE9D-E69C-BA64-C1A1E0C0B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20509" y="3768131"/>
              <a:ext cx="885930" cy="1328895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EA31C663-1E09-BEE5-548C-7C0A637C8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2986" y="3423074"/>
              <a:ext cx="885930" cy="1328895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340BDF3C-6FE2-2D6A-C073-6698B6BAB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37506" y="3768131"/>
              <a:ext cx="885930" cy="1328895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26ACE5FA-610F-5D5B-0AED-6287B3C62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0433" y="3413694"/>
              <a:ext cx="885930" cy="1328895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864517BF-DDC8-F961-EE28-EAA20F3ED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4684" y="3902883"/>
              <a:ext cx="885930" cy="1328895"/>
            </a:xfrm>
            <a:prstGeom prst="rect">
              <a:avLst/>
            </a:prstGeom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2642F3C4-428F-49CF-D015-9452EFEAB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620" y="3429000"/>
              <a:ext cx="885930" cy="1328895"/>
            </a:xfrm>
            <a:prstGeom prst="rect">
              <a:avLst/>
            </a:prstGeom>
          </p:spPr>
        </p:pic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E38E1E2C-E286-DD86-1487-356FDA2941A5}"/>
              </a:ext>
            </a:extLst>
          </p:cNvPr>
          <p:cNvGrpSpPr/>
          <p:nvPr/>
        </p:nvGrpSpPr>
        <p:grpSpPr>
          <a:xfrm>
            <a:off x="2521832" y="576172"/>
            <a:ext cx="6428068" cy="1122784"/>
            <a:chOff x="2521832" y="576172"/>
            <a:chExt cx="6428068" cy="1122784"/>
          </a:xfrm>
        </p:grpSpPr>
        <p:sp>
          <p:nvSpPr>
            <p:cNvPr id="25" name="Nube 24">
              <a:extLst>
                <a:ext uri="{FF2B5EF4-FFF2-40B4-BE49-F238E27FC236}">
                  <a16:creationId xmlns:a16="http://schemas.microsoft.com/office/drawing/2014/main" id="{19217DD8-CDBE-D8CF-EF9A-2CD3B2928CFD}"/>
                </a:ext>
              </a:extLst>
            </p:cNvPr>
            <p:cNvSpPr/>
            <p:nvPr/>
          </p:nvSpPr>
          <p:spPr>
            <a:xfrm>
              <a:off x="2521832" y="1117409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26" name="Nube 25">
              <a:extLst>
                <a:ext uri="{FF2B5EF4-FFF2-40B4-BE49-F238E27FC236}">
                  <a16:creationId xmlns:a16="http://schemas.microsoft.com/office/drawing/2014/main" id="{75AA860B-8D7F-3ED8-639B-190362A5D95B}"/>
                </a:ext>
              </a:extLst>
            </p:cNvPr>
            <p:cNvSpPr/>
            <p:nvPr/>
          </p:nvSpPr>
          <p:spPr>
            <a:xfrm>
              <a:off x="4143425" y="647805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7" name="Nube 26">
              <a:extLst>
                <a:ext uri="{FF2B5EF4-FFF2-40B4-BE49-F238E27FC236}">
                  <a16:creationId xmlns:a16="http://schemas.microsoft.com/office/drawing/2014/main" id="{DC2FA841-FED2-3F7A-36E1-248E8479D331}"/>
                </a:ext>
              </a:extLst>
            </p:cNvPr>
            <p:cNvSpPr/>
            <p:nvPr/>
          </p:nvSpPr>
          <p:spPr>
            <a:xfrm>
              <a:off x="5660672" y="962675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8" name="Nube 27">
              <a:extLst>
                <a:ext uri="{FF2B5EF4-FFF2-40B4-BE49-F238E27FC236}">
                  <a16:creationId xmlns:a16="http://schemas.microsoft.com/office/drawing/2014/main" id="{81E617C9-166D-7029-E1AC-FFD7D4489560}"/>
                </a:ext>
              </a:extLst>
            </p:cNvPr>
            <p:cNvSpPr/>
            <p:nvPr/>
          </p:nvSpPr>
          <p:spPr>
            <a:xfrm>
              <a:off x="7003753" y="576172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3" name="Nube 32">
              <a:extLst>
                <a:ext uri="{FF2B5EF4-FFF2-40B4-BE49-F238E27FC236}">
                  <a16:creationId xmlns:a16="http://schemas.microsoft.com/office/drawing/2014/main" id="{BE6B88DF-519C-079B-CC90-1829C12A7977}"/>
                </a:ext>
              </a:extLst>
            </p:cNvPr>
            <p:cNvSpPr/>
            <p:nvPr/>
          </p:nvSpPr>
          <p:spPr>
            <a:xfrm>
              <a:off x="8005836" y="922366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58B7A2B2-623A-5565-309D-FBCCC2A249FE}"/>
              </a:ext>
            </a:extLst>
          </p:cNvPr>
          <p:cNvGrpSpPr/>
          <p:nvPr/>
        </p:nvGrpSpPr>
        <p:grpSpPr>
          <a:xfrm>
            <a:off x="872772" y="1346970"/>
            <a:ext cx="6931475" cy="1237980"/>
            <a:chOff x="872772" y="1346970"/>
            <a:chExt cx="6931475" cy="1237980"/>
          </a:xfrm>
        </p:grpSpPr>
        <p:sp>
          <p:nvSpPr>
            <p:cNvPr id="35" name="Nube 34">
              <a:extLst>
                <a:ext uri="{FF2B5EF4-FFF2-40B4-BE49-F238E27FC236}">
                  <a16:creationId xmlns:a16="http://schemas.microsoft.com/office/drawing/2014/main" id="{DABF6FF8-9779-2C55-E3CC-D403ACD9689A}"/>
                </a:ext>
              </a:extLst>
            </p:cNvPr>
            <p:cNvSpPr/>
            <p:nvPr/>
          </p:nvSpPr>
          <p:spPr>
            <a:xfrm>
              <a:off x="872772" y="1762700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4" name="Nube 33">
              <a:extLst>
                <a:ext uri="{FF2B5EF4-FFF2-40B4-BE49-F238E27FC236}">
                  <a16:creationId xmlns:a16="http://schemas.microsoft.com/office/drawing/2014/main" id="{CDA4832D-B757-9FB7-7E16-C83EDDD01F7B}"/>
                </a:ext>
              </a:extLst>
            </p:cNvPr>
            <p:cNvSpPr/>
            <p:nvPr/>
          </p:nvSpPr>
          <p:spPr>
            <a:xfrm>
              <a:off x="4713343" y="1346970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7" name="Nube 36">
              <a:extLst>
                <a:ext uri="{FF2B5EF4-FFF2-40B4-BE49-F238E27FC236}">
                  <a16:creationId xmlns:a16="http://schemas.microsoft.com/office/drawing/2014/main" id="{697C35FB-8E4C-75C4-6871-F91FC295120F}"/>
                </a:ext>
              </a:extLst>
            </p:cNvPr>
            <p:cNvSpPr/>
            <p:nvPr/>
          </p:nvSpPr>
          <p:spPr>
            <a:xfrm>
              <a:off x="3019612" y="1893359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8" name="Nube 37">
              <a:extLst>
                <a:ext uri="{FF2B5EF4-FFF2-40B4-BE49-F238E27FC236}">
                  <a16:creationId xmlns:a16="http://schemas.microsoft.com/office/drawing/2014/main" id="{B4AAC6EE-E25D-5B62-EB6E-563DEABD7DC7}"/>
                </a:ext>
              </a:extLst>
            </p:cNvPr>
            <p:cNvSpPr/>
            <p:nvPr/>
          </p:nvSpPr>
          <p:spPr>
            <a:xfrm>
              <a:off x="6860183" y="1477629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9" name="Nube 38">
              <a:extLst>
                <a:ext uri="{FF2B5EF4-FFF2-40B4-BE49-F238E27FC236}">
                  <a16:creationId xmlns:a16="http://schemas.microsoft.com/office/drawing/2014/main" id="{EF714398-DBBA-1C2F-D1C2-73AE751779C0}"/>
                </a:ext>
              </a:extLst>
            </p:cNvPr>
            <p:cNvSpPr/>
            <p:nvPr/>
          </p:nvSpPr>
          <p:spPr>
            <a:xfrm>
              <a:off x="5472876" y="2003403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29" name="Sol 28">
            <a:extLst>
              <a:ext uri="{FF2B5EF4-FFF2-40B4-BE49-F238E27FC236}">
                <a16:creationId xmlns:a16="http://schemas.microsoft.com/office/drawing/2014/main" id="{B443B428-292D-EA46-B3C0-113478F183D2}"/>
              </a:ext>
            </a:extLst>
          </p:cNvPr>
          <p:cNvSpPr/>
          <p:nvPr/>
        </p:nvSpPr>
        <p:spPr>
          <a:xfrm>
            <a:off x="852906" y="540756"/>
            <a:ext cx="1227646" cy="1227646"/>
          </a:xfrm>
          <a:prstGeom prst="sun">
            <a:avLst>
              <a:gd name="adj" fmla="val 24172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47F63930-0D48-4C6A-C023-84BEDB7AA830}"/>
              </a:ext>
            </a:extLst>
          </p:cNvPr>
          <p:cNvSpPr/>
          <p:nvPr/>
        </p:nvSpPr>
        <p:spPr>
          <a:xfrm>
            <a:off x="566358" y="401309"/>
            <a:ext cx="8571600" cy="5713200"/>
          </a:xfrm>
          <a:prstGeom prst="rect">
            <a:avLst/>
          </a:prstGeom>
          <a:solidFill>
            <a:schemeClr val="tx1">
              <a:lumMod val="95000"/>
              <a:lumOff val="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69EEE408-88A9-78CF-0AB4-741C6D3DCFD3}"/>
              </a:ext>
            </a:extLst>
          </p:cNvPr>
          <p:cNvGrpSpPr/>
          <p:nvPr/>
        </p:nvGrpSpPr>
        <p:grpSpPr>
          <a:xfrm>
            <a:off x="1227374" y="1024910"/>
            <a:ext cx="468812" cy="248089"/>
            <a:chOff x="1227374" y="1024910"/>
            <a:chExt cx="468812" cy="248089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CB99EC82-23C6-0B10-DAD0-6666537AC5BD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D8593F14-4501-96CB-5D58-59C45EF2154B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2" name="Arco de bloque 31">
              <a:extLst>
                <a:ext uri="{FF2B5EF4-FFF2-40B4-BE49-F238E27FC236}">
                  <a16:creationId xmlns:a16="http://schemas.microsoft.com/office/drawing/2014/main" id="{E8096357-818A-C964-CFF9-E82A2ADB0413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7EEC9822-0346-FB5C-320D-A51BC582EA03}"/>
              </a:ext>
            </a:extLst>
          </p:cNvPr>
          <p:cNvGrpSpPr/>
          <p:nvPr/>
        </p:nvGrpSpPr>
        <p:grpSpPr>
          <a:xfrm>
            <a:off x="1187488" y="1978686"/>
            <a:ext cx="327983" cy="173564"/>
            <a:chOff x="1227374" y="1024910"/>
            <a:chExt cx="468812" cy="248089"/>
          </a:xfrm>
        </p:grpSpPr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26A61659-2B73-2251-28F2-9378A5E61B0C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E8F43EAF-DE10-019F-441C-4A8283E35BA7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7" name="Arco de bloque 46">
              <a:extLst>
                <a:ext uri="{FF2B5EF4-FFF2-40B4-BE49-F238E27FC236}">
                  <a16:creationId xmlns:a16="http://schemas.microsoft.com/office/drawing/2014/main" id="{E445DA34-5757-D3F1-6D75-520230DB768C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218E43A4-272A-A739-CF05-FD95DA78F0E5}"/>
              </a:ext>
            </a:extLst>
          </p:cNvPr>
          <p:cNvGrpSpPr/>
          <p:nvPr/>
        </p:nvGrpSpPr>
        <p:grpSpPr>
          <a:xfrm>
            <a:off x="2819378" y="1321400"/>
            <a:ext cx="327983" cy="173564"/>
            <a:chOff x="1227374" y="1024910"/>
            <a:chExt cx="468812" cy="248089"/>
          </a:xfrm>
        </p:grpSpPr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7BCDAA0A-9A19-6447-F855-2D866E7ED53A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4AD2D666-55AD-06AB-C7AE-329F65C9B8F1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1" name="Arco de bloque 50">
              <a:extLst>
                <a:ext uri="{FF2B5EF4-FFF2-40B4-BE49-F238E27FC236}">
                  <a16:creationId xmlns:a16="http://schemas.microsoft.com/office/drawing/2014/main" id="{6C1AFEE4-675C-3951-E896-795E1FEACDD2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EEB5C02F-5AF4-ABD8-C778-85AC68DE8A15}"/>
              </a:ext>
            </a:extLst>
          </p:cNvPr>
          <p:cNvGrpSpPr/>
          <p:nvPr/>
        </p:nvGrpSpPr>
        <p:grpSpPr>
          <a:xfrm>
            <a:off x="3327652" y="2104544"/>
            <a:ext cx="327983" cy="173564"/>
            <a:chOff x="1227374" y="1024910"/>
            <a:chExt cx="468812" cy="248089"/>
          </a:xfrm>
        </p:grpSpPr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385B5779-5D76-24E5-876D-31999B3F6E61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04905C8F-2B65-20EF-7841-F447FAF4B605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5" name="Arco de bloque 54">
              <a:extLst>
                <a:ext uri="{FF2B5EF4-FFF2-40B4-BE49-F238E27FC236}">
                  <a16:creationId xmlns:a16="http://schemas.microsoft.com/office/drawing/2014/main" id="{E41D6188-D5E7-185A-E66F-5A5121FB41DA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0E766336-0A0B-9CE6-BA81-120FAD6EF83F}"/>
              </a:ext>
            </a:extLst>
          </p:cNvPr>
          <p:cNvGrpSpPr/>
          <p:nvPr/>
        </p:nvGrpSpPr>
        <p:grpSpPr>
          <a:xfrm>
            <a:off x="4451465" y="852316"/>
            <a:ext cx="327983" cy="173564"/>
            <a:chOff x="1227374" y="1024910"/>
            <a:chExt cx="468812" cy="248089"/>
          </a:xfrm>
        </p:grpSpPr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6D34FDCE-9282-10FC-193E-3EA5B3C3D295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DC89C312-7152-8F54-9C7C-A64A25F7EBCD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9" name="Arco de bloque 58">
              <a:extLst>
                <a:ext uri="{FF2B5EF4-FFF2-40B4-BE49-F238E27FC236}">
                  <a16:creationId xmlns:a16="http://schemas.microsoft.com/office/drawing/2014/main" id="{B8D23CAF-0775-70F4-3BCD-9C060AB227EF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CE3F3028-5459-D6C6-7982-09A7C38F96D2}"/>
              </a:ext>
            </a:extLst>
          </p:cNvPr>
          <p:cNvGrpSpPr/>
          <p:nvPr/>
        </p:nvGrpSpPr>
        <p:grpSpPr>
          <a:xfrm>
            <a:off x="5022281" y="1547797"/>
            <a:ext cx="327983" cy="173564"/>
            <a:chOff x="1227374" y="1024910"/>
            <a:chExt cx="468812" cy="248089"/>
          </a:xfrm>
        </p:grpSpPr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B47B8E40-6093-DA22-BBBA-20299617FF10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1DA74A50-0CF6-B5BE-9367-B83C5D17B8C9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3" name="Arco de bloque 62">
              <a:extLst>
                <a:ext uri="{FF2B5EF4-FFF2-40B4-BE49-F238E27FC236}">
                  <a16:creationId xmlns:a16="http://schemas.microsoft.com/office/drawing/2014/main" id="{9FD15FB2-BA27-D747-F46E-0FA9EC0E9CA6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upo 63">
            <a:extLst>
              <a:ext uri="{FF2B5EF4-FFF2-40B4-BE49-F238E27FC236}">
                <a16:creationId xmlns:a16="http://schemas.microsoft.com/office/drawing/2014/main" id="{6000B7E0-5D58-0817-3A99-26DD8F2ABA2B}"/>
              </a:ext>
            </a:extLst>
          </p:cNvPr>
          <p:cNvGrpSpPr/>
          <p:nvPr/>
        </p:nvGrpSpPr>
        <p:grpSpPr>
          <a:xfrm>
            <a:off x="5952451" y="1177748"/>
            <a:ext cx="327983" cy="173564"/>
            <a:chOff x="1227374" y="1024910"/>
            <a:chExt cx="468812" cy="248089"/>
          </a:xfrm>
        </p:grpSpPr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093D58B9-2A5C-DBD1-7BB2-D11F0403DA3A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399E059E-E8C9-B750-72A9-719A05CF51AA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7" name="Arco de bloque 66">
              <a:extLst>
                <a:ext uri="{FF2B5EF4-FFF2-40B4-BE49-F238E27FC236}">
                  <a16:creationId xmlns:a16="http://schemas.microsoft.com/office/drawing/2014/main" id="{983169B9-1E11-20F0-4D11-7940947F3FBF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E5E1A7F3-40CF-BB94-FD79-C25092AE8ECC}"/>
              </a:ext>
            </a:extLst>
          </p:cNvPr>
          <p:cNvGrpSpPr/>
          <p:nvPr/>
        </p:nvGrpSpPr>
        <p:grpSpPr>
          <a:xfrm>
            <a:off x="5804721" y="2207394"/>
            <a:ext cx="327983" cy="173564"/>
            <a:chOff x="1227374" y="1024910"/>
            <a:chExt cx="468812" cy="248089"/>
          </a:xfrm>
        </p:grpSpPr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C17E162B-702F-C7D0-95EF-CA0E63CDC0B1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236BE6A2-B9E5-A0F5-AC80-2764D824434C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1" name="Arco de bloque 70">
              <a:extLst>
                <a:ext uri="{FF2B5EF4-FFF2-40B4-BE49-F238E27FC236}">
                  <a16:creationId xmlns:a16="http://schemas.microsoft.com/office/drawing/2014/main" id="{EE5073F2-799B-B3BB-51E9-7650FC58B1D2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4A944C7B-7559-485D-227C-102E96D8F6FE}"/>
              </a:ext>
            </a:extLst>
          </p:cNvPr>
          <p:cNvGrpSpPr/>
          <p:nvPr/>
        </p:nvGrpSpPr>
        <p:grpSpPr>
          <a:xfrm>
            <a:off x="7311598" y="796232"/>
            <a:ext cx="327983" cy="173564"/>
            <a:chOff x="1227374" y="1024910"/>
            <a:chExt cx="468812" cy="248089"/>
          </a:xfrm>
        </p:grpSpPr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F6408F4A-F19C-B855-EAEA-79B10E1AE6B1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9559A34C-22D3-CEC6-4A48-6A93586122D9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5" name="Arco de bloque 74">
              <a:extLst>
                <a:ext uri="{FF2B5EF4-FFF2-40B4-BE49-F238E27FC236}">
                  <a16:creationId xmlns:a16="http://schemas.microsoft.com/office/drawing/2014/main" id="{A18D40E0-936B-AD30-62A3-64E23A12BDF3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8B26BBB8-B8FE-BB6A-90DA-0688E9B4C561}"/>
              </a:ext>
            </a:extLst>
          </p:cNvPr>
          <p:cNvGrpSpPr/>
          <p:nvPr/>
        </p:nvGrpSpPr>
        <p:grpSpPr>
          <a:xfrm>
            <a:off x="8324858" y="1112170"/>
            <a:ext cx="327983" cy="173564"/>
            <a:chOff x="1227374" y="1024910"/>
            <a:chExt cx="468812" cy="248089"/>
          </a:xfrm>
        </p:grpSpPr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14B1B790-8956-A4E5-B7AC-851D11A7FE8D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56ADD85C-CB89-3C5C-B322-AFA188583C8C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9" name="Arco de bloque 78">
              <a:extLst>
                <a:ext uri="{FF2B5EF4-FFF2-40B4-BE49-F238E27FC236}">
                  <a16:creationId xmlns:a16="http://schemas.microsoft.com/office/drawing/2014/main" id="{2045F457-66F1-4892-833B-7E714E8F0300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>
            <a:extLst>
              <a:ext uri="{FF2B5EF4-FFF2-40B4-BE49-F238E27FC236}">
                <a16:creationId xmlns:a16="http://schemas.microsoft.com/office/drawing/2014/main" id="{52391EC8-E198-893F-938F-775122F486BC}"/>
              </a:ext>
            </a:extLst>
          </p:cNvPr>
          <p:cNvGrpSpPr/>
          <p:nvPr/>
        </p:nvGrpSpPr>
        <p:grpSpPr>
          <a:xfrm>
            <a:off x="7177801" y="1675918"/>
            <a:ext cx="327983" cy="173564"/>
            <a:chOff x="1227374" y="1024910"/>
            <a:chExt cx="468812" cy="248089"/>
          </a:xfrm>
        </p:grpSpPr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344F73E8-071C-4B20-EFA6-4A15D9843B0C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2183530C-FD03-BBA1-D41A-6EA7C93E4D34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3" name="Arco de bloque 82">
              <a:extLst>
                <a:ext uri="{FF2B5EF4-FFF2-40B4-BE49-F238E27FC236}">
                  <a16:creationId xmlns:a16="http://schemas.microsoft.com/office/drawing/2014/main" id="{777D13FF-933A-1079-8ECD-DF7980030B3A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FBAD3AB6-33AC-1DD8-A0CC-F1FEB2A25F65}"/>
              </a:ext>
            </a:extLst>
          </p:cNvPr>
          <p:cNvGrpSpPr/>
          <p:nvPr/>
        </p:nvGrpSpPr>
        <p:grpSpPr>
          <a:xfrm>
            <a:off x="8279324" y="4091842"/>
            <a:ext cx="327983" cy="173564"/>
            <a:chOff x="1227374" y="1024910"/>
            <a:chExt cx="468812" cy="248089"/>
          </a:xfrm>
        </p:grpSpPr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339A1CC7-721B-CEFA-48CF-ED7D4BFB44F0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EE739E7D-910F-E345-5BE1-2D7A07513A32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7" name="Arco de bloque 86">
              <a:extLst>
                <a:ext uri="{FF2B5EF4-FFF2-40B4-BE49-F238E27FC236}">
                  <a16:creationId xmlns:a16="http://schemas.microsoft.com/office/drawing/2014/main" id="{649D1DF6-A587-6B9B-DD9B-489439EDC599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Grupo 87">
            <a:extLst>
              <a:ext uri="{FF2B5EF4-FFF2-40B4-BE49-F238E27FC236}">
                <a16:creationId xmlns:a16="http://schemas.microsoft.com/office/drawing/2014/main" id="{A794E8F3-315D-85BC-BA93-CDFF9335291D}"/>
              </a:ext>
            </a:extLst>
          </p:cNvPr>
          <p:cNvGrpSpPr/>
          <p:nvPr/>
        </p:nvGrpSpPr>
        <p:grpSpPr>
          <a:xfrm>
            <a:off x="7218434" y="3768131"/>
            <a:ext cx="327983" cy="173564"/>
            <a:chOff x="1227374" y="1024910"/>
            <a:chExt cx="468812" cy="248089"/>
          </a:xfrm>
        </p:grpSpPr>
        <p:sp>
          <p:nvSpPr>
            <p:cNvPr id="89" name="Elipse 88">
              <a:extLst>
                <a:ext uri="{FF2B5EF4-FFF2-40B4-BE49-F238E27FC236}">
                  <a16:creationId xmlns:a16="http://schemas.microsoft.com/office/drawing/2014/main" id="{7665E3C5-E522-05CC-8F8D-1A04698C23A7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0" name="Elipse 89">
              <a:extLst>
                <a:ext uri="{FF2B5EF4-FFF2-40B4-BE49-F238E27FC236}">
                  <a16:creationId xmlns:a16="http://schemas.microsoft.com/office/drawing/2014/main" id="{367A22B7-2700-32BC-A507-4187EFE29295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1" name="Arco de bloque 90">
              <a:extLst>
                <a:ext uri="{FF2B5EF4-FFF2-40B4-BE49-F238E27FC236}">
                  <a16:creationId xmlns:a16="http://schemas.microsoft.com/office/drawing/2014/main" id="{4EA71679-D325-F3C3-9A92-0FF338D015ED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Grupo 91">
            <a:extLst>
              <a:ext uri="{FF2B5EF4-FFF2-40B4-BE49-F238E27FC236}">
                <a16:creationId xmlns:a16="http://schemas.microsoft.com/office/drawing/2014/main" id="{4F1E9D33-A409-67F1-3383-DD3BA16FD4A1}"/>
              </a:ext>
            </a:extLst>
          </p:cNvPr>
          <p:cNvGrpSpPr/>
          <p:nvPr/>
        </p:nvGrpSpPr>
        <p:grpSpPr>
          <a:xfrm>
            <a:off x="6200983" y="4139378"/>
            <a:ext cx="327983" cy="173564"/>
            <a:chOff x="1227374" y="1024910"/>
            <a:chExt cx="468812" cy="248089"/>
          </a:xfrm>
        </p:grpSpPr>
        <p:sp>
          <p:nvSpPr>
            <p:cNvPr id="93" name="Elipse 92">
              <a:extLst>
                <a:ext uri="{FF2B5EF4-FFF2-40B4-BE49-F238E27FC236}">
                  <a16:creationId xmlns:a16="http://schemas.microsoft.com/office/drawing/2014/main" id="{820B4CE0-89E1-B760-8DFC-2D1C63D789B9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F5380115-200D-271F-1B5D-1934B0842AF7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5" name="Arco de bloque 94">
              <a:extLst>
                <a:ext uri="{FF2B5EF4-FFF2-40B4-BE49-F238E27FC236}">
                  <a16:creationId xmlns:a16="http://schemas.microsoft.com/office/drawing/2014/main" id="{D5C6A71D-CA39-F25A-022E-F8FA5065DAB8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Grupo 95">
            <a:extLst>
              <a:ext uri="{FF2B5EF4-FFF2-40B4-BE49-F238E27FC236}">
                <a16:creationId xmlns:a16="http://schemas.microsoft.com/office/drawing/2014/main" id="{E253D909-9D0F-7FD0-43AE-BDF8A8AA6EEE}"/>
              </a:ext>
            </a:extLst>
          </p:cNvPr>
          <p:cNvGrpSpPr/>
          <p:nvPr/>
        </p:nvGrpSpPr>
        <p:grpSpPr>
          <a:xfrm>
            <a:off x="5093881" y="3768131"/>
            <a:ext cx="327983" cy="173564"/>
            <a:chOff x="1227374" y="1024910"/>
            <a:chExt cx="468812" cy="248089"/>
          </a:xfrm>
        </p:grpSpPr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CD165A9D-A51D-75B3-8E0C-999D1F63460A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485CA447-2E7C-8FC7-6361-6D0F8F7B143A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9" name="Arco de bloque 98">
              <a:extLst>
                <a:ext uri="{FF2B5EF4-FFF2-40B4-BE49-F238E27FC236}">
                  <a16:creationId xmlns:a16="http://schemas.microsoft.com/office/drawing/2014/main" id="{AC7D1E7B-A930-9ADF-443B-50CD8E00C088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F2B60AFB-F169-C542-BE70-3B13BACD5F79}"/>
              </a:ext>
            </a:extLst>
          </p:cNvPr>
          <p:cNvGrpSpPr/>
          <p:nvPr/>
        </p:nvGrpSpPr>
        <p:grpSpPr>
          <a:xfrm>
            <a:off x="4119514" y="4113027"/>
            <a:ext cx="327983" cy="173564"/>
            <a:chOff x="1227374" y="1024910"/>
            <a:chExt cx="468812" cy="248089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A7499637-24DE-057C-0688-3F9A758A5DBE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AFAAA134-95E4-B804-EA3E-25E90EF6D14E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3" name="Arco de bloque 102">
              <a:extLst>
                <a:ext uri="{FF2B5EF4-FFF2-40B4-BE49-F238E27FC236}">
                  <a16:creationId xmlns:a16="http://schemas.microsoft.com/office/drawing/2014/main" id="{DEB9F26D-E3E0-DE88-5AFE-606CB4A03E2D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1219C919-2302-DB92-AEDE-DF6054D30F85}"/>
              </a:ext>
            </a:extLst>
          </p:cNvPr>
          <p:cNvGrpSpPr/>
          <p:nvPr/>
        </p:nvGrpSpPr>
        <p:grpSpPr>
          <a:xfrm>
            <a:off x="2921130" y="3768131"/>
            <a:ext cx="327983" cy="173564"/>
            <a:chOff x="1227374" y="1024910"/>
            <a:chExt cx="468812" cy="248089"/>
          </a:xfrm>
        </p:grpSpPr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F345D634-C486-C6AC-777E-8983DE0919F5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FE25A15D-AD76-7E5A-1A3A-E8C0363F90BD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7" name="Arco de bloque 106">
              <a:extLst>
                <a:ext uri="{FF2B5EF4-FFF2-40B4-BE49-F238E27FC236}">
                  <a16:creationId xmlns:a16="http://schemas.microsoft.com/office/drawing/2014/main" id="{2FF71E48-CF70-179E-EA0A-F8FF6E7578D7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9D4726E0-F0FF-9F95-F255-B5110BA26C5C}"/>
              </a:ext>
            </a:extLst>
          </p:cNvPr>
          <p:cNvGrpSpPr/>
          <p:nvPr/>
        </p:nvGrpSpPr>
        <p:grpSpPr>
          <a:xfrm>
            <a:off x="2018353" y="4255893"/>
            <a:ext cx="327983" cy="173564"/>
            <a:chOff x="1227374" y="1024910"/>
            <a:chExt cx="468812" cy="248089"/>
          </a:xfrm>
        </p:grpSpPr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92808D50-DAAF-CD13-9C95-79A1CEF349E3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A3CEA7FA-34CD-D42A-BCB2-8E0BFC748911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11" name="Arco de bloque 110">
              <a:extLst>
                <a:ext uri="{FF2B5EF4-FFF2-40B4-BE49-F238E27FC236}">
                  <a16:creationId xmlns:a16="http://schemas.microsoft.com/office/drawing/2014/main" id="{C38C39C6-7E53-EAB3-BB04-7EE4ACC44A0B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69DAA83B-DDC8-E7C4-FCF4-ED3CB5A784A8}"/>
              </a:ext>
            </a:extLst>
          </p:cNvPr>
          <p:cNvGrpSpPr/>
          <p:nvPr/>
        </p:nvGrpSpPr>
        <p:grpSpPr>
          <a:xfrm>
            <a:off x="1072815" y="3786510"/>
            <a:ext cx="327983" cy="173564"/>
            <a:chOff x="1227374" y="1024910"/>
            <a:chExt cx="468812" cy="248089"/>
          </a:xfrm>
        </p:grpSpPr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57BC38C4-E58A-287D-7120-130E0E592BB1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068F1A2B-22D4-4191-4AA3-F0CE1E14B5FF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15" name="Arco de bloque 114">
              <a:extLst>
                <a:ext uri="{FF2B5EF4-FFF2-40B4-BE49-F238E27FC236}">
                  <a16:creationId xmlns:a16="http://schemas.microsoft.com/office/drawing/2014/main" id="{E9D20BF0-9DF8-84B1-63C0-F83FBD5C5FA2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335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Forma libre: forma 297">
            <a:extLst>
              <a:ext uri="{FF2B5EF4-FFF2-40B4-BE49-F238E27FC236}">
                <a16:creationId xmlns:a16="http://schemas.microsoft.com/office/drawing/2014/main" id="{DC159AA0-038B-41AF-8F83-06F0A0C81A17}"/>
              </a:ext>
            </a:extLst>
          </p:cNvPr>
          <p:cNvSpPr/>
          <p:nvPr/>
        </p:nvSpPr>
        <p:spPr>
          <a:xfrm flipH="1">
            <a:off x="8494525" y="4166498"/>
            <a:ext cx="752974" cy="1514996"/>
          </a:xfrm>
          <a:custGeom>
            <a:avLst/>
            <a:gdLst>
              <a:gd name="connsiteX0" fmla="*/ 0 w 883194"/>
              <a:gd name="connsiteY0" fmla="*/ 1912565 h 1912565"/>
              <a:gd name="connsiteX1" fmla="*/ 579120 w 883194"/>
              <a:gd name="connsiteY1" fmla="*/ 1461461 h 1912565"/>
              <a:gd name="connsiteX2" fmla="*/ 426720 w 883194"/>
              <a:gd name="connsiteY2" fmla="*/ 406853 h 1912565"/>
              <a:gd name="connsiteX3" fmla="*/ 530352 w 883194"/>
              <a:gd name="connsiteY3" fmla="*/ 53285 h 1912565"/>
              <a:gd name="connsiteX4" fmla="*/ 841248 w 883194"/>
              <a:gd name="connsiteY4" fmla="*/ 10613 h 1912565"/>
              <a:gd name="connsiteX5" fmla="*/ 871728 w 883194"/>
              <a:gd name="connsiteY5" fmla="*/ 144725 h 191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3194" h="1912565">
                <a:moveTo>
                  <a:pt x="0" y="1912565"/>
                </a:moveTo>
                <a:cubicBezTo>
                  <a:pt x="254000" y="1812489"/>
                  <a:pt x="508000" y="1712413"/>
                  <a:pt x="579120" y="1461461"/>
                </a:cubicBezTo>
                <a:cubicBezTo>
                  <a:pt x="650240" y="1210509"/>
                  <a:pt x="434848" y="641549"/>
                  <a:pt x="426720" y="406853"/>
                </a:cubicBezTo>
                <a:cubicBezTo>
                  <a:pt x="418592" y="172157"/>
                  <a:pt x="461264" y="119325"/>
                  <a:pt x="530352" y="53285"/>
                </a:cubicBezTo>
                <a:cubicBezTo>
                  <a:pt x="599440" y="-12755"/>
                  <a:pt x="784352" y="-4627"/>
                  <a:pt x="841248" y="10613"/>
                </a:cubicBezTo>
                <a:cubicBezTo>
                  <a:pt x="898144" y="25853"/>
                  <a:pt x="884936" y="85289"/>
                  <a:pt x="871728" y="144725"/>
                </a:cubicBezTo>
              </a:path>
            </a:pathLst>
          </a:custGeom>
          <a:noFill/>
          <a:ln w="76200">
            <a:gradFill>
              <a:gsLst>
                <a:gs pos="88000">
                  <a:srgbClr val="FF6600"/>
                </a:gs>
                <a:gs pos="54000">
                  <a:schemeClr val="bg1"/>
                </a:gs>
                <a:gs pos="27000">
                  <a:schemeClr val="tx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396" name="Grupo 395">
            <a:extLst>
              <a:ext uri="{FF2B5EF4-FFF2-40B4-BE49-F238E27FC236}">
                <a16:creationId xmlns:a16="http://schemas.microsoft.com/office/drawing/2014/main" id="{296CE262-AA69-6541-0DDA-4CB7E3EAA6A4}"/>
              </a:ext>
            </a:extLst>
          </p:cNvPr>
          <p:cNvGrpSpPr/>
          <p:nvPr/>
        </p:nvGrpSpPr>
        <p:grpSpPr>
          <a:xfrm rot="667468" flipV="1">
            <a:off x="8699447" y="4739754"/>
            <a:ext cx="413571" cy="860975"/>
            <a:chOff x="8560543" y="4372613"/>
            <a:chExt cx="413571" cy="860975"/>
          </a:xfrm>
        </p:grpSpPr>
        <p:sp>
          <p:nvSpPr>
            <p:cNvPr id="302" name="Rectángulo: esquinas redondeadas 301">
              <a:extLst>
                <a:ext uri="{FF2B5EF4-FFF2-40B4-BE49-F238E27FC236}">
                  <a16:creationId xmlns:a16="http://schemas.microsoft.com/office/drawing/2014/main" id="{C6C21F18-20E6-BE6E-16A7-814057A60961}"/>
                </a:ext>
              </a:extLst>
            </p:cNvPr>
            <p:cNvSpPr/>
            <p:nvPr/>
          </p:nvSpPr>
          <p:spPr>
            <a:xfrm rot="3377852">
              <a:off x="8406466" y="4665941"/>
              <a:ext cx="860975" cy="274320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07" name="Rectángulo: esquinas redondeadas 306">
              <a:extLst>
                <a:ext uri="{FF2B5EF4-FFF2-40B4-BE49-F238E27FC236}">
                  <a16:creationId xmlns:a16="http://schemas.microsoft.com/office/drawing/2014/main" id="{5AF43B7E-3202-575A-0C26-2D06D07505B8}"/>
                </a:ext>
              </a:extLst>
            </p:cNvPr>
            <p:cNvSpPr/>
            <p:nvPr/>
          </p:nvSpPr>
          <p:spPr>
            <a:xfrm rot="3377852">
              <a:off x="8526648" y="4457375"/>
              <a:ext cx="341201" cy="26520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308" name="Grupo 307">
              <a:extLst>
                <a:ext uri="{FF2B5EF4-FFF2-40B4-BE49-F238E27FC236}">
                  <a16:creationId xmlns:a16="http://schemas.microsoft.com/office/drawing/2014/main" id="{CAD165CB-BADA-440B-A351-102832D21DAC}"/>
                </a:ext>
              </a:extLst>
            </p:cNvPr>
            <p:cNvGrpSpPr/>
            <p:nvPr/>
          </p:nvGrpSpPr>
          <p:grpSpPr>
            <a:xfrm>
              <a:off x="8560543" y="4454572"/>
              <a:ext cx="245753" cy="246301"/>
              <a:chOff x="8539662" y="4387337"/>
              <a:chExt cx="245753" cy="246301"/>
            </a:xfrm>
          </p:grpSpPr>
          <p:sp>
            <p:nvSpPr>
              <p:cNvPr id="386" name="Corazón 385">
                <a:extLst>
                  <a:ext uri="{FF2B5EF4-FFF2-40B4-BE49-F238E27FC236}">
                    <a16:creationId xmlns:a16="http://schemas.microsoft.com/office/drawing/2014/main" id="{F91DBB1A-0795-F14A-F4C5-9730603B581B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87" name="Elipse 386">
                <a:extLst>
                  <a:ext uri="{FF2B5EF4-FFF2-40B4-BE49-F238E27FC236}">
                    <a16:creationId xmlns:a16="http://schemas.microsoft.com/office/drawing/2014/main" id="{2BCD9DB1-8E5E-E251-AF34-8B5CA43C8164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88" name="Elipse 387">
                <a:extLst>
                  <a:ext uri="{FF2B5EF4-FFF2-40B4-BE49-F238E27FC236}">
                    <a16:creationId xmlns:a16="http://schemas.microsoft.com/office/drawing/2014/main" id="{155247B6-737E-4A58-2EBC-1F142106DE9D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89" name="Elipse 388">
                <a:extLst>
                  <a:ext uri="{FF2B5EF4-FFF2-40B4-BE49-F238E27FC236}">
                    <a16:creationId xmlns:a16="http://schemas.microsoft.com/office/drawing/2014/main" id="{669539FF-4563-941A-A6DF-502EE76D8D0B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grpSp>
        <p:nvGrpSpPr>
          <p:cNvPr id="397" name="Grupo 396">
            <a:extLst>
              <a:ext uri="{FF2B5EF4-FFF2-40B4-BE49-F238E27FC236}">
                <a16:creationId xmlns:a16="http://schemas.microsoft.com/office/drawing/2014/main" id="{83152CF6-B3F4-B740-7FE6-459BFE5C9CA9}"/>
              </a:ext>
            </a:extLst>
          </p:cNvPr>
          <p:cNvGrpSpPr/>
          <p:nvPr/>
        </p:nvGrpSpPr>
        <p:grpSpPr>
          <a:xfrm rot="9968428" flipH="1">
            <a:off x="9953296" y="4767763"/>
            <a:ext cx="388861" cy="871683"/>
            <a:chOff x="10036608" y="4415934"/>
            <a:chExt cx="388861" cy="871683"/>
          </a:xfrm>
        </p:grpSpPr>
        <p:sp>
          <p:nvSpPr>
            <p:cNvPr id="303" name="Rectángulo: esquinas redondeadas 302">
              <a:extLst>
                <a:ext uri="{FF2B5EF4-FFF2-40B4-BE49-F238E27FC236}">
                  <a16:creationId xmlns:a16="http://schemas.microsoft.com/office/drawing/2014/main" id="{6F455632-20AB-CB41-571D-1FC3E63A7668}"/>
                </a:ext>
              </a:extLst>
            </p:cNvPr>
            <p:cNvSpPr/>
            <p:nvPr/>
          </p:nvSpPr>
          <p:spPr>
            <a:xfrm rot="17770992" flipH="1">
              <a:off x="9737926" y="4714616"/>
              <a:ext cx="871683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309" name="Grupo 308">
              <a:extLst>
                <a:ext uri="{FF2B5EF4-FFF2-40B4-BE49-F238E27FC236}">
                  <a16:creationId xmlns:a16="http://schemas.microsoft.com/office/drawing/2014/main" id="{B7420D7C-135C-3EC3-CD04-480A5772CE0A}"/>
                </a:ext>
              </a:extLst>
            </p:cNvPr>
            <p:cNvGrpSpPr/>
            <p:nvPr/>
          </p:nvGrpSpPr>
          <p:grpSpPr>
            <a:xfrm rot="21235252" flipH="1">
              <a:off x="10179716" y="4474119"/>
              <a:ext cx="245753" cy="246301"/>
              <a:chOff x="8539662" y="4387337"/>
              <a:chExt cx="245753" cy="246301"/>
            </a:xfrm>
          </p:grpSpPr>
          <p:sp>
            <p:nvSpPr>
              <p:cNvPr id="382" name="Corazón 381">
                <a:extLst>
                  <a:ext uri="{FF2B5EF4-FFF2-40B4-BE49-F238E27FC236}">
                    <a16:creationId xmlns:a16="http://schemas.microsoft.com/office/drawing/2014/main" id="{0CC32FC6-87D8-C33B-C74F-FE63B8D23859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83" name="Elipse 382">
                <a:extLst>
                  <a:ext uri="{FF2B5EF4-FFF2-40B4-BE49-F238E27FC236}">
                    <a16:creationId xmlns:a16="http://schemas.microsoft.com/office/drawing/2014/main" id="{20E0E6F0-1975-0CBC-AAE4-6D106AA1452F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84" name="Elipse 383">
                <a:extLst>
                  <a:ext uri="{FF2B5EF4-FFF2-40B4-BE49-F238E27FC236}">
                    <a16:creationId xmlns:a16="http://schemas.microsoft.com/office/drawing/2014/main" id="{97037782-CB22-1917-4148-BDC7DE4FDD38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85" name="Elipse 384">
                <a:extLst>
                  <a:ext uri="{FF2B5EF4-FFF2-40B4-BE49-F238E27FC236}">
                    <a16:creationId xmlns:a16="http://schemas.microsoft.com/office/drawing/2014/main" id="{343593E3-0636-3278-73A0-DD76B1CE27BE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grpSp>
        <p:nvGrpSpPr>
          <p:cNvPr id="492" name="Grupo 491">
            <a:extLst>
              <a:ext uri="{FF2B5EF4-FFF2-40B4-BE49-F238E27FC236}">
                <a16:creationId xmlns:a16="http://schemas.microsoft.com/office/drawing/2014/main" id="{E11B1CCC-D7B8-3827-D230-740BB2721F92}"/>
              </a:ext>
            </a:extLst>
          </p:cNvPr>
          <p:cNvGrpSpPr/>
          <p:nvPr/>
        </p:nvGrpSpPr>
        <p:grpSpPr>
          <a:xfrm>
            <a:off x="11069044" y="2316754"/>
            <a:ext cx="2942410" cy="1124678"/>
            <a:chOff x="7962720" y="2316754"/>
            <a:chExt cx="2942410" cy="1124678"/>
          </a:xfrm>
        </p:grpSpPr>
        <p:sp>
          <p:nvSpPr>
            <p:cNvPr id="493" name="Nube 492">
              <a:extLst>
                <a:ext uri="{FF2B5EF4-FFF2-40B4-BE49-F238E27FC236}">
                  <a16:creationId xmlns:a16="http://schemas.microsoft.com/office/drawing/2014/main" id="{254104D1-E8AF-804B-C3C6-31D1422E42DD}"/>
                </a:ext>
              </a:extLst>
            </p:cNvPr>
            <p:cNvSpPr/>
            <p:nvPr/>
          </p:nvSpPr>
          <p:spPr>
            <a:xfrm rot="232320">
              <a:off x="7962720" y="2316754"/>
              <a:ext cx="2942410" cy="1124678"/>
            </a:xfrm>
            <a:prstGeom prst="cloud">
              <a:avLst/>
            </a:prstGeom>
            <a:ln w="28575">
              <a:solidFill>
                <a:srgbClr val="FF006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494" name="Grupo 493">
              <a:extLst>
                <a:ext uri="{FF2B5EF4-FFF2-40B4-BE49-F238E27FC236}">
                  <a16:creationId xmlns:a16="http://schemas.microsoft.com/office/drawing/2014/main" id="{E7CD3F03-2A71-9725-F412-6DEB4C56FD2E}"/>
                </a:ext>
              </a:extLst>
            </p:cNvPr>
            <p:cNvGrpSpPr/>
            <p:nvPr/>
          </p:nvGrpSpPr>
          <p:grpSpPr>
            <a:xfrm>
              <a:off x="8977833" y="2840061"/>
              <a:ext cx="881486" cy="330171"/>
              <a:chOff x="8910678" y="2779916"/>
              <a:chExt cx="1133750" cy="424660"/>
            </a:xfrm>
          </p:grpSpPr>
          <p:sp>
            <p:nvSpPr>
              <p:cNvPr id="495" name="Elipse 494">
                <a:extLst>
                  <a:ext uri="{FF2B5EF4-FFF2-40B4-BE49-F238E27FC236}">
                    <a16:creationId xmlns:a16="http://schemas.microsoft.com/office/drawing/2014/main" id="{B8EDA202-8986-C209-4056-ACF1B10B9920}"/>
                  </a:ext>
                </a:extLst>
              </p:cNvPr>
              <p:cNvSpPr/>
              <p:nvPr/>
            </p:nvSpPr>
            <p:spPr>
              <a:xfrm>
                <a:off x="8910678" y="2779916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496" name="Elipse 495">
                <a:extLst>
                  <a:ext uri="{FF2B5EF4-FFF2-40B4-BE49-F238E27FC236}">
                    <a16:creationId xmlns:a16="http://schemas.microsoft.com/office/drawing/2014/main" id="{0B6D4C2A-57EB-3FE3-98CB-D8574DD5E69E}"/>
                  </a:ext>
                </a:extLst>
              </p:cNvPr>
              <p:cNvSpPr/>
              <p:nvPr/>
            </p:nvSpPr>
            <p:spPr>
              <a:xfrm>
                <a:off x="9873740" y="2788046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497" name="Arco de bloque 496">
                <a:extLst>
                  <a:ext uri="{FF2B5EF4-FFF2-40B4-BE49-F238E27FC236}">
                    <a16:creationId xmlns:a16="http://schemas.microsoft.com/office/drawing/2014/main" id="{96C0AE07-FBA4-C4E3-6F04-CD29A46FC0EE}"/>
                  </a:ext>
                </a:extLst>
              </p:cNvPr>
              <p:cNvSpPr/>
              <p:nvPr/>
            </p:nvSpPr>
            <p:spPr>
              <a:xfrm rot="10800000">
                <a:off x="9377047" y="2804225"/>
                <a:ext cx="290454" cy="400351"/>
              </a:xfrm>
              <a:prstGeom prst="blockArc">
                <a:avLst>
                  <a:gd name="adj1" fmla="val 10800000"/>
                  <a:gd name="adj2" fmla="val 192184"/>
                  <a:gd name="adj3" fmla="val 15234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8" name="Rectángulo 47">
            <a:extLst>
              <a:ext uri="{FF2B5EF4-FFF2-40B4-BE49-F238E27FC236}">
                <a16:creationId xmlns:a16="http://schemas.microsoft.com/office/drawing/2014/main" id="{48668152-6B94-08A8-56D4-C22FAAAD3FDB}"/>
              </a:ext>
            </a:extLst>
          </p:cNvPr>
          <p:cNvSpPr/>
          <p:nvPr/>
        </p:nvSpPr>
        <p:spPr>
          <a:xfrm>
            <a:off x="7948864" y="491806"/>
            <a:ext cx="2974198" cy="2974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485" name="Grupo 484">
            <a:extLst>
              <a:ext uri="{FF2B5EF4-FFF2-40B4-BE49-F238E27FC236}">
                <a16:creationId xmlns:a16="http://schemas.microsoft.com/office/drawing/2014/main" id="{C5910C3A-5244-E20F-FBE9-27B987BA0A74}"/>
              </a:ext>
            </a:extLst>
          </p:cNvPr>
          <p:cNvGrpSpPr/>
          <p:nvPr/>
        </p:nvGrpSpPr>
        <p:grpSpPr>
          <a:xfrm>
            <a:off x="7962720" y="2316754"/>
            <a:ext cx="2942410" cy="1124678"/>
            <a:chOff x="7962720" y="2316754"/>
            <a:chExt cx="2942410" cy="1124678"/>
          </a:xfrm>
        </p:grpSpPr>
        <p:sp>
          <p:nvSpPr>
            <p:cNvPr id="475" name="Nube 474">
              <a:extLst>
                <a:ext uri="{FF2B5EF4-FFF2-40B4-BE49-F238E27FC236}">
                  <a16:creationId xmlns:a16="http://schemas.microsoft.com/office/drawing/2014/main" id="{AB0C21B1-2BC1-9E7F-8AB4-76A3B08072A1}"/>
                </a:ext>
              </a:extLst>
            </p:cNvPr>
            <p:cNvSpPr/>
            <p:nvPr/>
          </p:nvSpPr>
          <p:spPr>
            <a:xfrm rot="232320">
              <a:off x="7962720" y="2316754"/>
              <a:ext cx="2942410" cy="1124678"/>
            </a:xfrm>
            <a:prstGeom prst="cloud">
              <a:avLst/>
            </a:prstGeom>
            <a:ln w="28575">
              <a:solidFill>
                <a:srgbClr val="FF006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481" name="Grupo 480">
              <a:extLst>
                <a:ext uri="{FF2B5EF4-FFF2-40B4-BE49-F238E27FC236}">
                  <a16:creationId xmlns:a16="http://schemas.microsoft.com/office/drawing/2014/main" id="{03C3AA47-544C-4C76-22DC-DFF86652A165}"/>
                </a:ext>
              </a:extLst>
            </p:cNvPr>
            <p:cNvGrpSpPr/>
            <p:nvPr/>
          </p:nvGrpSpPr>
          <p:grpSpPr>
            <a:xfrm>
              <a:off x="8977833" y="2840061"/>
              <a:ext cx="881486" cy="330171"/>
              <a:chOff x="8910678" y="2779916"/>
              <a:chExt cx="1133750" cy="424660"/>
            </a:xfrm>
          </p:grpSpPr>
          <p:sp>
            <p:nvSpPr>
              <p:cNvPr id="478" name="Elipse 477">
                <a:extLst>
                  <a:ext uri="{FF2B5EF4-FFF2-40B4-BE49-F238E27FC236}">
                    <a16:creationId xmlns:a16="http://schemas.microsoft.com/office/drawing/2014/main" id="{FB167FD2-7862-0033-1EA4-22D1138D9E61}"/>
                  </a:ext>
                </a:extLst>
              </p:cNvPr>
              <p:cNvSpPr/>
              <p:nvPr/>
            </p:nvSpPr>
            <p:spPr>
              <a:xfrm>
                <a:off x="8910678" y="2779916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479" name="Elipse 478">
                <a:extLst>
                  <a:ext uri="{FF2B5EF4-FFF2-40B4-BE49-F238E27FC236}">
                    <a16:creationId xmlns:a16="http://schemas.microsoft.com/office/drawing/2014/main" id="{27C75B89-A744-E69F-B3B9-C5B511E3A6DC}"/>
                  </a:ext>
                </a:extLst>
              </p:cNvPr>
              <p:cNvSpPr/>
              <p:nvPr/>
            </p:nvSpPr>
            <p:spPr>
              <a:xfrm>
                <a:off x="9873740" y="2788046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480" name="Arco de bloque 479">
                <a:extLst>
                  <a:ext uri="{FF2B5EF4-FFF2-40B4-BE49-F238E27FC236}">
                    <a16:creationId xmlns:a16="http://schemas.microsoft.com/office/drawing/2014/main" id="{C9DE416D-6DFA-BBA6-9928-1A98B8181AF5}"/>
                  </a:ext>
                </a:extLst>
              </p:cNvPr>
              <p:cNvSpPr/>
              <p:nvPr/>
            </p:nvSpPr>
            <p:spPr>
              <a:xfrm rot="10800000">
                <a:off x="9377047" y="2804225"/>
                <a:ext cx="290454" cy="400351"/>
              </a:xfrm>
              <a:prstGeom prst="blockArc">
                <a:avLst>
                  <a:gd name="adj1" fmla="val 10800000"/>
                  <a:gd name="adj2" fmla="val 192184"/>
                  <a:gd name="adj3" fmla="val 15234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64" name="Rectángulo: esquinas redondeadas 463">
            <a:extLst>
              <a:ext uri="{FF2B5EF4-FFF2-40B4-BE49-F238E27FC236}">
                <a16:creationId xmlns:a16="http://schemas.microsoft.com/office/drawing/2014/main" id="{585B12EA-67B6-DB4A-09F9-DE26E915F571}"/>
              </a:ext>
            </a:extLst>
          </p:cNvPr>
          <p:cNvSpPr/>
          <p:nvPr/>
        </p:nvSpPr>
        <p:spPr>
          <a:xfrm>
            <a:off x="546285" y="4048108"/>
            <a:ext cx="963710" cy="1112779"/>
          </a:xfrm>
          <a:prstGeom prst="roundRect">
            <a:avLst>
              <a:gd name="adj" fmla="val 3590"/>
            </a:avLst>
          </a:prstGeom>
          <a:solidFill>
            <a:srgbClr val="00206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35DAC4B-941F-6AB7-B3CD-C640FB98B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092" y="572776"/>
            <a:ext cx="5749268" cy="3828759"/>
          </a:xfrm>
          <a:prstGeom prst="rect">
            <a:avLst/>
          </a:prstGeom>
        </p:spPr>
      </p:pic>
      <p:grpSp>
        <p:nvGrpSpPr>
          <p:cNvPr id="30" name="Grupo 29">
            <a:extLst>
              <a:ext uri="{FF2B5EF4-FFF2-40B4-BE49-F238E27FC236}">
                <a16:creationId xmlns:a16="http://schemas.microsoft.com/office/drawing/2014/main" id="{C9F00409-E07C-2A9A-CCBA-70DF42EE9A9E}"/>
              </a:ext>
            </a:extLst>
          </p:cNvPr>
          <p:cNvGrpSpPr/>
          <p:nvPr/>
        </p:nvGrpSpPr>
        <p:grpSpPr>
          <a:xfrm>
            <a:off x="5063431" y="7908355"/>
            <a:ext cx="2864673" cy="941134"/>
            <a:chOff x="8295206" y="3460401"/>
            <a:chExt cx="2864673" cy="941134"/>
          </a:xfrm>
        </p:grpSpPr>
        <p:sp>
          <p:nvSpPr>
            <p:cNvPr id="4" name="Círculo: vacío 3">
              <a:extLst>
                <a:ext uri="{FF2B5EF4-FFF2-40B4-BE49-F238E27FC236}">
                  <a16:creationId xmlns:a16="http://schemas.microsoft.com/office/drawing/2014/main" id="{63EDABBC-C0B8-6C42-8F50-B15C6A15EF49}"/>
                </a:ext>
              </a:extLst>
            </p:cNvPr>
            <p:cNvSpPr/>
            <p:nvPr/>
          </p:nvSpPr>
          <p:spPr>
            <a:xfrm>
              <a:off x="8664997" y="3838827"/>
              <a:ext cx="562708" cy="562708"/>
            </a:xfrm>
            <a:prstGeom prst="donut">
              <a:avLst/>
            </a:prstGeom>
            <a:solidFill>
              <a:schemeClr val="tx1"/>
            </a:solidFill>
            <a:ln>
              <a:solidFill>
                <a:srgbClr val="685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  <p:sp>
          <p:nvSpPr>
            <p:cNvPr id="5" name="Círculo: vacío 4">
              <a:extLst>
                <a:ext uri="{FF2B5EF4-FFF2-40B4-BE49-F238E27FC236}">
                  <a16:creationId xmlns:a16="http://schemas.microsoft.com/office/drawing/2014/main" id="{DFC26525-099A-DB04-F954-1433BB9BD7EB}"/>
                </a:ext>
              </a:extLst>
            </p:cNvPr>
            <p:cNvSpPr/>
            <p:nvPr/>
          </p:nvSpPr>
          <p:spPr>
            <a:xfrm>
              <a:off x="10227371" y="3838827"/>
              <a:ext cx="562708" cy="562708"/>
            </a:xfrm>
            <a:prstGeom prst="donut">
              <a:avLst/>
            </a:prstGeom>
            <a:solidFill>
              <a:schemeClr val="tx1"/>
            </a:solidFill>
            <a:ln>
              <a:solidFill>
                <a:srgbClr val="685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93B85399-E402-CFE1-0E30-53EA2F8C5CA1}"/>
                </a:ext>
              </a:extLst>
            </p:cNvPr>
            <p:cNvSpPr/>
            <p:nvPr/>
          </p:nvSpPr>
          <p:spPr>
            <a:xfrm>
              <a:off x="8295206" y="3460401"/>
              <a:ext cx="2864673" cy="479809"/>
            </a:xfrm>
            <a:prstGeom prst="roundRect">
              <a:avLst>
                <a:gd name="adj" fmla="val 50000"/>
              </a:avLst>
            </a:prstGeom>
            <a:solidFill>
              <a:srgbClr val="FF00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484" name="Grupo 483">
            <a:extLst>
              <a:ext uri="{FF2B5EF4-FFF2-40B4-BE49-F238E27FC236}">
                <a16:creationId xmlns:a16="http://schemas.microsoft.com/office/drawing/2014/main" id="{83E4A462-A7A2-019A-4E4A-BE64EADD8C07}"/>
              </a:ext>
            </a:extLst>
          </p:cNvPr>
          <p:cNvGrpSpPr/>
          <p:nvPr/>
        </p:nvGrpSpPr>
        <p:grpSpPr>
          <a:xfrm>
            <a:off x="8648521" y="462882"/>
            <a:ext cx="1750762" cy="2287229"/>
            <a:chOff x="8648521" y="462882"/>
            <a:chExt cx="1750762" cy="2287229"/>
          </a:xfrm>
        </p:grpSpPr>
        <p:sp>
          <p:nvSpPr>
            <p:cNvPr id="63" name="Forma libre: forma 62">
              <a:extLst>
                <a:ext uri="{FF2B5EF4-FFF2-40B4-BE49-F238E27FC236}">
                  <a16:creationId xmlns:a16="http://schemas.microsoft.com/office/drawing/2014/main" id="{03407E63-0C14-8F1A-7C7A-EB47E935160A}"/>
                </a:ext>
              </a:extLst>
            </p:cNvPr>
            <p:cNvSpPr/>
            <p:nvPr/>
          </p:nvSpPr>
          <p:spPr>
            <a:xfrm>
              <a:off x="9760125" y="1360264"/>
              <a:ext cx="639158" cy="1094454"/>
            </a:xfrm>
            <a:custGeom>
              <a:avLst/>
              <a:gdLst>
                <a:gd name="connsiteX0" fmla="*/ 0 w 883194"/>
                <a:gd name="connsiteY0" fmla="*/ 1912565 h 1912565"/>
                <a:gd name="connsiteX1" fmla="*/ 579120 w 883194"/>
                <a:gd name="connsiteY1" fmla="*/ 1461461 h 1912565"/>
                <a:gd name="connsiteX2" fmla="*/ 426720 w 883194"/>
                <a:gd name="connsiteY2" fmla="*/ 406853 h 1912565"/>
                <a:gd name="connsiteX3" fmla="*/ 530352 w 883194"/>
                <a:gd name="connsiteY3" fmla="*/ 53285 h 1912565"/>
                <a:gd name="connsiteX4" fmla="*/ 841248 w 883194"/>
                <a:gd name="connsiteY4" fmla="*/ 10613 h 1912565"/>
                <a:gd name="connsiteX5" fmla="*/ 871728 w 883194"/>
                <a:gd name="connsiteY5" fmla="*/ 144725 h 1912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3194" h="1912565">
                  <a:moveTo>
                    <a:pt x="0" y="1912565"/>
                  </a:moveTo>
                  <a:cubicBezTo>
                    <a:pt x="254000" y="1812489"/>
                    <a:pt x="508000" y="1712413"/>
                    <a:pt x="579120" y="1461461"/>
                  </a:cubicBezTo>
                  <a:cubicBezTo>
                    <a:pt x="650240" y="1210509"/>
                    <a:pt x="434848" y="641549"/>
                    <a:pt x="426720" y="406853"/>
                  </a:cubicBezTo>
                  <a:cubicBezTo>
                    <a:pt x="418592" y="172157"/>
                    <a:pt x="461264" y="119325"/>
                    <a:pt x="530352" y="53285"/>
                  </a:cubicBezTo>
                  <a:cubicBezTo>
                    <a:pt x="599440" y="-12755"/>
                    <a:pt x="784352" y="-4627"/>
                    <a:pt x="841248" y="10613"/>
                  </a:cubicBezTo>
                  <a:cubicBezTo>
                    <a:pt x="898144" y="25853"/>
                    <a:pt x="884936" y="85289"/>
                    <a:pt x="871728" y="144725"/>
                  </a:cubicBezTo>
                </a:path>
              </a:pathLst>
            </a:custGeom>
            <a:noFill/>
            <a:ln w="76200">
              <a:gradFill>
                <a:gsLst>
                  <a:gs pos="88000">
                    <a:srgbClr val="FF6600"/>
                  </a:gs>
                  <a:gs pos="54000">
                    <a:schemeClr val="bg1"/>
                  </a:gs>
                  <a:gs pos="27000">
                    <a:schemeClr val="tx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9F33E988-98A0-E855-78CF-937C72BF0F6F}"/>
                </a:ext>
              </a:extLst>
            </p:cNvPr>
            <p:cNvSpPr/>
            <p:nvPr/>
          </p:nvSpPr>
          <p:spPr>
            <a:xfrm>
              <a:off x="8882812" y="1449625"/>
              <a:ext cx="1200714" cy="126225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11A76368-A67C-E323-0218-A9861BDD4F83}"/>
                </a:ext>
              </a:extLst>
            </p:cNvPr>
            <p:cNvGrpSpPr/>
            <p:nvPr/>
          </p:nvGrpSpPr>
          <p:grpSpPr>
            <a:xfrm>
              <a:off x="8733754" y="462882"/>
              <a:ext cx="1484801" cy="1215854"/>
              <a:chOff x="9041920" y="1300004"/>
              <a:chExt cx="1484801" cy="1215854"/>
            </a:xfrm>
          </p:grpSpPr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19D6BC95-A7F1-658E-0BA3-7695E0ABB01E}"/>
                  </a:ext>
                </a:extLst>
              </p:cNvPr>
              <p:cNvSpPr/>
              <p:nvPr/>
            </p:nvSpPr>
            <p:spPr>
              <a:xfrm>
                <a:off x="9184194" y="1583876"/>
                <a:ext cx="1200714" cy="9319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5" name="Forma libre: forma 14">
                <a:extLst>
                  <a:ext uri="{FF2B5EF4-FFF2-40B4-BE49-F238E27FC236}">
                    <a16:creationId xmlns:a16="http://schemas.microsoft.com/office/drawing/2014/main" id="{62078EE4-31AD-FE2B-7C71-A0BC6BC34DB2}"/>
                  </a:ext>
                </a:extLst>
              </p:cNvPr>
              <p:cNvSpPr/>
              <p:nvPr/>
            </p:nvSpPr>
            <p:spPr>
              <a:xfrm>
                <a:off x="9576816" y="1570056"/>
                <a:ext cx="808092" cy="680617"/>
              </a:xfrm>
              <a:custGeom>
                <a:avLst/>
                <a:gdLst>
                  <a:gd name="connsiteX0" fmla="*/ 67165 w 786544"/>
                  <a:gd name="connsiteY0" fmla="*/ 0 h 530352"/>
                  <a:gd name="connsiteX1" fmla="*/ 67165 w 786544"/>
                  <a:gd name="connsiteY1" fmla="*/ 0 h 530352"/>
                  <a:gd name="connsiteX2" fmla="*/ 36685 w 786544"/>
                  <a:gd name="connsiteY2" fmla="*/ 85344 h 530352"/>
                  <a:gd name="connsiteX3" fmla="*/ 30589 w 786544"/>
                  <a:gd name="connsiteY3" fmla="*/ 103632 h 530352"/>
                  <a:gd name="connsiteX4" fmla="*/ 6205 w 786544"/>
                  <a:gd name="connsiteY4" fmla="*/ 134112 h 530352"/>
                  <a:gd name="connsiteX5" fmla="*/ 109 w 786544"/>
                  <a:gd name="connsiteY5" fmla="*/ 152400 h 530352"/>
                  <a:gd name="connsiteX6" fmla="*/ 61069 w 786544"/>
                  <a:gd name="connsiteY6" fmla="*/ 182880 h 530352"/>
                  <a:gd name="connsiteX7" fmla="*/ 79357 w 786544"/>
                  <a:gd name="connsiteY7" fmla="*/ 207264 h 530352"/>
                  <a:gd name="connsiteX8" fmla="*/ 85453 w 786544"/>
                  <a:gd name="connsiteY8" fmla="*/ 280416 h 530352"/>
                  <a:gd name="connsiteX9" fmla="*/ 128125 w 786544"/>
                  <a:gd name="connsiteY9" fmla="*/ 292608 h 530352"/>
                  <a:gd name="connsiteX10" fmla="*/ 170797 w 786544"/>
                  <a:gd name="connsiteY10" fmla="*/ 298704 h 530352"/>
                  <a:gd name="connsiteX11" fmla="*/ 195181 w 786544"/>
                  <a:gd name="connsiteY11" fmla="*/ 304800 h 530352"/>
                  <a:gd name="connsiteX12" fmla="*/ 207373 w 786544"/>
                  <a:gd name="connsiteY12" fmla="*/ 323088 h 530352"/>
                  <a:gd name="connsiteX13" fmla="*/ 225661 w 786544"/>
                  <a:gd name="connsiteY13" fmla="*/ 329184 h 530352"/>
                  <a:gd name="connsiteX14" fmla="*/ 219565 w 786544"/>
                  <a:gd name="connsiteY14" fmla="*/ 365760 h 530352"/>
                  <a:gd name="connsiteX15" fmla="*/ 243949 w 786544"/>
                  <a:gd name="connsiteY15" fmla="*/ 420624 h 530352"/>
                  <a:gd name="connsiteX16" fmla="*/ 274429 w 786544"/>
                  <a:gd name="connsiteY16" fmla="*/ 438912 h 530352"/>
                  <a:gd name="connsiteX17" fmla="*/ 298813 w 786544"/>
                  <a:gd name="connsiteY17" fmla="*/ 457200 h 530352"/>
                  <a:gd name="connsiteX18" fmla="*/ 335389 w 786544"/>
                  <a:gd name="connsiteY18" fmla="*/ 505968 h 530352"/>
                  <a:gd name="connsiteX19" fmla="*/ 371965 w 786544"/>
                  <a:gd name="connsiteY19" fmla="*/ 530352 h 530352"/>
                  <a:gd name="connsiteX20" fmla="*/ 451213 w 786544"/>
                  <a:gd name="connsiteY20" fmla="*/ 518160 h 530352"/>
                  <a:gd name="connsiteX21" fmla="*/ 463405 w 786544"/>
                  <a:gd name="connsiteY21" fmla="*/ 493776 h 530352"/>
                  <a:gd name="connsiteX22" fmla="*/ 536557 w 786544"/>
                  <a:gd name="connsiteY22" fmla="*/ 475488 h 530352"/>
                  <a:gd name="connsiteX23" fmla="*/ 615805 w 786544"/>
                  <a:gd name="connsiteY23" fmla="*/ 487680 h 530352"/>
                  <a:gd name="connsiteX24" fmla="*/ 731629 w 786544"/>
                  <a:gd name="connsiteY24" fmla="*/ 475488 h 530352"/>
                  <a:gd name="connsiteX25" fmla="*/ 786493 w 786544"/>
                  <a:gd name="connsiteY25" fmla="*/ 445008 h 530352"/>
                  <a:gd name="connsiteX26" fmla="*/ 786493 w 786544"/>
                  <a:gd name="connsiteY26" fmla="*/ 445008 h 530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86544" h="530352">
                    <a:moveTo>
                      <a:pt x="67165" y="0"/>
                    </a:moveTo>
                    <a:lnTo>
                      <a:pt x="67165" y="0"/>
                    </a:lnTo>
                    <a:cubicBezTo>
                      <a:pt x="28371" y="116381"/>
                      <a:pt x="65712" y="7938"/>
                      <a:pt x="36685" y="85344"/>
                    </a:cubicBezTo>
                    <a:cubicBezTo>
                      <a:pt x="34429" y="91361"/>
                      <a:pt x="33995" y="98183"/>
                      <a:pt x="30589" y="103632"/>
                    </a:cubicBezTo>
                    <a:cubicBezTo>
                      <a:pt x="23693" y="114665"/>
                      <a:pt x="14333" y="123952"/>
                      <a:pt x="6205" y="134112"/>
                    </a:cubicBezTo>
                    <a:cubicBezTo>
                      <a:pt x="4173" y="140208"/>
                      <a:pt x="-800" y="146039"/>
                      <a:pt x="109" y="152400"/>
                    </a:cubicBezTo>
                    <a:cubicBezTo>
                      <a:pt x="5432" y="189663"/>
                      <a:pt x="28875" y="178856"/>
                      <a:pt x="61069" y="182880"/>
                    </a:cubicBezTo>
                    <a:cubicBezTo>
                      <a:pt x="67165" y="191008"/>
                      <a:pt x="76893" y="197407"/>
                      <a:pt x="79357" y="207264"/>
                    </a:cubicBezTo>
                    <a:cubicBezTo>
                      <a:pt x="85291" y="231002"/>
                      <a:pt x="73313" y="259171"/>
                      <a:pt x="85453" y="280416"/>
                    </a:cubicBezTo>
                    <a:cubicBezTo>
                      <a:pt x="92792" y="293260"/>
                      <a:pt x="113660" y="289508"/>
                      <a:pt x="128125" y="292608"/>
                    </a:cubicBezTo>
                    <a:cubicBezTo>
                      <a:pt x="142174" y="295619"/>
                      <a:pt x="156660" y="296134"/>
                      <a:pt x="170797" y="298704"/>
                    </a:cubicBezTo>
                    <a:cubicBezTo>
                      <a:pt x="179040" y="300203"/>
                      <a:pt x="187053" y="302768"/>
                      <a:pt x="195181" y="304800"/>
                    </a:cubicBezTo>
                    <a:cubicBezTo>
                      <a:pt x="199245" y="310896"/>
                      <a:pt x="201652" y="318511"/>
                      <a:pt x="207373" y="323088"/>
                    </a:cubicBezTo>
                    <a:cubicBezTo>
                      <a:pt x="212391" y="327102"/>
                      <a:pt x="223896" y="323005"/>
                      <a:pt x="225661" y="329184"/>
                    </a:cubicBezTo>
                    <a:cubicBezTo>
                      <a:pt x="229057" y="341069"/>
                      <a:pt x="221597" y="353568"/>
                      <a:pt x="219565" y="365760"/>
                    </a:cubicBezTo>
                    <a:cubicBezTo>
                      <a:pt x="227693" y="384048"/>
                      <a:pt x="231941" y="404614"/>
                      <a:pt x="243949" y="420624"/>
                    </a:cubicBezTo>
                    <a:cubicBezTo>
                      <a:pt x="251058" y="430103"/>
                      <a:pt x="264570" y="432340"/>
                      <a:pt x="274429" y="438912"/>
                    </a:cubicBezTo>
                    <a:cubicBezTo>
                      <a:pt x="282883" y="444548"/>
                      <a:pt x="290685" y="451104"/>
                      <a:pt x="298813" y="457200"/>
                    </a:cubicBezTo>
                    <a:cubicBezTo>
                      <a:pt x="307535" y="492088"/>
                      <a:pt x="299189" y="479641"/>
                      <a:pt x="335389" y="505968"/>
                    </a:cubicBezTo>
                    <a:cubicBezTo>
                      <a:pt x="347239" y="514586"/>
                      <a:pt x="371965" y="530352"/>
                      <a:pt x="371965" y="530352"/>
                    </a:cubicBezTo>
                    <a:cubicBezTo>
                      <a:pt x="398381" y="526288"/>
                      <a:pt x="426398" y="528086"/>
                      <a:pt x="451213" y="518160"/>
                    </a:cubicBezTo>
                    <a:cubicBezTo>
                      <a:pt x="459650" y="514785"/>
                      <a:pt x="457587" y="500757"/>
                      <a:pt x="463405" y="493776"/>
                    </a:cubicBezTo>
                    <a:cubicBezTo>
                      <a:pt x="480547" y="473206"/>
                      <a:pt x="515741" y="477801"/>
                      <a:pt x="536557" y="475488"/>
                    </a:cubicBezTo>
                    <a:cubicBezTo>
                      <a:pt x="562973" y="479552"/>
                      <a:pt x="589095" y="486726"/>
                      <a:pt x="615805" y="487680"/>
                    </a:cubicBezTo>
                    <a:cubicBezTo>
                      <a:pt x="652762" y="489000"/>
                      <a:pt x="694845" y="486806"/>
                      <a:pt x="731629" y="475488"/>
                    </a:cubicBezTo>
                    <a:cubicBezTo>
                      <a:pt x="790348" y="457420"/>
                      <a:pt x="786493" y="476160"/>
                      <a:pt x="786493" y="445008"/>
                    </a:cubicBezTo>
                    <a:lnTo>
                      <a:pt x="786493" y="445008"/>
                    </a:lnTo>
                  </a:path>
                </a:pathLst>
              </a:cu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" name="Círculo parcial 15">
                <a:extLst>
                  <a:ext uri="{FF2B5EF4-FFF2-40B4-BE49-F238E27FC236}">
                    <a16:creationId xmlns:a16="http://schemas.microsoft.com/office/drawing/2014/main" id="{43D5C2A6-07B7-A5BF-7149-0680B797C36B}"/>
                  </a:ext>
                </a:extLst>
              </p:cNvPr>
              <p:cNvSpPr/>
              <p:nvPr/>
            </p:nvSpPr>
            <p:spPr>
              <a:xfrm>
                <a:off x="9192111" y="1570057"/>
                <a:ext cx="1200714" cy="931982"/>
              </a:xfrm>
              <a:prstGeom prst="pie">
                <a:avLst>
                  <a:gd name="adj1" fmla="val 15020128"/>
                  <a:gd name="adj2" fmla="val 685780"/>
                </a:avLst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6B1D2473-08C2-B2A8-01B0-D1B41EAC5D7E}"/>
                  </a:ext>
                </a:extLst>
              </p:cNvPr>
              <p:cNvSpPr/>
              <p:nvPr/>
            </p:nvSpPr>
            <p:spPr>
              <a:xfrm>
                <a:off x="9190978" y="1583876"/>
                <a:ext cx="1200714" cy="93198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grpSp>
            <p:nvGrpSpPr>
              <p:cNvPr id="10" name="Grupo 9">
                <a:extLst>
                  <a:ext uri="{FF2B5EF4-FFF2-40B4-BE49-F238E27FC236}">
                    <a16:creationId xmlns:a16="http://schemas.microsoft.com/office/drawing/2014/main" id="{099BBB02-5DF6-D802-1E7C-8680C80967BE}"/>
                  </a:ext>
                </a:extLst>
              </p:cNvPr>
              <p:cNvGrpSpPr/>
              <p:nvPr/>
            </p:nvGrpSpPr>
            <p:grpSpPr>
              <a:xfrm>
                <a:off x="9902697" y="1300004"/>
                <a:ext cx="624024" cy="540107"/>
                <a:chOff x="9902697" y="1300004"/>
                <a:chExt cx="624024" cy="540107"/>
              </a:xfrm>
            </p:grpSpPr>
            <p:sp>
              <p:nvSpPr>
                <p:cNvPr id="7" name="Triángulo isósceles 6">
                  <a:extLst>
                    <a:ext uri="{FF2B5EF4-FFF2-40B4-BE49-F238E27FC236}">
                      <a16:creationId xmlns:a16="http://schemas.microsoft.com/office/drawing/2014/main" id="{2ED1FA9F-23C0-2BB8-860A-8EC64B1857E1}"/>
                    </a:ext>
                  </a:extLst>
                </p:cNvPr>
                <p:cNvSpPr/>
                <p:nvPr/>
              </p:nvSpPr>
              <p:spPr>
                <a:xfrm rot="1913174">
                  <a:off x="9902697" y="1300004"/>
                  <a:ext cx="624024" cy="540107"/>
                </a:xfrm>
                <a:prstGeom prst="triangle">
                  <a:avLst/>
                </a:prstGeom>
                <a:solidFill>
                  <a:srgbClr val="FF66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9" name="Triángulo isósceles 8">
                  <a:extLst>
                    <a:ext uri="{FF2B5EF4-FFF2-40B4-BE49-F238E27FC236}">
                      <a16:creationId xmlns:a16="http://schemas.microsoft.com/office/drawing/2014/main" id="{0622B9D2-27C5-A8D1-EC6A-395DD3EEFEDD}"/>
                    </a:ext>
                  </a:extLst>
                </p:cNvPr>
                <p:cNvSpPr/>
                <p:nvPr/>
              </p:nvSpPr>
              <p:spPr>
                <a:xfrm rot="1913174">
                  <a:off x="9979495" y="1372591"/>
                  <a:ext cx="455177" cy="413361"/>
                </a:xfrm>
                <a:prstGeom prst="triangle">
                  <a:avLst/>
                </a:prstGeom>
                <a:solidFill>
                  <a:srgbClr val="FF99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F27B7FC5-1611-4E3F-B4D2-395305F20409}"/>
                  </a:ext>
                </a:extLst>
              </p:cNvPr>
              <p:cNvSpPr/>
              <p:nvPr/>
            </p:nvSpPr>
            <p:spPr>
              <a:xfrm>
                <a:off x="10015791" y="1885742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B8C8F74A-9ADE-D8D2-22D0-1FE1C99D2A69}"/>
                  </a:ext>
                </a:extLst>
              </p:cNvPr>
              <p:cNvSpPr/>
              <p:nvPr/>
            </p:nvSpPr>
            <p:spPr>
              <a:xfrm>
                <a:off x="9416953" y="1885742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0" name="Arco de bloque 19">
                <a:extLst>
                  <a:ext uri="{FF2B5EF4-FFF2-40B4-BE49-F238E27FC236}">
                    <a16:creationId xmlns:a16="http://schemas.microsoft.com/office/drawing/2014/main" id="{4CE96ECA-50F7-896F-73F5-08378115E520}"/>
                  </a:ext>
                </a:extLst>
              </p:cNvPr>
              <p:cNvSpPr/>
              <p:nvPr/>
            </p:nvSpPr>
            <p:spPr>
              <a:xfrm rot="10800000">
                <a:off x="9597126" y="1978192"/>
                <a:ext cx="249936" cy="310306"/>
              </a:xfrm>
              <a:prstGeom prst="blockArc">
                <a:avLst>
                  <a:gd name="adj1" fmla="val 8572988"/>
                  <a:gd name="adj2" fmla="val 0"/>
                  <a:gd name="adj3" fmla="val 25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upo 10">
                <a:extLst>
                  <a:ext uri="{FF2B5EF4-FFF2-40B4-BE49-F238E27FC236}">
                    <a16:creationId xmlns:a16="http://schemas.microsoft.com/office/drawing/2014/main" id="{BD766FC6-5F0D-8827-8579-39DF0E36FCB6}"/>
                  </a:ext>
                </a:extLst>
              </p:cNvPr>
              <p:cNvGrpSpPr/>
              <p:nvPr/>
            </p:nvGrpSpPr>
            <p:grpSpPr>
              <a:xfrm flipH="1">
                <a:off x="9041920" y="1300004"/>
                <a:ext cx="624024" cy="540107"/>
                <a:chOff x="9902697" y="1300004"/>
                <a:chExt cx="624024" cy="540107"/>
              </a:xfrm>
            </p:grpSpPr>
            <p:sp>
              <p:nvSpPr>
                <p:cNvPr id="12" name="Triángulo isósceles 11">
                  <a:extLst>
                    <a:ext uri="{FF2B5EF4-FFF2-40B4-BE49-F238E27FC236}">
                      <a16:creationId xmlns:a16="http://schemas.microsoft.com/office/drawing/2014/main" id="{3404C969-977B-25D5-DB80-04626F5A601D}"/>
                    </a:ext>
                  </a:extLst>
                </p:cNvPr>
                <p:cNvSpPr/>
                <p:nvPr/>
              </p:nvSpPr>
              <p:spPr>
                <a:xfrm rot="1913174">
                  <a:off x="9902697" y="1300004"/>
                  <a:ext cx="624024" cy="54010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3" name="Triángulo isósceles 12">
                  <a:extLst>
                    <a:ext uri="{FF2B5EF4-FFF2-40B4-BE49-F238E27FC236}">
                      <a16:creationId xmlns:a16="http://schemas.microsoft.com/office/drawing/2014/main" id="{0D90F1DE-F464-623E-D7F1-9559F789B524}"/>
                    </a:ext>
                  </a:extLst>
                </p:cNvPr>
                <p:cNvSpPr/>
                <p:nvPr/>
              </p:nvSpPr>
              <p:spPr>
                <a:xfrm rot="1913174">
                  <a:off x="9979495" y="1372591"/>
                  <a:ext cx="455177" cy="413361"/>
                </a:xfrm>
                <a:prstGeom prst="triangle">
                  <a:avLst/>
                </a:prstGeom>
                <a:solidFill>
                  <a:srgbClr val="FF99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grpSp>
            <p:nvGrpSpPr>
              <p:cNvPr id="25" name="Grupo 24">
                <a:extLst>
                  <a:ext uri="{FF2B5EF4-FFF2-40B4-BE49-F238E27FC236}">
                    <a16:creationId xmlns:a16="http://schemas.microsoft.com/office/drawing/2014/main" id="{83F2AF73-7F7A-B252-5E3D-B4FDE0159DE9}"/>
                  </a:ext>
                </a:extLst>
              </p:cNvPr>
              <p:cNvGrpSpPr/>
              <p:nvPr/>
            </p:nvGrpSpPr>
            <p:grpSpPr>
              <a:xfrm rot="19653232">
                <a:off x="9184705" y="1575496"/>
                <a:ext cx="598755" cy="247369"/>
                <a:chOff x="10563128" y="740183"/>
                <a:chExt cx="740095" cy="305762"/>
              </a:xfrm>
            </p:grpSpPr>
            <p:sp>
              <p:nvSpPr>
                <p:cNvPr id="23" name="Triángulo isósceles 22">
                  <a:extLst>
                    <a:ext uri="{FF2B5EF4-FFF2-40B4-BE49-F238E27FC236}">
                      <a16:creationId xmlns:a16="http://schemas.microsoft.com/office/drawing/2014/main" id="{9F7AEEF4-0BCE-EEFC-D237-470906B5586B}"/>
                    </a:ext>
                  </a:extLst>
                </p:cNvPr>
                <p:cNvSpPr/>
                <p:nvPr/>
              </p:nvSpPr>
              <p:spPr>
                <a:xfrm rot="16200000">
                  <a:off x="10965319" y="708040"/>
                  <a:ext cx="305762" cy="370047"/>
                </a:xfrm>
                <a:prstGeom prst="triangle">
                  <a:avLst/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4" name="Triángulo isósceles 23">
                  <a:extLst>
                    <a:ext uri="{FF2B5EF4-FFF2-40B4-BE49-F238E27FC236}">
                      <a16:creationId xmlns:a16="http://schemas.microsoft.com/office/drawing/2014/main" id="{3CF896F4-1968-DA8F-E5C4-ADC87AFC7DB9}"/>
                    </a:ext>
                  </a:extLst>
                </p:cNvPr>
                <p:cNvSpPr/>
                <p:nvPr/>
              </p:nvSpPr>
              <p:spPr>
                <a:xfrm rot="5400000" flipH="1">
                  <a:off x="10595271" y="708040"/>
                  <a:ext cx="305762" cy="370047"/>
                </a:xfrm>
                <a:prstGeom prst="triangle">
                  <a:avLst/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2" name="Elipse 21">
                  <a:extLst>
                    <a:ext uri="{FF2B5EF4-FFF2-40B4-BE49-F238E27FC236}">
                      <a16:creationId xmlns:a16="http://schemas.microsoft.com/office/drawing/2014/main" id="{84EED429-AAF7-DA62-4151-29D46F8439CD}"/>
                    </a:ext>
                  </a:extLst>
                </p:cNvPr>
                <p:cNvSpPr/>
                <p:nvPr/>
              </p:nvSpPr>
              <p:spPr>
                <a:xfrm>
                  <a:off x="10820400" y="780288"/>
                  <a:ext cx="225552" cy="225552"/>
                </a:xfrm>
                <a:prstGeom prst="ellipse">
                  <a:avLst/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6" name="Arco de bloque 25">
                <a:extLst>
                  <a:ext uri="{FF2B5EF4-FFF2-40B4-BE49-F238E27FC236}">
                    <a16:creationId xmlns:a16="http://schemas.microsoft.com/office/drawing/2014/main" id="{050AD6AA-32D7-AFF4-0202-4061034429B9}"/>
                  </a:ext>
                </a:extLst>
              </p:cNvPr>
              <p:cNvSpPr/>
              <p:nvPr/>
            </p:nvSpPr>
            <p:spPr>
              <a:xfrm rot="10800000" flipH="1">
                <a:off x="9780020" y="1978192"/>
                <a:ext cx="249936" cy="310306"/>
              </a:xfrm>
              <a:prstGeom prst="blockArc">
                <a:avLst>
                  <a:gd name="adj1" fmla="val 8572988"/>
                  <a:gd name="adj2" fmla="val 0"/>
                  <a:gd name="adj3" fmla="val 25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Rectángulo: esquinas redondeadas 31">
              <a:extLst>
                <a:ext uri="{FF2B5EF4-FFF2-40B4-BE49-F238E27FC236}">
                  <a16:creationId xmlns:a16="http://schemas.microsoft.com/office/drawing/2014/main" id="{1A62016A-1114-AC3D-8A2F-5054DF52DC14}"/>
                </a:ext>
              </a:extLst>
            </p:cNvPr>
            <p:cNvSpPr/>
            <p:nvPr/>
          </p:nvSpPr>
          <p:spPr>
            <a:xfrm>
              <a:off x="8793618" y="2423738"/>
              <a:ext cx="562195" cy="274320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7D202F52-5005-DD31-0046-22DEC616784D}"/>
                </a:ext>
              </a:extLst>
            </p:cNvPr>
            <p:cNvSpPr/>
            <p:nvPr/>
          </p:nvSpPr>
          <p:spPr>
            <a:xfrm>
              <a:off x="9610525" y="2423738"/>
              <a:ext cx="562195" cy="274320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4" name="Rectángulo: esquinas redondeadas 33">
              <a:extLst>
                <a:ext uri="{FF2B5EF4-FFF2-40B4-BE49-F238E27FC236}">
                  <a16:creationId xmlns:a16="http://schemas.microsoft.com/office/drawing/2014/main" id="{9324B93A-F27F-03BC-8B3B-289DFA98E7D2}"/>
                </a:ext>
              </a:extLst>
            </p:cNvPr>
            <p:cNvSpPr/>
            <p:nvPr/>
          </p:nvSpPr>
          <p:spPr>
            <a:xfrm rot="1465253">
              <a:off x="8869250" y="1853370"/>
              <a:ext cx="562195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6" name="Cubo 35">
              <a:extLst>
                <a:ext uri="{FF2B5EF4-FFF2-40B4-BE49-F238E27FC236}">
                  <a16:creationId xmlns:a16="http://schemas.microsoft.com/office/drawing/2014/main" id="{4CA0D87D-A448-AF39-A196-545C56CA83F8}"/>
                </a:ext>
              </a:extLst>
            </p:cNvPr>
            <p:cNvSpPr/>
            <p:nvPr/>
          </p:nvSpPr>
          <p:spPr>
            <a:xfrm>
              <a:off x="8701721" y="1563140"/>
              <a:ext cx="1349157" cy="1186971"/>
            </a:xfrm>
            <a:prstGeom prst="cube">
              <a:avLst>
                <a:gd name="adj" fmla="val 1781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7" name="Rectángulo: esquinas redondeadas 36">
              <a:extLst>
                <a:ext uri="{FF2B5EF4-FFF2-40B4-BE49-F238E27FC236}">
                  <a16:creationId xmlns:a16="http://schemas.microsoft.com/office/drawing/2014/main" id="{CFBC5EA5-0882-A2F2-A9B5-F2CBB3AEB306}"/>
                </a:ext>
              </a:extLst>
            </p:cNvPr>
            <p:cNvSpPr/>
            <p:nvPr/>
          </p:nvSpPr>
          <p:spPr>
            <a:xfrm rot="20134747" flipH="1">
              <a:off x="9539681" y="1870368"/>
              <a:ext cx="562195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8B266D4C-0D32-8B82-F31B-C725052922CE}"/>
                </a:ext>
              </a:extLst>
            </p:cNvPr>
            <p:cNvGrpSpPr/>
            <p:nvPr/>
          </p:nvGrpSpPr>
          <p:grpSpPr>
            <a:xfrm rot="19603968">
              <a:off x="8777116" y="1833350"/>
              <a:ext cx="902264" cy="869650"/>
              <a:chOff x="10599155" y="1092783"/>
              <a:chExt cx="902264" cy="869650"/>
            </a:xfrm>
          </p:grpSpPr>
          <p:sp>
            <p:nvSpPr>
              <p:cNvPr id="39" name="Corazón 38">
                <a:extLst>
                  <a:ext uri="{FF2B5EF4-FFF2-40B4-BE49-F238E27FC236}">
                    <a16:creationId xmlns:a16="http://schemas.microsoft.com/office/drawing/2014/main" id="{B053FA1C-8EC2-EC94-FAD6-D13A2775F99B}"/>
                  </a:ext>
                </a:extLst>
              </p:cNvPr>
              <p:cNvSpPr/>
              <p:nvPr/>
            </p:nvSpPr>
            <p:spPr>
              <a:xfrm>
                <a:off x="10774690" y="1461074"/>
                <a:ext cx="606542" cy="501359"/>
              </a:xfrm>
              <a:prstGeom prst="heart">
                <a:avLst/>
              </a:prstGeom>
              <a:solidFill>
                <a:srgbClr val="00B050"/>
              </a:solidFill>
              <a:ln>
                <a:solidFill>
                  <a:srgbClr val="9AC55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655677DA-B654-8B75-070B-C622E3FFF08C}"/>
                  </a:ext>
                </a:extLst>
              </p:cNvPr>
              <p:cNvSpPr/>
              <p:nvPr/>
            </p:nvSpPr>
            <p:spPr>
              <a:xfrm>
                <a:off x="10931969" y="1092783"/>
                <a:ext cx="253687" cy="23717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9AC55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478AD0B1-77F4-7017-BAE0-D6873E391781}"/>
                  </a:ext>
                </a:extLst>
              </p:cNvPr>
              <p:cNvSpPr/>
              <p:nvPr/>
            </p:nvSpPr>
            <p:spPr>
              <a:xfrm>
                <a:off x="11247732" y="1242331"/>
                <a:ext cx="253687" cy="23717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9AC55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D5A45BE1-9EBE-8188-EEA9-0C953E16D78A}"/>
                  </a:ext>
                </a:extLst>
              </p:cNvPr>
              <p:cNvSpPr/>
              <p:nvPr/>
            </p:nvSpPr>
            <p:spPr>
              <a:xfrm>
                <a:off x="10599155" y="1240826"/>
                <a:ext cx="253687" cy="23717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9AC55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38" name="Rectángulo: esquinas redondeadas 37">
              <a:extLst>
                <a:ext uri="{FF2B5EF4-FFF2-40B4-BE49-F238E27FC236}">
                  <a16:creationId xmlns:a16="http://schemas.microsoft.com/office/drawing/2014/main" id="{856CDCFA-EA68-B7AF-A2FC-76E4E2143B86}"/>
                </a:ext>
              </a:extLst>
            </p:cNvPr>
            <p:cNvSpPr/>
            <p:nvPr/>
          </p:nvSpPr>
          <p:spPr>
            <a:xfrm rot="1465253">
              <a:off x="8648521" y="1870367"/>
              <a:ext cx="562195" cy="274320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0" name="Paralelogramo 49">
              <a:extLst>
                <a:ext uri="{FF2B5EF4-FFF2-40B4-BE49-F238E27FC236}">
                  <a16:creationId xmlns:a16="http://schemas.microsoft.com/office/drawing/2014/main" id="{FD6E3651-E6F5-5AEE-9675-B1A00F9EA4DE}"/>
                </a:ext>
              </a:extLst>
            </p:cNvPr>
            <p:cNvSpPr/>
            <p:nvPr/>
          </p:nvSpPr>
          <p:spPr>
            <a:xfrm>
              <a:off x="8700588" y="1560340"/>
              <a:ext cx="1349157" cy="216341"/>
            </a:xfrm>
            <a:prstGeom prst="parallelogram">
              <a:avLst>
                <a:gd name="adj" fmla="val 97424"/>
              </a:avLst>
            </a:prstGeom>
            <a:gradFill flip="none" rotWithShape="1">
              <a:gsLst>
                <a:gs pos="100000">
                  <a:srgbClr val="FFE38F"/>
                </a:gs>
                <a:gs pos="0">
                  <a:srgbClr val="22201B"/>
                </a:gs>
                <a:gs pos="22000">
                  <a:srgbClr val="3E3B32"/>
                </a:gs>
                <a:gs pos="97000">
                  <a:schemeClr val="tx1"/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6474F041-DAAC-CD03-CF68-FCEE6A5E3D76}"/>
                </a:ext>
              </a:extLst>
            </p:cNvPr>
            <p:cNvGrpSpPr/>
            <p:nvPr/>
          </p:nvGrpSpPr>
          <p:grpSpPr>
            <a:xfrm>
              <a:off x="9520280" y="1207463"/>
              <a:ext cx="396561" cy="93507"/>
              <a:chOff x="9545589" y="1024951"/>
              <a:chExt cx="728058" cy="64038"/>
            </a:xfrm>
          </p:grpSpPr>
          <p:cxnSp>
            <p:nvCxnSpPr>
              <p:cNvPr id="52" name="Conector recto 51">
                <a:extLst>
                  <a:ext uri="{FF2B5EF4-FFF2-40B4-BE49-F238E27FC236}">
                    <a16:creationId xmlns:a16="http://schemas.microsoft.com/office/drawing/2014/main" id="{F0802696-47BC-9E3D-9488-4A7BA811EC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52892" y="1024951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52">
                <a:extLst>
                  <a:ext uri="{FF2B5EF4-FFF2-40B4-BE49-F238E27FC236}">
                    <a16:creationId xmlns:a16="http://schemas.microsoft.com/office/drawing/2014/main" id="{AAB2C153-89B8-49C9-72C7-761CD8E990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45589" y="1062084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53">
                <a:extLst>
                  <a:ext uri="{FF2B5EF4-FFF2-40B4-BE49-F238E27FC236}">
                    <a16:creationId xmlns:a16="http://schemas.microsoft.com/office/drawing/2014/main" id="{196DD1A6-1A0C-849B-83F0-32CC6FD6D0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64705" y="1061408"/>
                <a:ext cx="7089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0892B35F-7FE6-C1B3-8703-05FD1E57A45B}"/>
                </a:ext>
              </a:extLst>
            </p:cNvPr>
            <p:cNvGrpSpPr/>
            <p:nvPr/>
          </p:nvGrpSpPr>
          <p:grpSpPr>
            <a:xfrm flipH="1">
              <a:off x="9091845" y="1206164"/>
              <a:ext cx="396561" cy="93507"/>
              <a:chOff x="9545589" y="1024951"/>
              <a:chExt cx="728058" cy="64038"/>
            </a:xfrm>
          </p:grpSpPr>
          <p:cxnSp>
            <p:nvCxnSpPr>
              <p:cNvPr id="58" name="Conector recto 57">
                <a:extLst>
                  <a:ext uri="{FF2B5EF4-FFF2-40B4-BE49-F238E27FC236}">
                    <a16:creationId xmlns:a16="http://schemas.microsoft.com/office/drawing/2014/main" id="{8A349305-829A-5B71-CF1A-79823AA875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52892" y="1024951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cto 58">
                <a:extLst>
                  <a:ext uri="{FF2B5EF4-FFF2-40B4-BE49-F238E27FC236}">
                    <a16:creationId xmlns:a16="http://schemas.microsoft.com/office/drawing/2014/main" id="{35264F3A-34C1-1968-73E4-75E48A4985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45589" y="1062084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recto 59">
                <a:extLst>
                  <a:ext uri="{FF2B5EF4-FFF2-40B4-BE49-F238E27FC236}">
                    <a16:creationId xmlns:a16="http://schemas.microsoft.com/office/drawing/2014/main" id="{C26ED592-DDAE-FBC1-7DCA-FC07FF0C97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64705" y="1061408"/>
                <a:ext cx="7089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Corazón 60">
              <a:extLst>
                <a:ext uri="{FF2B5EF4-FFF2-40B4-BE49-F238E27FC236}">
                  <a16:creationId xmlns:a16="http://schemas.microsoft.com/office/drawing/2014/main" id="{E9D6C5A4-5658-C7DE-3DD5-D4F4EFD1EF44}"/>
                </a:ext>
              </a:extLst>
            </p:cNvPr>
            <p:cNvSpPr/>
            <p:nvPr/>
          </p:nvSpPr>
          <p:spPr>
            <a:xfrm>
              <a:off x="9445890" y="1198926"/>
              <a:ext cx="107620" cy="107620"/>
            </a:xfrm>
            <a:prstGeom prst="heart">
              <a:avLst/>
            </a:prstGeom>
            <a:solidFill>
              <a:srgbClr val="FF00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pic>
        <p:nvPicPr>
          <p:cNvPr id="65" name="Imagen 64">
            <a:extLst>
              <a:ext uri="{FF2B5EF4-FFF2-40B4-BE49-F238E27FC236}">
                <a16:creationId xmlns:a16="http://schemas.microsoft.com/office/drawing/2014/main" id="{A60E04AD-5438-1215-5082-03843BE69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974" y="4502568"/>
            <a:ext cx="1049503" cy="1045056"/>
          </a:xfrm>
          <a:prstGeom prst="rect">
            <a:avLst/>
          </a:prstGeom>
        </p:spPr>
      </p:pic>
      <p:grpSp>
        <p:nvGrpSpPr>
          <p:cNvPr id="212" name="Grupo 211">
            <a:extLst>
              <a:ext uri="{FF2B5EF4-FFF2-40B4-BE49-F238E27FC236}">
                <a16:creationId xmlns:a16="http://schemas.microsoft.com/office/drawing/2014/main" id="{9B6F98F2-E891-A234-C29A-81A5D1E217C2}"/>
              </a:ext>
            </a:extLst>
          </p:cNvPr>
          <p:cNvGrpSpPr/>
          <p:nvPr/>
        </p:nvGrpSpPr>
        <p:grpSpPr>
          <a:xfrm>
            <a:off x="11638249" y="459136"/>
            <a:ext cx="1864926" cy="2258879"/>
            <a:chOff x="1256641" y="3622771"/>
            <a:chExt cx="1864926" cy="2258879"/>
          </a:xfrm>
        </p:grpSpPr>
        <p:sp>
          <p:nvSpPr>
            <p:cNvPr id="148" name="Forma libre: forma 147">
              <a:extLst>
                <a:ext uri="{FF2B5EF4-FFF2-40B4-BE49-F238E27FC236}">
                  <a16:creationId xmlns:a16="http://schemas.microsoft.com/office/drawing/2014/main" id="{6E01FA3E-4119-64FA-D116-116B583EFEA6}"/>
                </a:ext>
              </a:extLst>
            </p:cNvPr>
            <p:cNvSpPr/>
            <p:nvPr/>
          </p:nvSpPr>
          <p:spPr>
            <a:xfrm>
              <a:off x="2477104" y="4126324"/>
              <a:ext cx="639158" cy="1488283"/>
            </a:xfrm>
            <a:custGeom>
              <a:avLst/>
              <a:gdLst>
                <a:gd name="connsiteX0" fmla="*/ 0 w 883194"/>
                <a:gd name="connsiteY0" fmla="*/ 1912565 h 1912565"/>
                <a:gd name="connsiteX1" fmla="*/ 579120 w 883194"/>
                <a:gd name="connsiteY1" fmla="*/ 1461461 h 1912565"/>
                <a:gd name="connsiteX2" fmla="*/ 426720 w 883194"/>
                <a:gd name="connsiteY2" fmla="*/ 406853 h 1912565"/>
                <a:gd name="connsiteX3" fmla="*/ 530352 w 883194"/>
                <a:gd name="connsiteY3" fmla="*/ 53285 h 1912565"/>
                <a:gd name="connsiteX4" fmla="*/ 841248 w 883194"/>
                <a:gd name="connsiteY4" fmla="*/ 10613 h 1912565"/>
                <a:gd name="connsiteX5" fmla="*/ 871728 w 883194"/>
                <a:gd name="connsiteY5" fmla="*/ 144725 h 1912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3194" h="1912565">
                  <a:moveTo>
                    <a:pt x="0" y="1912565"/>
                  </a:moveTo>
                  <a:cubicBezTo>
                    <a:pt x="254000" y="1812489"/>
                    <a:pt x="508000" y="1712413"/>
                    <a:pt x="579120" y="1461461"/>
                  </a:cubicBezTo>
                  <a:cubicBezTo>
                    <a:pt x="650240" y="1210509"/>
                    <a:pt x="434848" y="641549"/>
                    <a:pt x="426720" y="406853"/>
                  </a:cubicBezTo>
                  <a:cubicBezTo>
                    <a:pt x="418592" y="172157"/>
                    <a:pt x="461264" y="119325"/>
                    <a:pt x="530352" y="53285"/>
                  </a:cubicBezTo>
                  <a:cubicBezTo>
                    <a:pt x="599440" y="-12755"/>
                    <a:pt x="784352" y="-4627"/>
                    <a:pt x="841248" y="10613"/>
                  </a:cubicBezTo>
                  <a:cubicBezTo>
                    <a:pt x="898144" y="25853"/>
                    <a:pt x="884936" y="85289"/>
                    <a:pt x="871728" y="144725"/>
                  </a:cubicBezTo>
                </a:path>
              </a:pathLst>
            </a:custGeom>
            <a:noFill/>
            <a:ln w="76200">
              <a:gradFill>
                <a:gsLst>
                  <a:gs pos="88000">
                    <a:srgbClr val="FF6600"/>
                  </a:gs>
                  <a:gs pos="54000">
                    <a:schemeClr val="bg1"/>
                  </a:gs>
                  <a:gs pos="27000">
                    <a:schemeClr val="tx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3" name="Elipse 152">
              <a:extLst>
                <a:ext uri="{FF2B5EF4-FFF2-40B4-BE49-F238E27FC236}">
                  <a16:creationId xmlns:a16="http://schemas.microsoft.com/office/drawing/2014/main" id="{98EC9B4C-6CAE-AF18-9356-1F5313AA1582}"/>
                </a:ext>
              </a:extLst>
            </p:cNvPr>
            <p:cNvSpPr/>
            <p:nvPr/>
          </p:nvSpPr>
          <p:spPr>
            <a:xfrm>
              <a:off x="1599791" y="4609514"/>
              <a:ext cx="1200714" cy="126225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4" name="Rectángulo: esquinas redondeadas 153">
              <a:extLst>
                <a:ext uri="{FF2B5EF4-FFF2-40B4-BE49-F238E27FC236}">
                  <a16:creationId xmlns:a16="http://schemas.microsoft.com/office/drawing/2014/main" id="{F82300EE-E68C-BB98-6F94-7A92E87E2F6D}"/>
                </a:ext>
              </a:extLst>
            </p:cNvPr>
            <p:cNvSpPr/>
            <p:nvPr/>
          </p:nvSpPr>
          <p:spPr>
            <a:xfrm>
              <a:off x="1510597" y="5583627"/>
              <a:ext cx="562195" cy="27432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5" name="Rectángulo: esquinas redondeadas 154">
              <a:extLst>
                <a:ext uri="{FF2B5EF4-FFF2-40B4-BE49-F238E27FC236}">
                  <a16:creationId xmlns:a16="http://schemas.microsoft.com/office/drawing/2014/main" id="{8BE13416-A3AD-67B9-BA87-9EC67E4482C0}"/>
                </a:ext>
              </a:extLst>
            </p:cNvPr>
            <p:cNvSpPr/>
            <p:nvPr/>
          </p:nvSpPr>
          <p:spPr>
            <a:xfrm>
              <a:off x="2327504" y="5583627"/>
              <a:ext cx="562195" cy="274320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6" name="Rectángulo: esquinas redondeadas 155">
              <a:extLst>
                <a:ext uri="{FF2B5EF4-FFF2-40B4-BE49-F238E27FC236}">
                  <a16:creationId xmlns:a16="http://schemas.microsoft.com/office/drawing/2014/main" id="{F650FE09-A1A2-45D5-D589-2E0BAC92D5B0}"/>
                </a:ext>
              </a:extLst>
            </p:cNvPr>
            <p:cNvSpPr/>
            <p:nvPr/>
          </p:nvSpPr>
          <p:spPr>
            <a:xfrm rot="3377852">
              <a:off x="1102564" y="4598706"/>
              <a:ext cx="860975" cy="274320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745D4748-557B-D65F-6244-46A9CC4A63F6}"/>
                </a:ext>
              </a:extLst>
            </p:cNvPr>
            <p:cNvSpPr/>
            <p:nvPr/>
          </p:nvSpPr>
          <p:spPr>
            <a:xfrm rot="17770992" flipH="1">
              <a:off x="2434024" y="4647381"/>
              <a:ext cx="871683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8" name="Cuerda 157">
              <a:extLst>
                <a:ext uri="{FF2B5EF4-FFF2-40B4-BE49-F238E27FC236}">
                  <a16:creationId xmlns:a16="http://schemas.microsoft.com/office/drawing/2014/main" id="{655086FD-707A-4270-09E2-00645104DA3E}"/>
                </a:ext>
              </a:extLst>
            </p:cNvPr>
            <p:cNvSpPr/>
            <p:nvPr/>
          </p:nvSpPr>
          <p:spPr>
            <a:xfrm>
              <a:off x="1599791" y="4619398"/>
              <a:ext cx="1200714" cy="1262252"/>
            </a:xfrm>
            <a:prstGeom prst="chord">
              <a:avLst>
                <a:gd name="adj1" fmla="val 8795969"/>
                <a:gd name="adj2" fmla="val 159630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9" name="Cuerda 158">
              <a:extLst>
                <a:ext uri="{FF2B5EF4-FFF2-40B4-BE49-F238E27FC236}">
                  <a16:creationId xmlns:a16="http://schemas.microsoft.com/office/drawing/2014/main" id="{1F725A39-3018-3D67-54D1-D6B8DED97B62}"/>
                </a:ext>
              </a:extLst>
            </p:cNvPr>
            <p:cNvSpPr/>
            <p:nvPr/>
          </p:nvSpPr>
          <p:spPr>
            <a:xfrm>
              <a:off x="1599791" y="4609238"/>
              <a:ext cx="1200714" cy="1262252"/>
            </a:xfrm>
            <a:prstGeom prst="chord">
              <a:avLst>
                <a:gd name="adj1" fmla="val 17875606"/>
                <a:gd name="adj2" fmla="val 1836532"/>
              </a:avLst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60" name="Forma libre: forma 159">
              <a:extLst>
                <a:ext uri="{FF2B5EF4-FFF2-40B4-BE49-F238E27FC236}">
                  <a16:creationId xmlns:a16="http://schemas.microsoft.com/office/drawing/2014/main" id="{F49BC25A-890F-CB40-5D58-3C0A9709128E}"/>
                </a:ext>
              </a:extLst>
            </p:cNvPr>
            <p:cNvSpPr/>
            <p:nvPr/>
          </p:nvSpPr>
          <p:spPr>
            <a:xfrm>
              <a:off x="1652699" y="4622800"/>
              <a:ext cx="518160" cy="950212"/>
            </a:xfrm>
            <a:custGeom>
              <a:avLst/>
              <a:gdLst>
                <a:gd name="connsiteX0" fmla="*/ 472440 w 518160"/>
                <a:gd name="connsiteY0" fmla="*/ 0 h 950212"/>
                <a:gd name="connsiteX1" fmla="*/ 472440 w 518160"/>
                <a:gd name="connsiteY1" fmla="*/ 0 h 950212"/>
                <a:gd name="connsiteX2" fmla="*/ 508000 w 518160"/>
                <a:gd name="connsiteY2" fmla="*/ 30480 h 950212"/>
                <a:gd name="connsiteX3" fmla="*/ 513080 w 518160"/>
                <a:gd name="connsiteY3" fmla="*/ 50800 h 950212"/>
                <a:gd name="connsiteX4" fmla="*/ 518160 w 518160"/>
                <a:gd name="connsiteY4" fmla="*/ 76200 h 950212"/>
                <a:gd name="connsiteX5" fmla="*/ 513080 w 518160"/>
                <a:gd name="connsiteY5" fmla="*/ 147320 h 950212"/>
                <a:gd name="connsiteX6" fmla="*/ 497840 w 518160"/>
                <a:gd name="connsiteY6" fmla="*/ 157480 h 950212"/>
                <a:gd name="connsiteX7" fmla="*/ 492760 w 518160"/>
                <a:gd name="connsiteY7" fmla="*/ 172720 h 950212"/>
                <a:gd name="connsiteX8" fmla="*/ 477520 w 518160"/>
                <a:gd name="connsiteY8" fmla="*/ 187960 h 950212"/>
                <a:gd name="connsiteX9" fmla="*/ 457200 w 518160"/>
                <a:gd name="connsiteY9" fmla="*/ 218440 h 950212"/>
                <a:gd name="connsiteX10" fmla="*/ 452120 w 518160"/>
                <a:gd name="connsiteY10" fmla="*/ 248920 h 950212"/>
                <a:gd name="connsiteX11" fmla="*/ 447040 w 518160"/>
                <a:gd name="connsiteY11" fmla="*/ 264160 h 950212"/>
                <a:gd name="connsiteX12" fmla="*/ 462280 w 518160"/>
                <a:gd name="connsiteY12" fmla="*/ 304800 h 950212"/>
                <a:gd name="connsiteX13" fmla="*/ 457200 w 518160"/>
                <a:gd name="connsiteY13" fmla="*/ 340360 h 950212"/>
                <a:gd name="connsiteX14" fmla="*/ 441960 w 518160"/>
                <a:gd name="connsiteY14" fmla="*/ 350520 h 950212"/>
                <a:gd name="connsiteX15" fmla="*/ 416560 w 518160"/>
                <a:gd name="connsiteY15" fmla="*/ 381000 h 950212"/>
                <a:gd name="connsiteX16" fmla="*/ 391160 w 518160"/>
                <a:gd name="connsiteY16" fmla="*/ 411480 h 950212"/>
                <a:gd name="connsiteX17" fmla="*/ 355600 w 518160"/>
                <a:gd name="connsiteY17" fmla="*/ 528320 h 950212"/>
                <a:gd name="connsiteX18" fmla="*/ 340360 w 518160"/>
                <a:gd name="connsiteY18" fmla="*/ 563880 h 950212"/>
                <a:gd name="connsiteX19" fmla="*/ 360680 w 518160"/>
                <a:gd name="connsiteY19" fmla="*/ 614680 h 950212"/>
                <a:gd name="connsiteX20" fmla="*/ 375920 w 518160"/>
                <a:gd name="connsiteY20" fmla="*/ 619760 h 950212"/>
                <a:gd name="connsiteX21" fmla="*/ 386080 w 518160"/>
                <a:gd name="connsiteY21" fmla="*/ 655320 h 950212"/>
                <a:gd name="connsiteX22" fmla="*/ 330200 w 518160"/>
                <a:gd name="connsiteY22" fmla="*/ 736600 h 950212"/>
                <a:gd name="connsiteX23" fmla="*/ 299720 w 518160"/>
                <a:gd name="connsiteY23" fmla="*/ 746760 h 950212"/>
                <a:gd name="connsiteX24" fmla="*/ 284480 w 518160"/>
                <a:gd name="connsiteY24" fmla="*/ 756920 h 950212"/>
                <a:gd name="connsiteX25" fmla="*/ 238760 w 518160"/>
                <a:gd name="connsiteY25" fmla="*/ 772160 h 950212"/>
                <a:gd name="connsiteX26" fmla="*/ 213360 w 518160"/>
                <a:gd name="connsiteY26" fmla="*/ 782320 h 950212"/>
                <a:gd name="connsiteX27" fmla="*/ 187960 w 518160"/>
                <a:gd name="connsiteY27" fmla="*/ 828040 h 950212"/>
                <a:gd name="connsiteX28" fmla="*/ 162560 w 518160"/>
                <a:gd name="connsiteY28" fmla="*/ 838200 h 950212"/>
                <a:gd name="connsiteX29" fmla="*/ 127000 w 518160"/>
                <a:gd name="connsiteY29" fmla="*/ 873760 h 950212"/>
                <a:gd name="connsiteX30" fmla="*/ 121920 w 518160"/>
                <a:gd name="connsiteY30" fmla="*/ 909320 h 950212"/>
                <a:gd name="connsiteX31" fmla="*/ 86360 w 518160"/>
                <a:gd name="connsiteY31" fmla="*/ 934720 h 950212"/>
                <a:gd name="connsiteX32" fmla="*/ 76200 w 518160"/>
                <a:gd name="connsiteY32" fmla="*/ 949960 h 950212"/>
                <a:gd name="connsiteX33" fmla="*/ 35560 w 518160"/>
                <a:gd name="connsiteY33" fmla="*/ 939800 h 950212"/>
                <a:gd name="connsiteX34" fmla="*/ 15240 w 518160"/>
                <a:gd name="connsiteY34" fmla="*/ 909320 h 950212"/>
                <a:gd name="connsiteX35" fmla="*/ 0 w 518160"/>
                <a:gd name="connsiteY35" fmla="*/ 848360 h 950212"/>
                <a:gd name="connsiteX36" fmla="*/ 10160 w 518160"/>
                <a:gd name="connsiteY36" fmla="*/ 762000 h 950212"/>
                <a:gd name="connsiteX37" fmla="*/ 20320 w 518160"/>
                <a:gd name="connsiteY37" fmla="*/ 736600 h 950212"/>
                <a:gd name="connsiteX38" fmla="*/ 30480 w 518160"/>
                <a:gd name="connsiteY38" fmla="*/ 695960 h 950212"/>
                <a:gd name="connsiteX39" fmla="*/ 35560 w 518160"/>
                <a:gd name="connsiteY39" fmla="*/ 680720 h 950212"/>
                <a:gd name="connsiteX40" fmla="*/ 35560 w 518160"/>
                <a:gd name="connsiteY40" fmla="*/ 665480 h 950212"/>
                <a:gd name="connsiteX41" fmla="*/ 35560 w 518160"/>
                <a:gd name="connsiteY41" fmla="*/ 665480 h 950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18160" h="950212">
                  <a:moveTo>
                    <a:pt x="472440" y="0"/>
                  </a:moveTo>
                  <a:lnTo>
                    <a:pt x="472440" y="0"/>
                  </a:lnTo>
                  <a:cubicBezTo>
                    <a:pt x="484293" y="10160"/>
                    <a:pt x="498247" y="18289"/>
                    <a:pt x="508000" y="30480"/>
                  </a:cubicBezTo>
                  <a:cubicBezTo>
                    <a:pt x="512361" y="35932"/>
                    <a:pt x="511565" y="43984"/>
                    <a:pt x="513080" y="50800"/>
                  </a:cubicBezTo>
                  <a:cubicBezTo>
                    <a:pt x="514953" y="59229"/>
                    <a:pt x="516467" y="67733"/>
                    <a:pt x="518160" y="76200"/>
                  </a:cubicBezTo>
                  <a:cubicBezTo>
                    <a:pt x="516467" y="99907"/>
                    <a:pt x="518844" y="124263"/>
                    <a:pt x="513080" y="147320"/>
                  </a:cubicBezTo>
                  <a:cubicBezTo>
                    <a:pt x="511599" y="153243"/>
                    <a:pt x="501654" y="152712"/>
                    <a:pt x="497840" y="157480"/>
                  </a:cubicBezTo>
                  <a:cubicBezTo>
                    <a:pt x="494495" y="161661"/>
                    <a:pt x="495730" y="168265"/>
                    <a:pt x="492760" y="172720"/>
                  </a:cubicBezTo>
                  <a:cubicBezTo>
                    <a:pt x="488775" y="178698"/>
                    <a:pt x="481931" y="182289"/>
                    <a:pt x="477520" y="187960"/>
                  </a:cubicBezTo>
                  <a:cubicBezTo>
                    <a:pt x="470023" y="197599"/>
                    <a:pt x="457200" y="218440"/>
                    <a:pt x="457200" y="218440"/>
                  </a:cubicBezTo>
                  <a:cubicBezTo>
                    <a:pt x="455507" y="228600"/>
                    <a:pt x="454354" y="238865"/>
                    <a:pt x="452120" y="248920"/>
                  </a:cubicBezTo>
                  <a:cubicBezTo>
                    <a:pt x="450958" y="254147"/>
                    <a:pt x="447040" y="258805"/>
                    <a:pt x="447040" y="264160"/>
                  </a:cubicBezTo>
                  <a:cubicBezTo>
                    <a:pt x="447040" y="277993"/>
                    <a:pt x="456500" y="293240"/>
                    <a:pt x="462280" y="304800"/>
                  </a:cubicBezTo>
                  <a:cubicBezTo>
                    <a:pt x="460587" y="316653"/>
                    <a:pt x="462063" y="329418"/>
                    <a:pt x="457200" y="340360"/>
                  </a:cubicBezTo>
                  <a:cubicBezTo>
                    <a:pt x="454720" y="345939"/>
                    <a:pt x="446650" y="346611"/>
                    <a:pt x="441960" y="350520"/>
                  </a:cubicBezTo>
                  <a:cubicBezTo>
                    <a:pt x="417674" y="370758"/>
                    <a:pt x="434724" y="359204"/>
                    <a:pt x="416560" y="381000"/>
                  </a:cubicBezTo>
                  <a:cubicBezTo>
                    <a:pt x="397457" y="403924"/>
                    <a:pt x="404919" y="387401"/>
                    <a:pt x="391160" y="411480"/>
                  </a:cubicBezTo>
                  <a:cubicBezTo>
                    <a:pt x="368014" y="451985"/>
                    <a:pt x="374614" y="466523"/>
                    <a:pt x="355600" y="528320"/>
                  </a:cubicBezTo>
                  <a:cubicBezTo>
                    <a:pt x="351807" y="540646"/>
                    <a:pt x="345440" y="552027"/>
                    <a:pt x="340360" y="563880"/>
                  </a:cubicBezTo>
                  <a:cubicBezTo>
                    <a:pt x="344876" y="600004"/>
                    <a:pt x="334672" y="601676"/>
                    <a:pt x="360680" y="614680"/>
                  </a:cubicBezTo>
                  <a:cubicBezTo>
                    <a:pt x="365469" y="617075"/>
                    <a:pt x="370840" y="618067"/>
                    <a:pt x="375920" y="619760"/>
                  </a:cubicBezTo>
                  <a:cubicBezTo>
                    <a:pt x="379307" y="631613"/>
                    <a:pt x="387441" y="643068"/>
                    <a:pt x="386080" y="655320"/>
                  </a:cubicBezTo>
                  <a:cubicBezTo>
                    <a:pt x="380929" y="701675"/>
                    <a:pt x="367081" y="716741"/>
                    <a:pt x="330200" y="736600"/>
                  </a:cubicBezTo>
                  <a:cubicBezTo>
                    <a:pt x="320771" y="741677"/>
                    <a:pt x="309507" y="742410"/>
                    <a:pt x="299720" y="746760"/>
                  </a:cubicBezTo>
                  <a:cubicBezTo>
                    <a:pt x="294141" y="749240"/>
                    <a:pt x="289941" y="754190"/>
                    <a:pt x="284480" y="756920"/>
                  </a:cubicBezTo>
                  <a:cubicBezTo>
                    <a:pt x="252680" y="772820"/>
                    <a:pt x="267864" y="762459"/>
                    <a:pt x="238760" y="772160"/>
                  </a:cubicBezTo>
                  <a:cubicBezTo>
                    <a:pt x="230109" y="775044"/>
                    <a:pt x="221827" y="778933"/>
                    <a:pt x="213360" y="782320"/>
                  </a:cubicBezTo>
                  <a:cubicBezTo>
                    <a:pt x="208740" y="796181"/>
                    <a:pt x="201397" y="822665"/>
                    <a:pt x="187960" y="828040"/>
                  </a:cubicBezTo>
                  <a:cubicBezTo>
                    <a:pt x="179493" y="831427"/>
                    <a:pt x="170379" y="833508"/>
                    <a:pt x="162560" y="838200"/>
                  </a:cubicBezTo>
                  <a:cubicBezTo>
                    <a:pt x="139096" y="852278"/>
                    <a:pt x="139399" y="855161"/>
                    <a:pt x="127000" y="873760"/>
                  </a:cubicBezTo>
                  <a:cubicBezTo>
                    <a:pt x="125307" y="885613"/>
                    <a:pt x="126367" y="898203"/>
                    <a:pt x="121920" y="909320"/>
                  </a:cubicBezTo>
                  <a:cubicBezTo>
                    <a:pt x="116771" y="922192"/>
                    <a:pt x="96824" y="929488"/>
                    <a:pt x="86360" y="934720"/>
                  </a:cubicBezTo>
                  <a:cubicBezTo>
                    <a:pt x="82973" y="939800"/>
                    <a:pt x="82070" y="948283"/>
                    <a:pt x="76200" y="949960"/>
                  </a:cubicBezTo>
                  <a:cubicBezTo>
                    <a:pt x="69598" y="951846"/>
                    <a:pt x="44077" y="942639"/>
                    <a:pt x="35560" y="939800"/>
                  </a:cubicBezTo>
                  <a:cubicBezTo>
                    <a:pt x="28787" y="929640"/>
                    <a:pt x="16967" y="921408"/>
                    <a:pt x="15240" y="909320"/>
                  </a:cubicBezTo>
                  <a:cubicBezTo>
                    <a:pt x="8870" y="864733"/>
                    <a:pt x="14607" y="884877"/>
                    <a:pt x="0" y="848360"/>
                  </a:cubicBezTo>
                  <a:cubicBezTo>
                    <a:pt x="3387" y="819573"/>
                    <a:pt x="4975" y="790518"/>
                    <a:pt x="10160" y="762000"/>
                  </a:cubicBezTo>
                  <a:cubicBezTo>
                    <a:pt x="11791" y="753028"/>
                    <a:pt x="17638" y="745316"/>
                    <a:pt x="20320" y="736600"/>
                  </a:cubicBezTo>
                  <a:cubicBezTo>
                    <a:pt x="24426" y="723254"/>
                    <a:pt x="26064" y="709207"/>
                    <a:pt x="30480" y="695960"/>
                  </a:cubicBezTo>
                  <a:cubicBezTo>
                    <a:pt x="32173" y="690880"/>
                    <a:pt x="34680" y="686002"/>
                    <a:pt x="35560" y="680720"/>
                  </a:cubicBezTo>
                  <a:cubicBezTo>
                    <a:pt x="36395" y="675709"/>
                    <a:pt x="35560" y="670560"/>
                    <a:pt x="35560" y="665480"/>
                  </a:cubicBezTo>
                  <a:lnTo>
                    <a:pt x="35560" y="665480"/>
                  </a:ln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61" name="Rectángulo: esquinas redondeadas 160">
              <a:extLst>
                <a:ext uri="{FF2B5EF4-FFF2-40B4-BE49-F238E27FC236}">
                  <a16:creationId xmlns:a16="http://schemas.microsoft.com/office/drawing/2014/main" id="{3233416C-A240-2FA4-22C7-F4801ECB7603}"/>
                </a:ext>
              </a:extLst>
            </p:cNvPr>
            <p:cNvSpPr/>
            <p:nvPr/>
          </p:nvSpPr>
          <p:spPr>
            <a:xfrm rot="3377852">
              <a:off x="1222746" y="4390140"/>
              <a:ext cx="341201" cy="26520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162" name="Grupo 161">
              <a:extLst>
                <a:ext uri="{FF2B5EF4-FFF2-40B4-BE49-F238E27FC236}">
                  <a16:creationId xmlns:a16="http://schemas.microsoft.com/office/drawing/2014/main" id="{2C2B065D-9A20-271A-779F-98EAA799F1F1}"/>
                </a:ext>
              </a:extLst>
            </p:cNvPr>
            <p:cNvGrpSpPr/>
            <p:nvPr/>
          </p:nvGrpSpPr>
          <p:grpSpPr>
            <a:xfrm>
              <a:off x="1256641" y="4387337"/>
              <a:ext cx="245753" cy="246301"/>
              <a:chOff x="8539662" y="4387337"/>
              <a:chExt cx="245753" cy="246301"/>
            </a:xfrm>
          </p:grpSpPr>
          <p:sp>
            <p:nvSpPr>
              <p:cNvPr id="163" name="Corazón 162">
                <a:extLst>
                  <a:ext uri="{FF2B5EF4-FFF2-40B4-BE49-F238E27FC236}">
                    <a16:creationId xmlns:a16="http://schemas.microsoft.com/office/drawing/2014/main" id="{1F64F5F1-9D78-C39F-22F8-AE795E091D1E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4" name="Elipse 163">
                <a:extLst>
                  <a:ext uri="{FF2B5EF4-FFF2-40B4-BE49-F238E27FC236}">
                    <a16:creationId xmlns:a16="http://schemas.microsoft.com/office/drawing/2014/main" id="{8D13277F-0AA8-E7DE-FCD2-245A2868E1CD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0C835F3F-3216-B46C-EBD2-E90B2A75574F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451ED1A2-2073-1C2B-2178-E8017C8E3D24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167" name="Grupo 166">
              <a:extLst>
                <a:ext uri="{FF2B5EF4-FFF2-40B4-BE49-F238E27FC236}">
                  <a16:creationId xmlns:a16="http://schemas.microsoft.com/office/drawing/2014/main" id="{7FEB5C53-DD92-A8CE-1A9A-9B54350B1A2C}"/>
                </a:ext>
              </a:extLst>
            </p:cNvPr>
            <p:cNvGrpSpPr/>
            <p:nvPr/>
          </p:nvGrpSpPr>
          <p:grpSpPr>
            <a:xfrm rot="21235252" flipH="1">
              <a:off x="2875814" y="4406884"/>
              <a:ext cx="245753" cy="246301"/>
              <a:chOff x="8539662" y="4387337"/>
              <a:chExt cx="245753" cy="246301"/>
            </a:xfrm>
          </p:grpSpPr>
          <p:sp>
            <p:nvSpPr>
              <p:cNvPr id="168" name="Corazón 167">
                <a:extLst>
                  <a:ext uri="{FF2B5EF4-FFF2-40B4-BE49-F238E27FC236}">
                    <a16:creationId xmlns:a16="http://schemas.microsoft.com/office/drawing/2014/main" id="{988E5199-8255-B3F0-CA24-3AAB37D006C2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9" name="Elipse 168">
                <a:extLst>
                  <a:ext uri="{FF2B5EF4-FFF2-40B4-BE49-F238E27FC236}">
                    <a16:creationId xmlns:a16="http://schemas.microsoft.com/office/drawing/2014/main" id="{8B61B081-A4B4-74CF-E7F3-E849DE5FB3CE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70" name="Elipse 169">
                <a:extLst>
                  <a:ext uri="{FF2B5EF4-FFF2-40B4-BE49-F238E27FC236}">
                    <a16:creationId xmlns:a16="http://schemas.microsoft.com/office/drawing/2014/main" id="{F614D379-EBB6-C561-37F6-9FF5F0E017A0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71" name="Elipse 170">
                <a:extLst>
                  <a:ext uri="{FF2B5EF4-FFF2-40B4-BE49-F238E27FC236}">
                    <a16:creationId xmlns:a16="http://schemas.microsoft.com/office/drawing/2014/main" id="{971B43D8-86D7-2212-80DC-85EDC728C2E7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172" name="Forma libre: forma 171">
              <a:extLst>
                <a:ext uri="{FF2B5EF4-FFF2-40B4-BE49-F238E27FC236}">
                  <a16:creationId xmlns:a16="http://schemas.microsoft.com/office/drawing/2014/main" id="{E328C339-7FB7-CB6A-4AAC-F6D32874846D}"/>
                </a:ext>
              </a:extLst>
            </p:cNvPr>
            <p:cNvSpPr/>
            <p:nvPr/>
          </p:nvSpPr>
          <p:spPr>
            <a:xfrm>
              <a:off x="2401999" y="4705350"/>
              <a:ext cx="343404" cy="845820"/>
            </a:xfrm>
            <a:custGeom>
              <a:avLst/>
              <a:gdLst>
                <a:gd name="connsiteX0" fmla="*/ 91440 w 343404"/>
                <a:gd name="connsiteY0" fmla="*/ 0 h 845820"/>
                <a:gd name="connsiteX1" fmla="*/ 91440 w 343404"/>
                <a:gd name="connsiteY1" fmla="*/ 0 h 845820"/>
                <a:gd name="connsiteX2" fmla="*/ 68580 w 343404"/>
                <a:gd name="connsiteY2" fmla="*/ 41910 h 845820"/>
                <a:gd name="connsiteX3" fmla="*/ 34290 w 343404"/>
                <a:gd name="connsiteY3" fmla="*/ 87630 h 845820"/>
                <a:gd name="connsiteX4" fmla="*/ 15240 w 343404"/>
                <a:gd name="connsiteY4" fmla="*/ 118110 h 845820"/>
                <a:gd name="connsiteX5" fmla="*/ 11430 w 343404"/>
                <a:gd name="connsiteY5" fmla="*/ 144780 h 845820"/>
                <a:gd name="connsiteX6" fmla="*/ 19050 w 343404"/>
                <a:gd name="connsiteY6" fmla="*/ 198120 h 845820"/>
                <a:gd name="connsiteX7" fmla="*/ 15240 w 343404"/>
                <a:gd name="connsiteY7" fmla="*/ 255270 h 845820"/>
                <a:gd name="connsiteX8" fmla="*/ 3810 w 343404"/>
                <a:gd name="connsiteY8" fmla="*/ 281940 h 845820"/>
                <a:gd name="connsiteX9" fmla="*/ 0 w 343404"/>
                <a:gd name="connsiteY9" fmla="*/ 312420 h 845820"/>
                <a:gd name="connsiteX10" fmla="*/ 49530 w 343404"/>
                <a:gd name="connsiteY10" fmla="*/ 407670 h 845820"/>
                <a:gd name="connsiteX11" fmla="*/ 64770 w 343404"/>
                <a:gd name="connsiteY11" fmla="*/ 430530 h 845820"/>
                <a:gd name="connsiteX12" fmla="*/ 72390 w 343404"/>
                <a:gd name="connsiteY12" fmla="*/ 461010 h 845820"/>
                <a:gd name="connsiteX13" fmla="*/ 83820 w 343404"/>
                <a:gd name="connsiteY13" fmla="*/ 487680 h 845820"/>
                <a:gd name="connsiteX14" fmla="*/ 91440 w 343404"/>
                <a:gd name="connsiteY14" fmla="*/ 609600 h 845820"/>
                <a:gd name="connsiteX15" fmla="*/ 102870 w 343404"/>
                <a:gd name="connsiteY15" fmla="*/ 624840 h 845820"/>
                <a:gd name="connsiteX16" fmla="*/ 137160 w 343404"/>
                <a:gd name="connsiteY16" fmla="*/ 651510 h 845820"/>
                <a:gd name="connsiteX17" fmla="*/ 152400 w 343404"/>
                <a:gd name="connsiteY17" fmla="*/ 681990 h 845820"/>
                <a:gd name="connsiteX18" fmla="*/ 156210 w 343404"/>
                <a:gd name="connsiteY18" fmla="*/ 693420 h 845820"/>
                <a:gd name="connsiteX19" fmla="*/ 179070 w 343404"/>
                <a:gd name="connsiteY19" fmla="*/ 712470 h 845820"/>
                <a:gd name="connsiteX20" fmla="*/ 182880 w 343404"/>
                <a:gd name="connsiteY20" fmla="*/ 723900 h 845820"/>
                <a:gd name="connsiteX21" fmla="*/ 198120 w 343404"/>
                <a:gd name="connsiteY21" fmla="*/ 784860 h 845820"/>
                <a:gd name="connsiteX22" fmla="*/ 224790 w 343404"/>
                <a:gd name="connsiteY22" fmla="*/ 800100 h 845820"/>
                <a:gd name="connsiteX23" fmla="*/ 236220 w 343404"/>
                <a:gd name="connsiteY23" fmla="*/ 815340 h 845820"/>
                <a:gd name="connsiteX24" fmla="*/ 243840 w 343404"/>
                <a:gd name="connsiteY24" fmla="*/ 830580 h 845820"/>
                <a:gd name="connsiteX25" fmla="*/ 262890 w 343404"/>
                <a:gd name="connsiteY25" fmla="*/ 845820 h 845820"/>
                <a:gd name="connsiteX26" fmla="*/ 308610 w 343404"/>
                <a:gd name="connsiteY26" fmla="*/ 842010 h 845820"/>
                <a:gd name="connsiteX27" fmla="*/ 320040 w 343404"/>
                <a:gd name="connsiteY27" fmla="*/ 838200 h 845820"/>
                <a:gd name="connsiteX28" fmla="*/ 327660 w 343404"/>
                <a:gd name="connsiteY28" fmla="*/ 826770 h 845820"/>
                <a:gd name="connsiteX29" fmla="*/ 335280 w 343404"/>
                <a:gd name="connsiteY29" fmla="*/ 811530 h 845820"/>
                <a:gd name="connsiteX30" fmla="*/ 331470 w 343404"/>
                <a:gd name="connsiteY30" fmla="*/ 773430 h 845820"/>
                <a:gd name="connsiteX31" fmla="*/ 323850 w 343404"/>
                <a:gd name="connsiteY31" fmla="*/ 708660 h 845820"/>
                <a:gd name="connsiteX32" fmla="*/ 327660 w 343404"/>
                <a:gd name="connsiteY32" fmla="*/ 659130 h 845820"/>
                <a:gd name="connsiteX33" fmla="*/ 342900 w 343404"/>
                <a:gd name="connsiteY33" fmla="*/ 605790 h 845820"/>
                <a:gd name="connsiteX34" fmla="*/ 342900 w 343404"/>
                <a:gd name="connsiteY34" fmla="*/ 586740 h 845820"/>
                <a:gd name="connsiteX35" fmla="*/ 342900 w 343404"/>
                <a:gd name="connsiteY35" fmla="*/ 586740 h 84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43404" h="845820">
                  <a:moveTo>
                    <a:pt x="91440" y="0"/>
                  </a:moveTo>
                  <a:lnTo>
                    <a:pt x="91440" y="0"/>
                  </a:lnTo>
                  <a:cubicBezTo>
                    <a:pt x="83820" y="13970"/>
                    <a:pt x="77273" y="28581"/>
                    <a:pt x="68580" y="41910"/>
                  </a:cubicBezTo>
                  <a:cubicBezTo>
                    <a:pt x="58174" y="57866"/>
                    <a:pt x="45214" y="72024"/>
                    <a:pt x="34290" y="87630"/>
                  </a:cubicBezTo>
                  <a:cubicBezTo>
                    <a:pt x="27419" y="97445"/>
                    <a:pt x="21590" y="107950"/>
                    <a:pt x="15240" y="118110"/>
                  </a:cubicBezTo>
                  <a:cubicBezTo>
                    <a:pt x="13970" y="127000"/>
                    <a:pt x="11430" y="135800"/>
                    <a:pt x="11430" y="144780"/>
                  </a:cubicBezTo>
                  <a:cubicBezTo>
                    <a:pt x="11430" y="154316"/>
                    <a:pt x="17154" y="186745"/>
                    <a:pt x="19050" y="198120"/>
                  </a:cubicBezTo>
                  <a:cubicBezTo>
                    <a:pt x="17780" y="217170"/>
                    <a:pt x="18655" y="236486"/>
                    <a:pt x="15240" y="255270"/>
                  </a:cubicBezTo>
                  <a:cubicBezTo>
                    <a:pt x="13510" y="264786"/>
                    <a:pt x="6302" y="272595"/>
                    <a:pt x="3810" y="281940"/>
                  </a:cubicBezTo>
                  <a:cubicBezTo>
                    <a:pt x="1172" y="291833"/>
                    <a:pt x="1270" y="302260"/>
                    <a:pt x="0" y="312420"/>
                  </a:cubicBezTo>
                  <a:cubicBezTo>
                    <a:pt x="21976" y="378348"/>
                    <a:pt x="5613" y="343484"/>
                    <a:pt x="49530" y="407670"/>
                  </a:cubicBezTo>
                  <a:cubicBezTo>
                    <a:pt x="54701" y="415228"/>
                    <a:pt x="64770" y="430530"/>
                    <a:pt x="64770" y="430530"/>
                  </a:cubicBezTo>
                  <a:cubicBezTo>
                    <a:pt x="67310" y="440690"/>
                    <a:pt x="69078" y="451075"/>
                    <a:pt x="72390" y="461010"/>
                  </a:cubicBezTo>
                  <a:cubicBezTo>
                    <a:pt x="75449" y="470186"/>
                    <a:pt x="82590" y="478086"/>
                    <a:pt x="83820" y="487680"/>
                  </a:cubicBezTo>
                  <a:cubicBezTo>
                    <a:pt x="88998" y="528069"/>
                    <a:pt x="85838" y="569268"/>
                    <a:pt x="91440" y="609600"/>
                  </a:cubicBezTo>
                  <a:cubicBezTo>
                    <a:pt x="92314" y="615890"/>
                    <a:pt x="98189" y="620549"/>
                    <a:pt x="102870" y="624840"/>
                  </a:cubicBezTo>
                  <a:cubicBezTo>
                    <a:pt x="113544" y="634625"/>
                    <a:pt x="137160" y="651510"/>
                    <a:pt x="137160" y="651510"/>
                  </a:cubicBezTo>
                  <a:cubicBezTo>
                    <a:pt x="144735" y="681811"/>
                    <a:pt x="135130" y="651767"/>
                    <a:pt x="152400" y="681990"/>
                  </a:cubicBezTo>
                  <a:cubicBezTo>
                    <a:pt x="154393" y="685477"/>
                    <a:pt x="153982" y="690078"/>
                    <a:pt x="156210" y="693420"/>
                  </a:cubicBezTo>
                  <a:cubicBezTo>
                    <a:pt x="162077" y="702221"/>
                    <a:pt x="170636" y="706847"/>
                    <a:pt x="179070" y="712470"/>
                  </a:cubicBezTo>
                  <a:cubicBezTo>
                    <a:pt x="180340" y="716280"/>
                    <a:pt x="181858" y="720016"/>
                    <a:pt x="182880" y="723900"/>
                  </a:cubicBezTo>
                  <a:cubicBezTo>
                    <a:pt x="188210" y="744156"/>
                    <a:pt x="180692" y="773242"/>
                    <a:pt x="198120" y="784860"/>
                  </a:cubicBezTo>
                  <a:cubicBezTo>
                    <a:pt x="214276" y="795630"/>
                    <a:pt x="205454" y="790432"/>
                    <a:pt x="224790" y="800100"/>
                  </a:cubicBezTo>
                  <a:cubicBezTo>
                    <a:pt x="228600" y="805180"/>
                    <a:pt x="232855" y="809955"/>
                    <a:pt x="236220" y="815340"/>
                  </a:cubicBezTo>
                  <a:cubicBezTo>
                    <a:pt x="239230" y="820156"/>
                    <a:pt x="240100" y="826306"/>
                    <a:pt x="243840" y="830580"/>
                  </a:cubicBezTo>
                  <a:cubicBezTo>
                    <a:pt x="249195" y="836700"/>
                    <a:pt x="256540" y="840740"/>
                    <a:pt x="262890" y="845820"/>
                  </a:cubicBezTo>
                  <a:cubicBezTo>
                    <a:pt x="278130" y="844550"/>
                    <a:pt x="293451" y="844031"/>
                    <a:pt x="308610" y="842010"/>
                  </a:cubicBezTo>
                  <a:cubicBezTo>
                    <a:pt x="312591" y="841479"/>
                    <a:pt x="316904" y="840709"/>
                    <a:pt x="320040" y="838200"/>
                  </a:cubicBezTo>
                  <a:cubicBezTo>
                    <a:pt x="323616" y="835339"/>
                    <a:pt x="325388" y="830746"/>
                    <a:pt x="327660" y="826770"/>
                  </a:cubicBezTo>
                  <a:cubicBezTo>
                    <a:pt x="330478" y="821839"/>
                    <a:pt x="332740" y="816610"/>
                    <a:pt x="335280" y="811530"/>
                  </a:cubicBezTo>
                  <a:cubicBezTo>
                    <a:pt x="334010" y="798830"/>
                    <a:pt x="332879" y="786115"/>
                    <a:pt x="331470" y="773430"/>
                  </a:cubicBezTo>
                  <a:cubicBezTo>
                    <a:pt x="329069" y="751824"/>
                    <a:pt x="324574" y="730387"/>
                    <a:pt x="323850" y="708660"/>
                  </a:cubicBezTo>
                  <a:cubicBezTo>
                    <a:pt x="323298" y="692110"/>
                    <a:pt x="325318" y="675522"/>
                    <a:pt x="327660" y="659130"/>
                  </a:cubicBezTo>
                  <a:cubicBezTo>
                    <a:pt x="341847" y="559819"/>
                    <a:pt x="328425" y="685400"/>
                    <a:pt x="342900" y="605790"/>
                  </a:cubicBezTo>
                  <a:cubicBezTo>
                    <a:pt x="344036" y="599542"/>
                    <a:pt x="342900" y="593090"/>
                    <a:pt x="342900" y="586740"/>
                  </a:cubicBezTo>
                  <a:lnTo>
                    <a:pt x="342900" y="586740"/>
                  </a:lnTo>
                </a:path>
              </a:pathLst>
            </a:cu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173" name="Grupo 172">
              <a:extLst>
                <a:ext uri="{FF2B5EF4-FFF2-40B4-BE49-F238E27FC236}">
                  <a16:creationId xmlns:a16="http://schemas.microsoft.com/office/drawing/2014/main" id="{35EFDADD-CA35-ABF9-E926-E60567B423C9}"/>
                </a:ext>
              </a:extLst>
            </p:cNvPr>
            <p:cNvGrpSpPr/>
            <p:nvPr/>
          </p:nvGrpSpPr>
          <p:grpSpPr>
            <a:xfrm>
              <a:off x="1450733" y="3622771"/>
              <a:ext cx="1484801" cy="1215854"/>
              <a:chOff x="8733754" y="3622771"/>
              <a:chExt cx="1484801" cy="1215854"/>
            </a:xfrm>
          </p:grpSpPr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41ED1575-CE23-FE23-B85E-B735660A0299}"/>
                  </a:ext>
                </a:extLst>
              </p:cNvPr>
              <p:cNvSpPr/>
              <p:nvPr/>
            </p:nvSpPr>
            <p:spPr>
              <a:xfrm>
                <a:off x="8876028" y="3906643"/>
                <a:ext cx="1200714" cy="9319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75" name="Forma libre: forma 174">
                <a:extLst>
                  <a:ext uri="{FF2B5EF4-FFF2-40B4-BE49-F238E27FC236}">
                    <a16:creationId xmlns:a16="http://schemas.microsoft.com/office/drawing/2014/main" id="{7619D513-AD5E-6A42-2638-06C74F3B6EB2}"/>
                  </a:ext>
                </a:extLst>
              </p:cNvPr>
              <p:cNvSpPr/>
              <p:nvPr/>
            </p:nvSpPr>
            <p:spPr>
              <a:xfrm>
                <a:off x="9268650" y="3892823"/>
                <a:ext cx="808092" cy="680617"/>
              </a:xfrm>
              <a:custGeom>
                <a:avLst/>
                <a:gdLst>
                  <a:gd name="connsiteX0" fmla="*/ 67165 w 786544"/>
                  <a:gd name="connsiteY0" fmla="*/ 0 h 530352"/>
                  <a:gd name="connsiteX1" fmla="*/ 67165 w 786544"/>
                  <a:gd name="connsiteY1" fmla="*/ 0 h 530352"/>
                  <a:gd name="connsiteX2" fmla="*/ 36685 w 786544"/>
                  <a:gd name="connsiteY2" fmla="*/ 85344 h 530352"/>
                  <a:gd name="connsiteX3" fmla="*/ 30589 w 786544"/>
                  <a:gd name="connsiteY3" fmla="*/ 103632 h 530352"/>
                  <a:gd name="connsiteX4" fmla="*/ 6205 w 786544"/>
                  <a:gd name="connsiteY4" fmla="*/ 134112 h 530352"/>
                  <a:gd name="connsiteX5" fmla="*/ 109 w 786544"/>
                  <a:gd name="connsiteY5" fmla="*/ 152400 h 530352"/>
                  <a:gd name="connsiteX6" fmla="*/ 61069 w 786544"/>
                  <a:gd name="connsiteY6" fmla="*/ 182880 h 530352"/>
                  <a:gd name="connsiteX7" fmla="*/ 79357 w 786544"/>
                  <a:gd name="connsiteY7" fmla="*/ 207264 h 530352"/>
                  <a:gd name="connsiteX8" fmla="*/ 85453 w 786544"/>
                  <a:gd name="connsiteY8" fmla="*/ 280416 h 530352"/>
                  <a:gd name="connsiteX9" fmla="*/ 128125 w 786544"/>
                  <a:gd name="connsiteY9" fmla="*/ 292608 h 530352"/>
                  <a:gd name="connsiteX10" fmla="*/ 170797 w 786544"/>
                  <a:gd name="connsiteY10" fmla="*/ 298704 h 530352"/>
                  <a:gd name="connsiteX11" fmla="*/ 195181 w 786544"/>
                  <a:gd name="connsiteY11" fmla="*/ 304800 h 530352"/>
                  <a:gd name="connsiteX12" fmla="*/ 207373 w 786544"/>
                  <a:gd name="connsiteY12" fmla="*/ 323088 h 530352"/>
                  <a:gd name="connsiteX13" fmla="*/ 225661 w 786544"/>
                  <a:gd name="connsiteY13" fmla="*/ 329184 h 530352"/>
                  <a:gd name="connsiteX14" fmla="*/ 219565 w 786544"/>
                  <a:gd name="connsiteY14" fmla="*/ 365760 h 530352"/>
                  <a:gd name="connsiteX15" fmla="*/ 243949 w 786544"/>
                  <a:gd name="connsiteY15" fmla="*/ 420624 h 530352"/>
                  <a:gd name="connsiteX16" fmla="*/ 274429 w 786544"/>
                  <a:gd name="connsiteY16" fmla="*/ 438912 h 530352"/>
                  <a:gd name="connsiteX17" fmla="*/ 298813 w 786544"/>
                  <a:gd name="connsiteY17" fmla="*/ 457200 h 530352"/>
                  <a:gd name="connsiteX18" fmla="*/ 335389 w 786544"/>
                  <a:gd name="connsiteY18" fmla="*/ 505968 h 530352"/>
                  <a:gd name="connsiteX19" fmla="*/ 371965 w 786544"/>
                  <a:gd name="connsiteY19" fmla="*/ 530352 h 530352"/>
                  <a:gd name="connsiteX20" fmla="*/ 451213 w 786544"/>
                  <a:gd name="connsiteY20" fmla="*/ 518160 h 530352"/>
                  <a:gd name="connsiteX21" fmla="*/ 463405 w 786544"/>
                  <a:gd name="connsiteY21" fmla="*/ 493776 h 530352"/>
                  <a:gd name="connsiteX22" fmla="*/ 536557 w 786544"/>
                  <a:gd name="connsiteY22" fmla="*/ 475488 h 530352"/>
                  <a:gd name="connsiteX23" fmla="*/ 615805 w 786544"/>
                  <a:gd name="connsiteY23" fmla="*/ 487680 h 530352"/>
                  <a:gd name="connsiteX24" fmla="*/ 731629 w 786544"/>
                  <a:gd name="connsiteY24" fmla="*/ 475488 h 530352"/>
                  <a:gd name="connsiteX25" fmla="*/ 786493 w 786544"/>
                  <a:gd name="connsiteY25" fmla="*/ 445008 h 530352"/>
                  <a:gd name="connsiteX26" fmla="*/ 786493 w 786544"/>
                  <a:gd name="connsiteY26" fmla="*/ 445008 h 530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86544" h="530352">
                    <a:moveTo>
                      <a:pt x="67165" y="0"/>
                    </a:moveTo>
                    <a:lnTo>
                      <a:pt x="67165" y="0"/>
                    </a:lnTo>
                    <a:cubicBezTo>
                      <a:pt x="28371" y="116381"/>
                      <a:pt x="65712" y="7938"/>
                      <a:pt x="36685" y="85344"/>
                    </a:cubicBezTo>
                    <a:cubicBezTo>
                      <a:pt x="34429" y="91361"/>
                      <a:pt x="33995" y="98183"/>
                      <a:pt x="30589" y="103632"/>
                    </a:cubicBezTo>
                    <a:cubicBezTo>
                      <a:pt x="23693" y="114665"/>
                      <a:pt x="14333" y="123952"/>
                      <a:pt x="6205" y="134112"/>
                    </a:cubicBezTo>
                    <a:cubicBezTo>
                      <a:pt x="4173" y="140208"/>
                      <a:pt x="-800" y="146039"/>
                      <a:pt x="109" y="152400"/>
                    </a:cubicBezTo>
                    <a:cubicBezTo>
                      <a:pt x="5432" y="189663"/>
                      <a:pt x="28875" y="178856"/>
                      <a:pt x="61069" y="182880"/>
                    </a:cubicBezTo>
                    <a:cubicBezTo>
                      <a:pt x="67165" y="191008"/>
                      <a:pt x="76893" y="197407"/>
                      <a:pt x="79357" y="207264"/>
                    </a:cubicBezTo>
                    <a:cubicBezTo>
                      <a:pt x="85291" y="231002"/>
                      <a:pt x="73313" y="259171"/>
                      <a:pt x="85453" y="280416"/>
                    </a:cubicBezTo>
                    <a:cubicBezTo>
                      <a:pt x="92792" y="293260"/>
                      <a:pt x="113660" y="289508"/>
                      <a:pt x="128125" y="292608"/>
                    </a:cubicBezTo>
                    <a:cubicBezTo>
                      <a:pt x="142174" y="295619"/>
                      <a:pt x="156660" y="296134"/>
                      <a:pt x="170797" y="298704"/>
                    </a:cubicBezTo>
                    <a:cubicBezTo>
                      <a:pt x="179040" y="300203"/>
                      <a:pt x="187053" y="302768"/>
                      <a:pt x="195181" y="304800"/>
                    </a:cubicBezTo>
                    <a:cubicBezTo>
                      <a:pt x="199245" y="310896"/>
                      <a:pt x="201652" y="318511"/>
                      <a:pt x="207373" y="323088"/>
                    </a:cubicBezTo>
                    <a:cubicBezTo>
                      <a:pt x="212391" y="327102"/>
                      <a:pt x="223896" y="323005"/>
                      <a:pt x="225661" y="329184"/>
                    </a:cubicBezTo>
                    <a:cubicBezTo>
                      <a:pt x="229057" y="341069"/>
                      <a:pt x="221597" y="353568"/>
                      <a:pt x="219565" y="365760"/>
                    </a:cubicBezTo>
                    <a:cubicBezTo>
                      <a:pt x="227693" y="384048"/>
                      <a:pt x="231941" y="404614"/>
                      <a:pt x="243949" y="420624"/>
                    </a:cubicBezTo>
                    <a:cubicBezTo>
                      <a:pt x="251058" y="430103"/>
                      <a:pt x="264570" y="432340"/>
                      <a:pt x="274429" y="438912"/>
                    </a:cubicBezTo>
                    <a:cubicBezTo>
                      <a:pt x="282883" y="444548"/>
                      <a:pt x="290685" y="451104"/>
                      <a:pt x="298813" y="457200"/>
                    </a:cubicBezTo>
                    <a:cubicBezTo>
                      <a:pt x="307535" y="492088"/>
                      <a:pt x="299189" y="479641"/>
                      <a:pt x="335389" y="505968"/>
                    </a:cubicBezTo>
                    <a:cubicBezTo>
                      <a:pt x="347239" y="514586"/>
                      <a:pt x="371965" y="530352"/>
                      <a:pt x="371965" y="530352"/>
                    </a:cubicBezTo>
                    <a:cubicBezTo>
                      <a:pt x="398381" y="526288"/>
                      <a:pt x="426398" y="528086"/>
                      <a:pt x="451213" y="518160"/>
                    </a:cubicBezTo>
                    <a:cubicBezTo>
                      <a:pt x="459650" y="514785"/>
                      <a:pt x="457587" y="500757"/>
                      <a:pt x="463405" y="493776"/>
                    </a:cubicBezTo>
                    <a:cubicBezTo>
                      <a:pt x="480547" y="473206"/>
                      <a:pt x="515741" y="477801"/>
                      <a:pt x="536557" y="475488"/>
                    </a:cubicBezTo>
                    <a:cubicBezTo>
                      <a:pt x="562973" y="479552"/>
                      <a:pt x="589095" y="486726"/>
                      <a:pt x="615805" y="487680"/>
                    </a:cubicBezTo>
                    <a:cubicBezTo>
                      <a:pt x="652762" y="489000"/>
                      <a:pt x="694845" y="486806"/>
                      <a:pt x="731629" y="475488"/>
                    </a:cubicBezTo>
                    <a:cubicBezTo>
                      <a:pt x="790348" y="457420"/>
                      <a:pt x="786493" y="476160"/>
                      <a:pt x="786493" y="445008"/>
                    </a:cubicBezTo>
                    <a:lnTo>
                      <a:pt x="786493" y="445008"/>
                    </a:lnTo>
                  </a:path>
                </a:pathLst>
              </a:cu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76" name="Círculo parcial 175">
                <a:extLst>
                  <a:ext uri="{FF2B5EF4-FFF2-40B4-BE49-F238E27FC236}">
                    <a16:creationId xmlns:a16="http://schemas.microsoft.com/office/drawing/2014/main" id="{6A49FC1C-6DE3-0E30-29D3-E87D9276A256}"/>
                  </a:ext>
                </a:extLst>
              </p:cNvPr>
              <p:cNvSpPr/>
              <p:nvPr/>
            </p:nvSpPr>
            <p:spPr>
              <a:xfrm>
                <a:off x="8883945" y="3892824"/>
                <a:ext cx="1200714" cy="931982"/>
              </a:xfrm>
              <a:prstGeom prst="pie">
                <a:avLst>
                  <a:gd name="adj1" fmla="val 15020128"/>
                  <a:gd name="adj2" fmla="val 685780"/>
                </a:avLst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177" name="Elipse 176">
                <a:extLst>
                  <a:ext uri="{FF2B5EF4-FFF2-40B4-BE49-F238E27FC236}">
                    <a16:creationId xmlns:a16="http://schemas.microsoft.com/office/drawing/2014/main" id="{6DDE87DF-346C-8BC2-A2B9-62A394571F4B}"/>
                  </a:ext>
                </a:extLst>
              </p:cNvPr>
              <p:cNvSpPr/>
              <p:nvPr/>
            </p:nvSpPr>
            <p:spPr>
              <a:xfrm>
                <a:off x="8882812" y="3906643"/>
                <a:ext cx="1200714" cy="93198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grpSp>
            <p:nvGrpSpPr>
              <p:cNvPr id="178" name="Grupo 177">
                <a:extLst>
                  <a:ext uri="{FF2B5EF4-FFF2-40B4-BE49-F238E27FC236}">
                    <a16:creationId xmlns:a16="http://schemas.microsoft.com/office/drawing/2014/main" id="{094844A6-F10B-4C85-0E1E-6C6D9C00BABA}"/>
                  </a:ext>
                </a:extLst>
              </p:cNvPr>
              <p:cNvGrpSpPr/>
              <p:nvPr/>
            </p:nvGrpSpPr>
            <p:grpSpPr>
              <a:xfrm>
                <a:off x="9594531" y="3622771"/>
                <a:ext cx="624024" cy="540107"/>
                <a:chOff x="9902697" y="1300004"/>
                <a:chExt cx="624024" cy="540107"/>
              </a:xfrm>
            </p:grpSpPr>
            <p:sp>
              <p:nvSpPr>
                <p:cNvPr id="206" name="Triángulo isósceles 205">
                  <a:extLst>
                    <a:ext uri="{FF2B5EF4-FFF2-40B4-BE49-F238E27FC236}">
                      <a16:creationId xmlns:a16="http://schemas.microsoft.com/office/drawing/2014/main" id="{B1BEDE02-AAD9-351B-7F68-10FF259850E0}"/>
                    </a:ext>
                  </a:extLst>
                </p:cNvPr>
                <p:cNvSpPr/>
                <p:nvPr/>
              </p:nvSpPr>
              <p:spPr>
                <a:xfrm rot="1913174">
                  <a:off x="9902697" y="1300004"/>
                  <a:ext cx="624024" cy="540107"/>
                </a:xfrm>
                <a:prstGeom prst="triangle">
                  <a:avLst/>
                </a:prstGeom>
                <a:solidFill>
                  <a:srgbClr val="FF66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07" name="Triángulo isósceles 206">
                  <a:extLst>
                    <a:ext uri="{FF2B5EF4-FFF2-40B4-BE49-F238E27FC236}">
                      <a16:creationId xmlns:a16="http://schemas.microsoft.com/office/drawing/2014/main" id="{EB6D7606-12D7-7D86-4CE1-BC1C86DA2FAF}"/>
                    </a:ext>
                  </a:extLst>
                </p:cNvPr>
                <p:cNvSpPr/>
                <p:nvPr/>
              </p:nvSpPr>
              <p:spPr>
                <a:xfrm rot="1913174">
                  <a:off x="9979495" y="1372591"/>
                  <a:ext cx="455177" cy="413361"/>
                </a:xfrm>
                <a:prstGeom prst="triangle">
                  <a:avLst/>
                </a:prstGeom>
                <a:solidFill>
                  <a:srgbClr val="FF99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179" name="Elipse 178">
                <a:extLst>
                  <a:ext uri="{FF2B5EF4-FFF2-40B4-BE49-F238E27FC236}">
                    <a16:creationId xmlns:a16="http://schemas.microsoft.com/office/drawing/2014/main" id="{04A878D5-EE30-FC97-E2F1-CAFBDF02B329}"/>
                  </a:ext>
                </a:extLst>
              </p:cNvPr>
              <p:cNvSpPr/>
              <p:nvPr/>
            </p:nvSpPr>
            <p:spPr>
              <a:xfrm>
                <a:off x="9707625" y="4208509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180" name="Diagrama de flujo: retraso 179">
                <a:extLst>
                  <a:ext uri="{FF2B5EF4-FFF2-40B4-BE49-F238E27FC236}">
                    <a16:creationId xmlns:a16="http://schemas.microsoft.com/office/drawing/2014/main" id="{C1528672-0A04-9BD1-418A-A366A63095F2}"/>
                  </a:ext>
                </a:extLst>
              </p:cNvPr>
              <p:cNvSpPr/>
              <p:nvPr/>
            </p:nvSpPr>
            <p:spPr>
              <a:xfrm rot="5400000">
                <a:off x="9406395" y="4563103"/>
                <a:ext cx="207933" cy="137398"/>
              </a:xfrm>
              <a:prstGeom prst="flowChartDela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81" name="Diagrama de flujo: retraso 180">
                <a:extLst>
                  <a:ext uri="{FF2B5EF4-FFF2-40B4-BE49-F238E27FC236}">
                    <a16:creationId xmlns:a16="http://schemas.microsoft.com/office/drawing/2014/main" id="{964C29C6-DE52-36EF-D7AB-F82A5CEC5AA5}"/>
                  </a:ext>
                </a:extLst>
              </p:cNvPr>
              <p:cNvSpPr/>
              <p:nvPr/>
            </p:nvSpPr>
            <p:spPr>
              <a:xfrm rot="16200000">
                <a:off x="9471048" y="4483037"/>
                <a:ext cx="78627" cy="137398"/>
              </a:xfrm>
              <a:prstGeom prst="flowChartDela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3E55187F-3562-3980-8703-AEA00673F10C}"/>
                  </a:ext>
                </a:extLst>
              </p:cNvPr>
              <p:cNvSpPr/>
              <p:nvPr/>
            </p:nvSpPr>
            <p:spPr>
              <a:xfrm>
                <a:off x="9108787" y="4208509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83" name="Arco de bloque 182">
                <a:extLst>
                  <a:ext uri="{FF2B5EF4-FFF2-40B4-BE49-F238E27FC236}">
                    <a16:creationId xmlns:a16="http://schemas.microsoft.com/office/drawing/2014/main" id="{7F7A7857-430B-7E3A-121E-16072667EBE0}"/>
                  </a:ext>
                </a:extLst>
              </p:cNvPr>
              <p:cNvSpPr/>
              <p:nvPr/>
            </p:nvSpPr>
            <p:spPr>
              <a:xfrm rot="10800000">
                <a:off x="9282385" y="4308153"/>
                <a:ext cx="249936" cy="268464"/>
              </a:xfrm>
              <a:prstGeom prst="blockArc">
                <a:avLst>
                  <a:gd name="adj1" fmla="val 8572988"/>
                  <a:gd name="adj2" fmla="val 21029594"/>
                  <a:gd name="adj3" fmla="val 17697"/>
                </a:avLst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4" name="Grupo 183">
                <a:extLst>
                  <a:ext uri="{FF2B5EF4-FFF2-40B4-BE49-F238E27FC236}">
                    <a16:creationId xmlns:a16="http://schemas.microsoft.com/office/drawing/2014/main" id="{C5EC681F-8F4A-6664-DB8C-9C53FF52583F}"/>
                  </a:ext>
                </a:extLst>
              </p:cNvPr>
              <p:cNvGrpSpPr/>
              <p:nvPr/>
            </p:nvGrpSpPr>
            <p:grpSpPr>
              <a:xfrm flipH="1">
                <a:off x="8733754" y="3622771"/>
                <a:ext cx="624024" cy="540107"/>
                <a:chOff x="9902697" y="1300004"/>
                <a:chExt cx="624024" cy="540107"/>
              </a:xfrm>
            </p:grpSpPr>
            <p:sp>
              <p:nvSpPr>
                <p:cNvPr id="204" name="Triángulo isósceles 203">
                  <a:extLst>
                    <a:ext uri="{FF2B5EF4-FFF2-40B4-BE49-F238E27FC236}">
                      <a16:creationId xmlns:a16="http://schemas.microsoft.com/office/drawing/2014/main" id="{E243B086-BD2D-A400-AD12-A8B8151AE961}"/>
                    </a:ext>
                  </a:extLst>
                </p:cNvPr>
                <p:cNvSpPr/>
                <p:nvPr/>
              </p:nvSpPr>
              <p:spPr>
                <a:xfrm rot="1913174">
                  <a:off x="9902697" y="1300004"/>
                  <a:ext cx="624024" cy="54010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05" name="Triángulo isósceles 204">
                  <a:extLst>
                    <a:ext uri="{FF2B5EF4-FFF2-40B4-BE49-F238E27FC236}">
                      <a16:creationId xmlns:a16="http://schemas.microsoft.com/office/drawing/2014/main" id="{AA4BB43D-06F7-1E0D-AC93-4CF0A52C00E6}"/>
                    </a:ext>
                  </a:extLst>
                </p:cNvPr>
                <p:cNvSpPr/>
                <p:nvPr/>
              </p:nvSpPr>
              <p:spPr>
                <a:xfrm rot="1913174">
                  <a:off x="9979495" y="1372591"/>
                  <a:ext cx="455177" cy="413361"/>
                </a:xfrm>
                <a:prstGeom prst="triangle">
                  <a:avLst/>
                </a:prstGeom>
                <a:solidFill>
                  <a:srgbClr val="FF99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grpSp>
            <p:nvGrpSpPr>
              <p:cNvPr id="185" name="Grupo 184">
                <a:extLst>
                  <a:ext uri="{FF2B5EF4-FFF2-40B4-BE49-F238E27FC236}">
                    <a16:creationId xmlns:a16="http://schemas.microsoft.com/office/drawing/2014/main" id="{B5FBCD07-1BBB-072B-13EE-CE7C56F38D63}"/>
                  </a:ext>
                </a:extLst>
              </p:cNvPr>
              <p:cNvGrpSpPr/>
              <p:nvPr/>
            </p:nvGrpSpPr>
            <p:grpSpPr>
              <a:xfrm rot="19653232">
                <a:off x="8876539" y="3898263"/>
                <a:ext cx="598755" cy="247369"/>
                <a:chOff x="10563128" y="740183"/>
                <a:chExt cx="740095" cy="305762"/>
              </a:xfrm>
            </p:grpSpPr>
            <p:sp>
              <p:nvSpPr>
                <p:cNvPr id="201" name="Triángulo isósceles 200">
                  <a:extLst>
                    <a:ext uri="{FF2B5EF4-FFF2-40B4-BE49-F238E27FC236}">
                      <a16:creationId xmlns:a16="http://schemas.microsoft.com/office/drawing/2014/main" id="{6F345034-B798-5961-71A9-E13FA62BF7FA}"/>
                    </a:ext>
                  </a:extLst>
                </p:cNvPr>
                <p:cNvSpPr/>
                <p:nvPr/>
              </p:nvSpPr>
              <p:spPr>
                <a:xfrm rot="16200000">
                  <a:off x="10965319" y="708040"/>
                  <a:ext cx="305762" cy="370047"/>
                </a:xfrm>
                <a:prstGeom prst="triangle">
                  <a:avLst/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02" name="Triángulo isósceles 201">
                  <a:extLst>
                    <a:ext uri="{FF2B5EF4-FFF2-40B4-BE49-F238E27FC236}">
                      <a16:creationId xmlns:a16="http://schemas.microsoft.com/office/drawing/2014/main" id="{B8412680-A7F6-D39A-60F4-B32599842CAE}"/>
                    </a:ext>
                  </a:extLst>
                </p:cNvPr>
                <p:cNvSpPr/>
                <p:nvPr/>
              </p:nvSpPr>
              <p:spPr>
                <a:xfrm rot="5400000" flipH="1">
                  <a:off x="10595271" y="708040"/>
                  <a:ext cx="305762" cy="370047"/>
                </a:xfrm>
                <a:prstGeom prst="triangle">
                  <a:avLst/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03" name="Elipse 202">
                  <a:extLst>
                    <a:ext uri="{FF2B5EF4-FFF2-40B4-BE49-F238E27FC236}">
                      <a16:creationId xmlns:a16="http://schemas.microsoft.com/office/drawing/2014/main" id="{64CCF7ED-207A-2085-7BF8-24ABE55A9992}"/>
                    </a:ext>
                  </a:extLst>
                </p:cNvPr>
                <p:cNvSpPr/>
                <p:nvPr/>
              </p:nvSpPr>
              <p:spPr>
                <a:xfrm>
                  <a:off x="10820400" y="780288"/>
                  <a:ext cx="225552" cy="225552"/>
                </a:xfrm>
                <a:prstGeom prst="ellipse">
                  <a:avLst/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186" name="Arco de bloque 185">
                <a:extLst>
                  <a:ext uri="{FF2B5EF4-FFF2-40B4-BE49-F238E27FC236}">
                    <a16:creationId xmlns:a16="http://schemas.microsoft.com/office/drawing/2014/main" id="{39F24F8E-80C3-87CC-426B-B66C403EF714}"/>
                  </a:ext>
                </a:extLst>
              </p:cNvPr>
              <p:cNvSpPr/>
              <p:nvPr/>
            </p:nvSpPr>
            <p:spPr>
              <a:xfrm rot="10800000" flipH="1">
                <a:off x="9486880" y="4308153"/>
                <a:ext cx="249936" cy="268464"/>
              </a:xfrm>
              <a:prstGeom prst="blockArc">
                <a:avLst>
                  <a:gd name="adj1" fmla="val 8592896"/>
                  <a:gd name="adj2" fmla="val 21055196"/>
                  <a:gd name="adj3" fmla="val 16192"/>
                </a:avLst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Elipse 186">
                <a:extLst>
                  <a:ext uri="{FF2B5EF4-FFF2-40B4-BE49-F238E27FC236}">
                    <a16:creationId xmlns:a16="http://schemas.microsoft.com/office/drawing/2014/main" id="{190D6193-5970-129F-59EA-82C0AF43BCA1}"/>
                  </a:ext>
                </a:extLst>
              </p:cNvPr>
              <p:cNvSpPr/>
              <p:nvPr/>
            </p:nvSpPr>
            <p:spPr>
              <a:xfrm>
                <a:off x="9721790" y="4230980"/>
                <a:ext cx="60150" cy="6015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88" name="Elipse 187">
                <a:extLst>
                  <a:ext uri="{FF2B5EF4-FFF2-40B4-BE49-F238E27FC236}">
                    <a16:creationId xmlns:a16="http://schemas.microsoft.com/office/drawing/2014/main" id="{817EE8C7-A003-0D55-86B7-580F7BC07330}"/>
                  </a:ext>
                </a:extLst>
              </p:cNvPr>
              <p:cNvSpPr/>
              <p:nvPr/>
            </p:nvSpPr>
            <p:spPr>
              <a:xfrm>
                <a:off x="9803773" y="4283446"/>
                <a:ext cx="60150" cy="6015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89" name="Elipse 188">
                <a:extLst>
                  <a:ext uri="{FF2B5EF4-FFF2-40B4-BE49-F238E27FC236}">
                    <a16:creationId xmlns:a16="http://schemas.microsoft.com/office/drawing/2014/main" id="{A06FC346-25E2-63D5-4E55-D701CF862B9F}"/>
                  </a:ext>
                </a:extLst>
              </p:cNvPr>
              <p:cNvSpPr/>
              <p:nvPr/>
            </p:nvSpPr>
            <p:spPr>
              <a:xfrm>
                <a:off x="9127488" y="4230980"/>
                <a:ext cx="60150" cy="6015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90" name="Elipse 189">
                <a:extLst>
                  <a:ext uri="{FF2B5EF4-FFF2-40B4-BE49-F238E27FC236}">
                    <a16:creationId xmlns:a16="http://schemas.microsoft.com/office/drawing/2014/main" id="{15E0F8A8-C2F7-E715-2083-82FDCBCDA0F0}"/>
                  </a:ext>
                </a:extLst>
              </p:cNvPr>
              <p:cNvSpPr/>
              <p:nvPr/>
            </p:nvSpPr>
            <p:spPr>
              <a:xfrm>
                <a:off x="9209471" y="4283446"/>
                <a:ext cx="60150" cy="6015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grpSp>
            <p:nvGrpSpPr>
              <p:cNvPr id="191" name="Grupo 190">
                <a:extLst>
                  <a:ext uri="{FF2B5EF4-FFF2-40B4-BE49-F238E27FC236}">
                    <a16:creationId xmlns:a16="http://schemas.microsoft.com/office/drawing/2014/main" id="{F2EF2212-C31F-2F5C-EBE1-2231B793D448}"/>
                  </a:ext>
                </a:extLst>
              </p:cNvPr>
              <p:cNvGrpSpPr/>
              <p:nvPr/>
            </p:nvGrpSpPr>
            <p:grpSpPr>
              <a:xfrm>
                <a:off x="9520280" y="4367352"/>
                <a:ext cx="396561" cy="93507"/>
                <a:chOff x="9545589" y="1024951"/>
                <a:chExt cx="728058" cy="64038"/>
              </a:xfrm>
            </p:grpSpPr>
            <p:cxnSp>
              <p:nvCxnSpPr>
                <p:cNvPr id="198" name="Conector recto 197">
                  <a:extLst>
                    <a:ext uri="{FF2B5EF4-FFF2-40B4-BE49-F238E27FC236}">
                      <a16:creationId xmlns:a16="http://schemas.microsoft.com/office/drawing/2014/main" id="{655F1174-C520-6F8E-7A86-EA6B3A1C0E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552892" y="1024951"/>
                  <a:ext cx="701639" cy="2690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Conector recto 198">
                  <a:extLst>
                    <a:ext uri="{FF2B5EF4-FFF2-40B4-BE49-F238E27FC236}">
                      <a16:creationId xmlns:a16="http://schemas.microsoft.com/office/drawing/2014/main" id="{155E4E29-596C-E825-D5D5-99C1A68EE3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545589" y="1062084"/>
                  <a:ext cx="701639" cy="2690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Conector recto 199">
                  <a:extLst>
                    <a:ext uri="{FF2B5EF4-FFF2-40B4-BE49-F238E27FC236}">
                      <a16:creationId xmlns:a16="http://schemas.microsoft.com/office/drawing/2014/main" id="{A463107B-039F-DBF1-DBDB-3543CA7863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564705" y="1061408"/>
                  <a:ext cx="70894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upo 191">
                <a:extLst>
                  <a:ext uri="{FF2B5EF4-FFF2-40B4-BE49-F238E27FC236}">
                    <a16:creationId xmlns:a16="http://schemas.microsoft.com/office/drawing/2014/main" id="{F8E4FBA8-FF48-18F7-557D-F58300334FB4}"/>
                  </a:ext>
                </a:extLst>
              </p:cNvPr>
              <p:cNvGrpSpPr/>
              <p:nvPr/>
            </p:nvGrpSpPr>
            <p:grpSpPr>
              <a:xfrm flipH="1">
                <a:off x="9091845" y="4366053"/>
                <a:ext cx="396561" cy="93507"/>
                <a:chOff x="9545589" y="1024951"/>
                <a:chExt cx="728058" cy="64038"/>
              </a:xfrm>
            </p:grpSpPr>
            <p:cxnSp>
              <p:nvCxnSpPr>
                <p:cNvPr id="195" name="Conector recto 194">
                  <a:extLst>
                    <a:ext uri="{FF2B5EF4-FFF2-40B4-BE49-F238E27FC236}">
                      <a16:creationId xmlns:a16="http://schemas.microsoft.com/office/drawing/2014/main" id="{0FDA5330-F73A-2AAB-6497-634FDDF6E8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552892" y="1024951"/>
                  <a:ext cx="701639" cy="2690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Conector recto 195">
                  <a:extLst>
                    <a:ext uri="{FF2B5EF4-FFF2-40B4-BE49-F238E27FC236}">
                      <a16:creationId xmlns:a16="http://schemas.microsoft.com/office/drawing/2014/main" id="{DA0C2960-616E-294C-F6D0-512C50C333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545589" y="1062084"/>
                  <a:ext cx="701639" cy="2690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Conector recto 196">
                  <a:extLst>
                    <a:ext uri="{FF2B5EF4-FFF2-40B4-BE49-F238E27FC236}">
                      <a16:creationId xmlns:a16="http://schemas.microsoft.com/office/drawing/2014/main" id="{E0800BB9-672C-97E3-E079-77DC3386AF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564705" y="1061408"/>
                  <a:ext cx="70894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3" name="Corazón 192">
                <a:extLst>
                  <a:ext uri="{FF2B5EF4-FFF2-40B4-BE49-F238E27FC236}">
                    <a16:creationId xmlns:a16="http://schemas.microsoft.com/office/drawing/2014/main" id="{050BA0B6-A1D0-E9F0-3947-995C0CB2AE18}"/>
                  </a:ext>
                </a:extLst>
              </p:cNvPr>
              <p:cNvSpPr/>
              <p:nvPr/>
            </p:nvSpPr>
            <p:spPr>
              <a:xfrm>
                <a:off x="9445890" y="4358815"/>
                <a:ext cx="107620" cy="107620"/>
              </a:xfrm>
              <a:prstGeom prst="heart">
                <a:avLst/>
              </a:prstGeom>
              <a:solidFill>
                <a:srgbClr val="FF00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94" name="Arco de bloque 193">
                <a:extLst>
                  <a:ext uri="{FF2B5EF4-FFF2-40B4-BE49-F238E27FC236}">
                    <a16:creationId xmlns:a16="http://schemas.microsoft.com/office/drawing/2014/main" id="{9060DD0F-2ECE-06D1-BF95-A68B6D6E0F78}"/>
                  </a:ext>
                </a:extLst>
              </p:cNvPr>
              <p:cNvSpPr/>
              <p:nvPr/>
            </p:nvSpPr>
            <p:spPr>
              <a:xfrm rot="10800000" flipH="1">
                <a:off x="9412640" y="4332901"/>
                <a:ext cx="193186" cy="418528"/>
              </a:xfrm>
              <a:prstGeom prst="blockArc">
                <a:avLst>
                  <a:gd name="adj1" fmla="val 10990433"/>
                  <a:gd name="adj2" fmla="val 146823"/>
                  <a:gd name="adj3" fmla="val 14297"/>
                </a:avLst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8" name="Arco de bloque 207">
              <a:extLst>
                <a:ext uri="{FF2B5EF4-FFF2-40B4-BE49-F238E27FC236}">
                  <a16:creationId xmlns:a16="http://schemas.microsoft.com/office/drawing/2014/main" id="{AF0CF353-41B5-99E8-EDAE-869612B4319F}"/>
                </a:ext>
              </a:extLst>
            </p:cNvPr>
            <p:cNvSpPr/>
            <p:nvPr/>
          </p:nvSpPr>
          <p:spPr>
            <a:xfrm rot="10800000">
              <a:off x="1790314" y="4568451"/>
              <a:ext cx="827089" cy="319501"/>
            </a:xfrm>
            <a:prstGeom prst="blockArc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  <p:sp>
          <p:nvSpPr>
            <p:cNvPr id="209" name="Elipse 208">
              <a:extLst>
                <a:ext uri="{FF2B5EF4-FFF2-40B4-BE49-F238E27FC236}">
                  <a16:creationId xmlns:a16="http://schemas.microsoft.com/office/drawing/2014/main" id="{0A486E4B-F855-50F0-0726-3343D1C91D4C}"/>
                </a:ext>
              </a:extLst>
            </p:cNvPr>
            <p:cNvSpPr/>
            <p:nvPr/>
          </p:nvSpPr>
          <p:spPr>
            <a:xfrm>
              <a:off x="2097179" y="4846295"/>
              <a:ext cx="234290" cy="23429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10" name="Cinta: curvada e inclinada hacia abajo 209">
              <a:extLst>
                <a:ext uri="{FF2B5EF4-FFF2-40B4-BE49-F238E27FC236}">
                  <a16:creationId xmlns:a16="http://schemas.microsoft.com/office/drawing/2014/main" id="{01CBC1AE-C323-40D3-FF94-E96B5D3B44A3}"/>
                </a:ext>
              </a:extLst>
            </p:cNvPr>
            <p:cNvSpPr/>
            <p:nvPr/>
          </p:nvSpPr>
          <p:spPr>
            <a:xfrm>
              <a:off x="1298213" y="4489206"/>
              <a:ext cx="1746938" cy="1139220"/>
            </a:xfrm>
            <a:prstGeom prst="ellipseRibbon">
              <a:avLst>
                <a:gd name="adj1" fmla="val 37197"/>
                <a:gd name="adj2" fmla="val 73118"/>
                <a:gd name="adj3" fmla="val 125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11" name="CuadroTexto 210">
              <a:extLst>
                <a:ext uri="{FF2B5EF4-FFF2-40B4-BE49-F238E27FC236}">
                  <a16:creationId xmlns:a16="http://schemas.microsoft.com/office/drawing/2014/main" id="{59259FAC-2E32-7955-CCD6-0363F78CD5B3}"/>
                </a:ext>
              </a:extLst>
            </p:cNvPr>
            <p:cNvSpPr txBox="1"/>
            <p:nvPr/>
          </p:nvSpPr>
          <p:spPr>
            <a:xfrm>
              <a:off x="1548722" y="5072212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¡Ganaste!</a:t>
              </a:r>
              <a:endParaRPr lang="es-PE" sz="1600" b="1" dirty="0">
                <a:solidFill>
                  <a:srgbClr val="00B050"/>
                </a:solidFill>
                <a:latin typeface="Arial Black" panose="020B0A04020102020204" pitchFamily="34" charset="0"/>
              </a:endParaRPr>
            </a:p>
          </p:txBody>
        </p:sp>
      </p:grpSp>
      <p:pic>
        <p:nvPicPr>
          <p:cNvPr id="213" name="Imagen 212">
            <a:extLst>
              <a:ext uri="{FF2B5EF4-FFF2-40B4-BE49-F238E27FC236}">
                <a16:creationId xmlns:a16="http://schemas.microsoft.com/office/drawing/2014/main" id="{E787BC6C-0534-CA19-A2D4-6ECF4AF20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446" y="4502568"/>
            <a:ext cx="1049503" cy="1045056"/>
          </a:xfrm>
          <a:prstGeom prst="rect">
            <a:avLst/>
          </a:prstGeom>
        </p:spPr>
      </p:pic>
      <p:pic>
        <p:nvPicPr>
          <p:cNvPr id="219" name="Imagen 218">
            <a:extLst>
              <a:ext uri="{FF2B5EF4-FFF2-40B4-BE49-F238E27FC236}">
                <a16:creationId xmlns:a16="http://schemas.microsoft.com/office/drawing/2014/main" id="{FCBBF263-AACA-2BC6-5CE6-6971A4FB18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908" y="4505901"/>
            <a:ext cx="1049503" cy="1045056"/>
          </a:xfrm>
          <a:prstGeom prst="rect">
            <a:avLst/>
          </a:prstGeom>
        </p:spPr>
      </p:pic>
      <p:grpSp>
        <p:nvGrpSpPr>
          <p:cNvPr id="82" name="Grupo 81">
            <a:extLst>
              <a:ext uri="{FF2B5EF4-FFF2-40B4-BE49-F238E27FC236}">
                <a16:creationId xmlns:a16="http://schemas.microsoft.com/office/drawing/2014/main" id="{884491F9-1CF4-D50A-D910-95F130E685A3}"/>
              </a:ext>
            </a:extLst>
          </p:cNvPr>
          <p:cNvGrpSpPr/>
          <p:nvPr/>
        </p:nvGrpSpPr>
        <p:grpSpPr>
          <a:xfrm>
            <a:off x="167698" y="1047908"/>
            <a:ext cx="328226" cy="329673"/>
            <a:chOff x="370962" y="2100652"/>
            <a:chExt cx="756000" cy="759333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3CF9842B-D64B-FC01-33B5-88B7C1258B51}"/>
                </a:ext>
              </a:extLst>
            </p:cNvPr>
            <p:cNvGrpSpPr/>
            <p:nvPr/>
          </p:nvGrpSpPr>
          <p:grpSpPr>
            <a:xfrm>
              <a:off x="370962" y="2100652"/>
              <a:ext cx="756000" cy="759333"/>
              <a:chOff x="370962" y="2100652"/>
              <a:chExt cx="756000" cy="759333"/>
            </a:xfrm>
            <a:gradFill>
              <a:gsLst>
                <a:gs pos="14000">
                  <a:schemeClr val="bg1">
                    <a:lumMod val="85000"/>
                  </a:schemeClr>
                </a:gs>
                <a:gs pos="0">
                  <a:schemeClr val="bg2">
                    <a:lumMod val="50000"/>
                  </a:schemeClr>
                </a:gs>
                <a:gs pos="38000">
                  <a:schemeClr val="accent3">
                    <a:lumMod val="60000"/>
                    <a:lumOff val="40000"/>
                  </a:schemeClr>
                </a:gs>
                <a:gs pos="24000">
                  <a:schemeClr val="bg1">
                    <a:lumMod val="50000"/>
                  </a:schemeClr>
                </a:gs>
                <a:gs pos="54000">
                  <a:schemeClr val="accent3">
                    <a:lumMod val="50000"/>
                  </a:schemeClr>
                </a:gs>
                <a:gs pos="99000">
                  <a:schemeClr val="accent3">
                    <a:lumMod val="20000"/>
                    <a:lumOff val="80000"/>
                  </a:schemeClr>
                </a:gs>
              </a:gsLst>
              <a:lin ang="13500000" scaled="1"/>
            </a:gradFill>
          </p:grpSpPr>
          <p:sp>
            <p:nvSpPr>
              <p:cNvPr id="90" name="Cilindro 89">
                <a:extLst>
                  <a:ext uri="{FF2B5EF4-FFF2-40B4-BE49-F238E27FC236}">
                    <a16:creationId xmlns:a16="http://schemas.microsoft.com/office/drawing/2014/main" id="{361BA678-A05D-91A3-B1BC-904724E416B0}"/>
                  </a:ext>
                </a:extLst>
              </p:cNvPr>
              <p:cNvSpPr/>
              <p:nvPr/>
            </p:nvSpPr>
            <p:spPr>
              <a:xfrm>
                <a:off x="370962" y="2103985"/>
                <a:ext cx="756000" cy="756000"/>
              </a:xfrm>
              <a:prstGeom prst="can">
                <a:avLst>
                  <a:gd name="adj" fmla="val 32257"/>
                </a:avLst>
              </a:prstGeom>
              <a:grp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91" name="Elipse 90">
                <a:extLst>
                  <a:ext uri="{FF2B5EF4-FFF2-40B4-BE49-F238E27FC236}">
                    <a16:creationId xmlns:a16="http://schemas.microsoft.com/office/drawing/2014/main" id="{1F24502A-5735-5D55-819D-C7969BEFAF85}"/>
                  </a:ext>
                </a:extLst>
              </p:cNvPr>
              <p:cNvSpPr/>
              <p:nvPr/>
            </p:nvSpPr>
            <p:spPr>
              <a:xfrm>
                <a:off x="370962" y="2100652"/>
                <a:ext cx="756000" cy="240702"/>
              </a:xfrm>
              <a:prstGeom prst="ellipse">
                <a:avLst/>
              </a:prstGeom>
              <a:grp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88" name="Diagrama de flujo: datos almacenados 87">
              <a:extLst>
                <a:ext uri="{FF2B5EF4-FFF2-40B4-BE49-F238E27FC236}">
                  <a16:creationId xmlns:a16="http://schemas.microsoft.com/office/drawing/2014/main" id="{CEB279C7-261E-9A7A-10E6-FFD5C6686AB8}"/>
                </a:ext>
              </a:extLst>
            </p:cNvPr>
            <p:cNvSpPr/>
            <p:nvPr/>
          </p:nvSpPr>
          <p:spPr>
            <a:xfrm rot="16200000">
              <a:off x="510740" y="2182332"/>
              <a:ext cx="481965" cy="750478"/>
            </a:xfrm>
            <a:prstGeom prst="flowChartOnlineStorag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9" name="Elipse 88">
              <a:extLst>
                <a:ext uri="{FF2B5EF4-FFF2-40B4-BE49-F238E27FC236}">
                  <a16:creationId xmlns:a16="http://schemas.microsoft.com/office/drawing/2014/main" id="{542D7318-D511-A43F-E7BB-6B4A5EB2843B}"/>
                </a:ext>
              </a:extLst>
            </p:cNvPr>
            <p:cNvSpPr/>
            <p:nvPr/>
          </p:nvSpPr>
          <p:spPr>
            <a:xfrm>
              <a:off x="405989" y="2126089"/>
              <a:ext cx="685946" cy="190500"/>
            </a:xfrm>
            <a:prstGeom prst="ellipse">
              <a:avLst/>
            </a:prstGeom>
            <a:gradFill>
              <a:gsLst>
                <a:gs pos="14000">
                  <a:schemeClr val="bg1">
                    <a:lumMod val="85000"/>
                  </a:schemeClr>
                </a:gs>
                <a:gs pos="0">
                  <a:schemeClr val="bg2">
                    <a:lumMod val="50000"/>
                  </a:schemeClr>
                </a:gs>
                <a:gs pos="38000">
                  <a:schemeClr val="accent3">
                    <a:lumMod val="60000"/>
                    <a:lumOff val="40000"/>
                  </a:schemeClr>
                </a:gs>
                <a:gs pos="24000">
                  <a:schemeClr val="bg1">
                    <a:lumMod val="50000"/>
                  </a:schemeClr>
                </a:gs>
                <a:gs pos="54000">
                  <a:schemeClr val="accent3">
                    <a:lumMod val="50000"/>
                  </a:schemeClr>
                </a:gs>
                <a:gs pos="99000">
                  <a:schemeClr val="accent3">
                    <a:lumMod val="20000"/>
                    <a:lumOff val="80000"/>
                  </a:schemeClr>
                </a:gs>
              </a:gsLst>
              <a:lin ang="13500000" scaled="1"/>
            </a:gra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244" name="Grupo 243">
            <a:extLst>
              <a:ext uri="{FF2B5EF4-FFF2-40B4-BE49-F238E27FC236}">
                <a16:creationId xmlns:a16="http://schemas.microsoft.com/office/drawing/2014/main" id="{F437176C-5375-C380-17A5-FBB199A9E827}"/>
              </a:ext>
            </a:extLst>
          </p:cNvPr>
          <p:cNvGrpSpPr/>
          <p:nvPr/>
        </p:nvGrpSpPr>
        <p:grpSpPr>
          <a:xfrm>
            <a:off x="658534" y="1057562"/>
            <a:ext cx="202521" cy="203414"/>
            <a:chOff x="1050677" y="1090019"/>
            <a:chExt cx="347757" cy="349290"/>
          </a:xfrm>
        </p:grpSpPr>
        <p:grpSp>
          <p:nvGrpSpPr>
            <p:cNvPr id="144" name="Grupo 143">
              <a:extLst>
                <a:ext uri="{FF2B5EF4-FFF2-40B4-BE49-F238E27FC236}">
                  <a16:creationId xmlns:a16="http://schemas.microsoft.com/office/drawing/2014/main" id="{AC6C6364-384C-471D-7BA0-3E89CEE98DD4}"/>
                </a:ext>
              </a:extLst>
            </p:cNvPr>
            <p:cNvGrpSpPr/>
            <p:nvPr/>
          </p:nvGrpSpPr>
          <p:grpSpPr>
            <a:xfrm>
              <a:off x="1050677" y="1090019"/>
              <a:ext cx="347757" cy="349290"/>
              <a:chOff x="370962" y="2100652"/>
              <a:chExt cx="756000" cy="759333"/>
            </a:xfrm>
          </p:grpSpPr>
          <p:grpSp>
            <p:nvGrpSpPr>
              <p:cNvPr id="145" name="Grupo 144">
                <a:extLst>
                  <a:ext uri="{FF2B5EF4-FFF2-40B4-BE49-F238E27FC236}">
                    <a16:creationId xmlns:a16="http://schemas.microsoft.com/office/drawing/2014/main" id="{83420D99-8008-0D87-8212-ABE6A6F48782}"/>
                  </a:ext>
                </a:extLst>
              </p:cNvPr>
              <p:cNvGrpSpPr/>
              <p:nvPr/>
            </p:nvGrpSpPr>
            <p:grpSpPr>
              <a:xfrm>
                <a:off x="370962" y="2100652"/>
                <a:ext cx="756000" cy="759333"/>
                <a:chOff x="370962" y="2100652"/>
                <a:chExt cx="756000" cy="759333"/>
              </a:xfr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</p:grpSpPr>
            <p:sp>
              <p:nvSpPr>
                <p:cNvPr id="221" name="Cilindro 220">
                  <a:extLst>
                    <a:ext uri="{FF2B5EF4-FFF2-40B4-BE49-F238E27FC236}">
                      <a16:creationId xmlns:a16="http://schemas.microsoft.com/office/drawing/2014/main" id="{1F0857FC-28C8-72D9-81E4-4E672EE0E419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22" name="Elipse 221">
                  <a:extLst>
                    <a:ext uri="{FF2B5EF4-FFF2-40B4-BE49-F238E27FC236}">
                      <a16:creationId xmlns:a16="http://schemas.microsoft.com/office/drawing/2014/main" id="{1E302C20-452B-E9A4-F52E-5792EDF4C914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15" name="Diagrama de flujo: datos almacenados 214">
                <a:extLst>
                  <a:ext uri="{FF2B5EF4-FFF2-40B4-BE49-F238E27FC236}">
                    <a16:creationId xmlns:a16="http://schemas.microsoft.com/office/drawing/2014/main" id="{8D13ECB8-9A82-3265-DDEA-ACF3BF2AE011}"/>
                  </a:ext>
                </a:extLst>
              </p:cNvPr>
              <p:cNvSpPr/>
              <p:nvPr/>
            </p:nvSpPr>
            <p:spPr>
              <a:xfrm rot="16200000">
                <a:off x="510740" y="2182332"/>
                <a:ext cx="481965" cy="750478"/>
              </a:xfrm>
              <a:prstGeom prst="flowChartOnlineStorage">
                <a:avLst/>
              </a:prstGeom>
              <a:solidFill>
                <a:srgbClr val="FF006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220" name="Elipse 219">
                <a:extLst>
                  <a:ext uri="{FF2B5EF4-FFF2-40B4-BE49-F238E27FC236}">
                    <a16:creationId xmlns:a16="http://schemas.microsoft.com/office/drawing/2014/main" id="{BB24F3DF-5924-63BE-95F9-5F7A3B35E34E}"/>
                  </a:ext>
                </a:extLst>
              </p:cNvPr>
              <p:cNvSpPr/>
              <p:nvPr/>
            </p:nvSpPr>
            <p:spPr>
              <a:xfrm>
                <a:off x="405989" y="2126089"/>
                <a:ext cx="685946" cy="190500"/>
              </a:xfrm>
              <a:prstGeom prst="ellipse">
                <a:avLst/>
              </a:prstGeo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 w="31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23" name="Grupo 222">
              <a:extLst>
                <a:ext uri="{FF2B5EF4-FFF2-40B4-BE49-F238E27FC236}">
                  <a16:creationId xmlns:a16="http://schemas.microsoft.com/office/drawing/2014/main" id="{67ADFF85-9704-3052-AFD5-9230F6B3D55F}"/>
                </a:ext>
              </a:extLst>
            </p:cNvPr>
            <p:cNvGrpSpPr/>
            <p:nvPr/>
          </p:nvGrpSpPr>
          <p:grpSpPr>
            <a:xfrm>
              <a:off x="1066789" y="1235824"/>
              <a:ext cx="55149" cy="55272"/>
              <a:chOff x="8539662" y="4387337"/>
              <a:chExt cx="245753" cy="246301"/>
            </a:xfrm>
            <a:solidFill>
              <a:schemeClr val="bg1"/>
            </a:solidFill>
          </p:grpSpPr>
          <p:sp>
            <p:nvSpPr>
              <p:cNvPr id="224" name="Corazón 223">
                <a:extLst>
                  <a:ext uri="{FF2B5EF4-FFF2-40B4-BE49-F238E27FC236}">
                    <a16:creationId xmlns:a16="http://schemas.microsoft.com/office/drawing/2014/main" id="{0E66A194-BD44-DEE3-2718-A9F25B6529F7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25" name="Elipse 224">
                <a:extLst>
                  <a:ext uri="{FF2B5EF4-FFF2-40B4-BE49-F238E27FC236}">
                    <a16:creationId xmlns:a16="http://schemas.microsoft.com/office/drawing/2014/main" id="{13710FDA-B1D3-DD37-3F43-003CBC94E820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26" name="Elipse 225">
                <a:extLst>
                  <a:ext uri="{FF2B5EF4-FFF2-40B4-BE49-F238E27FC236}">
                    <a16:creationId xmlns:a16="http://schemas.microsoft.com/office/drawing/2014/main" id="{84E867EB-5902-88D7-176E-F8C7047E6D6F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27" name="Elipse 226">
                <a:extLst>
                  <a:ext uri="{FF2B5EF4-FFF2-40B4-BE49-F238E27FC236}">
                    <a16:creationId xmlns:a16="http://schemas.microsoft.com/office/drawing/2014/main" id="{DEACCDFF-533F-EB3C-4666-E73D68F869AB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28" name="Grupo 227">
              <a:extLst>
                <a:ext uri="{FF2B5EF4-FFF2-40B4-BE49-F238E27FC236}">
                  <a16:creationId xmlns:a16="http://schemas.microsoft.com/office/drawing/2014/main" id="{BA05999E-8B88-9847-096C-C1B0F2C1FDB5}"/>
                </a:ext>
              </a:extLst>
            </p:cNvPr>
            <p:cNvGrpSpPr/>
            <p:nvPr/>
          </p:nvGrpSpPr>
          <p:grpSpPr>
            <a:xfrm>
              <a:off x="1066789" y="1315672"/>
              <a:ext cx="55149" cy="55272"/>
              <a:chOff x="8539662" y="4387337"/>
              <a:chExt cx="245753" cy="246301"/>
            </a:xfrm>
            <a:solidFill>
              <a:schemeClr val="bg1"/>
            </a:solidFill>
          </p:grpSpPr>
          <p:sp>
            <p:nvSpPr>
              <p:cNvPr id="229" name="Corazón 228">
                <a:extLst>
                  <a:ext uri="{FF2B5EF4-FFF2-40B4-BE49-F238E27FC236}">
                    <a16:creationId xmlns:a16="http://schemas.microsoft.com/office/drawing/2014/main" id="{FECDA1AD-53DC-AC23-38DB-F1A1F83340EE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30" name="Elipse 229">
                <a:extLst>
                  <a:ext uri="{FF2B5EF4-FFF2-40B4-BE49-F238E27FC236}">
                    <a16:creationId xmlns:a16="http://schemas.microsoft.com/office/drawing/2014/main" id="{B5536B17-75AD-18EC-96D4-567B528DE94B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31" name="Elipse 230">
                <a:extLst>
                  <a:ext uri="{FF2B5EF4-FFF2-40B4-BE49-F238E27FC236}">
                    <a16:creationId xmlns:a16="http://schemas.microsoft.com/office/drawing/2014/main" id="{6F6FD8E0-793A-4305-F5FA-D603EEA23F87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32" name="Elipse 231">
                <a:extLst>
                  <a:ext uri="{FF2B5EF4-FFF2-40B4-BE49-F238E27FC236}">
                    <a16:creationId xmlns:a16="http://schemas.microsoft.com/office/drawing/2014/main" id="{AC9E650E-BF1A-95C7-13D8-DD35F1BB22BF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33" name="Grupo 232">
              <a:extLst>
                <a:ext uri="{FF2B5EF4-FFF2-40B4-BE49-F238E27FC236}">
                  <a16:creationId xmlns:a16="http://schemas.microsoft.com/office/drawing/2014/main" id="{39477E66-D7C3-95D4-6D63-5DE31DC49D59}"/>
                </a:ext>
              </a:extLst>
            </p:cNvPr>
            <p:cNvGrpSpPr/>
            <p:nvPr/>
          </p:nvGrpSpPr>
          <p:grpSpPr>
            <a:xfrm flipH="1">
              <a:off x="1330073" y="1235824"/>
              <a:ext cx="55149" cy="55272"/>
              <a:chOff x="8539662" y="4387337"/>
              <a:chExt cx="245753" cy="246301"/>
            </a:xfrm>
            <a:solidFill>
              <a:schemeClr val="bg1"/>
            </a:solidFill>
          </p:grpSpPr>
          <p:sp>
            <p:nvSpPr>
              <p:cNvPr id="234" name="Corazón 233">
                <a:extLst>
                  <a:ext uri="{FF2B5EF4-FFF2-40B4-BE49-F238E27FC236}">
                    <a16:creationId xmlns:a16="http://schemas.microsoft.com/office/drawing/2014/main" id="{91E94F14-8504-D47F-8207-685CDD172682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35" name="Elipse 234">
                <a:extLst>
                  <a:ext uri="{FF2B5EF4-FFF2-40B4-BE49-F238E27FC236}">
                    <a16:creationId xmlns:a16="http://schemas.microsoft.com/office/drawing/2014/main" id="{92F4B222-7191-A5D5-3D13-072392C5974A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36" name="Elipse 235">
                <a:extLst>
                  <a:ext uri="{FF2B5EF4-FFF2-40B4-BE49-F238E27FC236}">
                    <a16:creationId xmlns:a16="http://schemas.microsoft.com/office/drawing/2014/main" id="{0B77E078-A043-F8E1-B20B-BCF004B12B86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37" name="Elipse 236">
                <a:extLst>
                  <a:ext uri="{FF2B5EF4-FFF2-40B4-BE49-F238E27FC236}">
                    <a16:creationId xmlns:a16="http://schemas.microsoft.com/office/drawing/2014/main" id="{FC288045-372F-C1C6-A401-6DD502147A99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38" name="Grupo 237">
              <a:extLst>
                <a:ext uri="{FF2B5EF4-FFF2-40B4-BE49-F238E27FC236}">
                  <a16:creationId xmlns:a16="http://schemas.microsoft.com/office/drawing/2014/main" id="{7269CDD5-0869-E262-DF1D-9D6D65B5820F}"/>
                </a:ext>
              </a:extLst>
            </p:cNvPr>
            <p:cNvGrpSpPr/>
            <p:nvPr/>
          </p:nvGrpSpPr>
          <p:grpSpPr>
            <a:xfrm flipH="1">
              <a:off x="1330073" y="1315672"/>
              <a:ext cx="55149" cy="55272"/>
              <a:chOff x="8539662" y="4387337"/>
              <a:chExt cx="245753" cy="246301"/>
            </a:xfrm>
            <a:solidFill>
              <a:schemeClr val="bg1"/>
            </a:solidFill>
          </p:grpSpPr>
          <p:sp>
            <p:nvSpPr>
              <p:cNvPr id="239" name="Corazón 238">
                <a:extLst>
                  <a:ext uri="{FF2B5EF4-FFF2-40B4-BE49-F238E27FC236}">
                    <a16:creationId xmlns:a16="http://schemas.microsoft.com/office/drawing/2014/main" id="{4A3AEFFC-DE67-CE71-F174-5D3DE70C6403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40" name="Elipse 239">
                <a:extLst>
                  <a:ext uri="{FF2B5EF4-FFF2-40B4-BE49-F238E27FC236}">
                    <a16:creationId xmlns:a16="http://schemas.microsoft.com/office/drawing/2014/main" id="{4594FDBB-27EB-0747-339A-2A1558F73013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41" name="Elipse 240">
                <a:extLst>
                  <a:ext uri="{FF2B5EF4-FFF2-40B4-BE49-F238E27FC236}">
                    <a16:creationId xmlns:a16="http://schemas.microsoft.com/office/drawing/2014/main" id="{BC0EDB5C-FEAD-C885-FF7F-F32E7A7AA1EE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42" name="Elipse 241">
                <a:extLst>
                  <a:ext uri="{FF2B5EF4-FFF2-40B4-BE49-F238E27FC236}">
                    <a16:creationId xmlns:a16="http://schemas.microsoft.com/office/drawing/2014/main" id="{DF740BF6-C606-3147-60CB-4A6B3BDD945E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grpSp>
        <p:nvGrpSpPr>
          <p:cNvPr id="456" name="Grupo 455">
            <a:extLst>
              <a:ext uri="{FF2B5EF4-FFF2-40B4-BE49-F238E27FC236}">
                <a16:creationId xmlns:a16="http://schemas.microsoft.com/office/drawing/2014/main" id="{CD691006-88E8-6862-BDC3-9B74F1D19120}"/>
              </a:ext>
            </a:extLst>
          </p:cNvPr>
          <p:cNvGrpSpPr/>
          <p:nvPr/>
        </p:nvGrpSpPr>
        <p:grpSpPr>
          <a:xfrm>
            <a:off x="646891" y="1278384"/>
            <a:ext cx="199014" cy="199892"/>
            <a:chOff x="639914" y="1611844"/>
            <a:chExt cx="328226" cy="329673"/>
          </a:xfrm>
        </p:grpSpPr>
        <p:grpSp>
          <p:nvGrpSpPr>
            <p:cNvPr id="69" name="Grupo 68">
              <a:extLst>
                <a:ext uri="{FF2B5EF4-FFF2-40B4-BE49-F238E27FC236}">
                  <a16:creationId xmlns:a16="http://schemas.microsoft.com/office/drawing/2014/main" id="{C75CE822-CC01-9D67-EDCF-AAE8F83002AE}"/>
                </a:ext>
              </a:extLst>
            </p:cNvPr>
            <p:cNvGrpSpPr/>
            <p:nvPr/>
          </p:nvGrpSpPr>
          <p:grpSpPr>
            <a:xfrm>
              <a:off x="639914" y="1611844"/>
              <a:ext cx="328226" cy="329673"/>
              <a:chOff x="370962" y="2100652"/>
              <a:chExt cx="756000" cy="759333"/>
            </a:xfrm>
          </p:grpSpPr>
          <p:grpSp>
            <p:nvGrpSpPr>
              <p:cNvPr id="35" name="Grupo 34">
                <a:extLst>
                  <a:ext uri="{FF2B5EF4-FFF2-40B4-BE49-F238E27FC236}">
                    <a16:creationId xmlns:a16="http://schemas.microsoft.com/office/drawing/2014/main" id="{69E9599A-AC1D-EC23-3FCA-85BE7126248A}"/>
                  </a:ext>
                </a:extLst>
              </p:cNvPr>
              <p:cNvGrpSpPr/>
              <p:nvPr/>
            </p:nvGrpSpPr>
            <p:grpSpPr>
              <a:xfrm>
                <a:off x="370962" y="2100652"/>
                <a:ext cx="756000" cy="759333"/>
                <a:chOff x="370962" y="2100652"/>
                <a:chExt cx="756000" cy="759333"/>
              </a:xfr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</p:grpSpPr>
            <p:sp>
              <p:nvSpPr>
                <p:cNvPr id="8" name="Cilindro 7">
                  <a:extLst>
                    <a:ext uri="{FF2B5EF4-FFF2-40B4-BE49-F238E27FC236}">
                      <a16:creationId xmlns:a16="http://schemas.microsoft.com/office/drawing/2014/main" id="{70CA10E0-2394-EFA5-A110-478809DECF72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4" name="Elipse 13">
                  <a:extLst>
                    <a:ext uri="{FF2B5EF4-FFF2-40B4-BE49-F238E27FC236}">
                      <a16:creationId xmlns:a16="http://schemas.microsoft.com/office/drawing/2014/main" id="{8AA1D6CD-1F5D-400C-F5C3-731AB6F5B866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66" name="Diagrama de flujo: datos almacenados 65">
                <a:extLst>
                  <a:ext uri="{FF2B5EF4-FFF2-40B4-BE49-F238E27FC236}">
                    <a16:creationId xmlns:a16="http://schemas.microsoft.com/office/drawing/2014/main" id="{DE6D53DB-2E8C-EFB9-426C-E62A57B05DBB}"/>
                  </a:ext>
                </a:extLst>
              </p:cNvPr>
              <p:cNvSpPr/>
              <p:nvPr/>
            </p:nvSpPr>
            <p:spPr>
              <a:xfrm rot="16200000">
                <a:off x="510740" y="2182332"/>
                <a:ext cx="481965" cy="750478"/>
              </a:xfrm>
              <a:prstGeom prst="flowChartOnlineStorage">
                <a:avLst/>
              </a:prstGeom>
              <a:solidFill>
                <a:srgbClr val="00B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67" name="Elipse 66">
                <a:extLst>
                  <a:ext uri="{FF2B5EF4-FFF2-40B4-BE49-F238E27FC236}">
                    <a16:creationId xmlns:a16="http://schemas.microsoft.com/office/drawing/2014/main" id="{3589CE41-5D96-E276-F59B-D580DFD91200}"/>
                  </a:ext>
                </a:extLst>
              </p:cNvPr>
              <p:cNvSpPr/>
              <p:nvPr/>
            </p:nvSpPr>
            <p:spPr>
              <a:xfrm>
                <a:off x="405989" y="2126089"/>
                <a:ext cx="685946" cy="190500"/>
              </a:xfrm>
              <a:prstGeom prst="ellipse">
                <a:avLst/>
              </a:prstGeo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 w="31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49" name="Grupo 248">
              <a:extLst>
                <a:ext uri="{FF2B5EF4-FFF2-40B4-BE49-F238E27FC236}">
                  <a16:creationId xmlns:a16="http://schemas.microsoft.com/office/drawing/2014/main" id="{703FB1C9-ADB9-7B13-7B76-B53C1FFFBA8B}"/>
                </a:ext>
              </a:extLst>
            </p:cNvPr>
            <p:cNvGrpSpPr/>
            <p:nvPr/>
          </p:nvGrpSpPr>
          <p:grpSpPr>
            <a:xfrm rot="5400000">
              <a:off x="630787" y="1787629"/>
              <a:ext cx="95482" cy="45719"/>
              <a:chOff x="1351363" y="919030"/>
              <a:chExt cx="229435" cy="82672"/>
            </a:xfrm>
          </p:grpSpPr>
          <p:grpSp>
            <p:nvGrpSpPr>
              <p:cNvPr id="248" name="Grupo 247">
                <a:extLst>
                  <a:ext uri="{FF2B5EF4-FFF2-40B4-BE49-F238E27FC236}">
                    <a16:creationId xmlns:a16="http://schemas.microsoft.com/office/drawing/2014/main" id="{D4BE63B1-22D7-D981-7AE7-D6E10928D910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246" name="Triángulo isósceles 245">
                  <a:extLst>
                    <a:ext uri="{FF2B5EF4-FFF2-40B4-BE49-F238E27FC236}">
                      <a16:creationId xmlns:a16="http://schemas.microsoft.com/office/drawing/2014/main" id="{57B20987-A518-5939-85E0-9BC3A29CB77A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45" name="Elipse 244">
                  <a:extLst>
                    <a:ext uri="{FF2B5EF4-FFF2-40B4-BE49-F238E27FC236}">
                      <a16:creationId xmlns:a16="http://schemas.microsoft.com/office/drawing/2014/main" id="{C843E3AD-9B1D-04AA-0BE8-214C09B9137C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47" name="Elipse 246">
                <a:extLst>
                  <a:ext uri="{FF2B5EF4-FFF2-40B4-BE49-F238E27FC236}">
                    <a16:creationId xmlns:a16="http://schemas.microsoft.com/office/drawing/2014/main" id="{155F82E4-D223-4D1B-54FD-C820A386AA92}"/>
                  </a:ext>
                </a:extLst>
              </p:cNvPr>
              <p:cNvSpPr/>
              <p:nvPr/>
            </p:nvSpPr>
            <p:spPr>
              <a:xfrm>
                <a:off x="1383138" y="942366"/>
                <a:ext cx="18000" cy="18000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50" name="Grupo 249">
              <a:extLst>
                <a:ext uri="{FF2B5EF4-FFF2-40B4-BE49-F238E27FC236}">
                  <a16:creationId xmlns:a16="http://schemas.microsoft.com/office/drawing/2014/main" id="{8CDE79AC-0EEA-0DC3-FCB5-A63FC9424615}"/>
                </a:ext>
              </a:extLst>
            </p:cNvPr>
            <p:cNvGrpSpPr/>
            <p:nvPr/>
          </p:nvGrpSpPr>
          <p:grpSpPr>
            <a:xfrm rot="16200000">
              <a:off x="883176" y="1787630"/>
              <a:ext cx="95482" cy="45719"/>
              <a:chOff x="1351363" y="919030"/>
              <a:chExt cx="229435" cy="82672"/>
            </a:xfrm>
          </p:grpSpPr>
          <p:grpSp>
            <p:nvGrpSpPr>
              <p:cNvPr id="251" name="Grupo 250">
                <a:extLst>
                  <a:ext uri="{FF2B5EF4-FFF2-40B4-BE49-F238E27FC236}">
                    <a16:creationId xmlns:a16="http://schemas.microsoft.com/office/drawing/2014/main" id="{12179293-99DF-DBC4-38C3-AF23E9EABBF7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253" name="Triángulo isósceles 252">
                  <a:extLst>
                    <a:ext uri="{FF2B5EF4-FFF2-40B4-BE49-F238E27FC236}">
                      <a16:creationId xmlns:a16="http://schemas.microsoft.com/office/drawing/2014/main" id="{41DC1AF1-79EA-75CE-1741-A77DA9FCF577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54" name="Elipse 253">
                  <a:extLst>
                    <a:ext uri="{FF2B5EF4-FFF2-40B4-BE49-F238E27FC236}">
                      <a16:creationId xmlns:a16="http://schemas.microsoft.com/office/drawing/2014/main" id="{251DF6EA-40EF-6D12-5328-8821172B584A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52" name="Elipse 251">
                <a:extLst>
                  <a:ext uri="{FF2B5EF4-FFF2-40B4-BE49-F238E27FC236}">
                    <a16:creationId xmlns:a16="http://schemas.microsoft.com/office/drawing/2014/main" id="{7CD16E14-B8AA-51B4-B07F-91813F114027}"/>
                  </a:ext>
                </a:extLst>
              </p:cNvPr>
              <p:cNvSpPr/>
              <p:nvPr/>
            </p:nvSpPr>
            <p:spPr>
              <a:xfrm>
                <a:off x="1383138" y="942366"/>
                <a:ext cx="18000" cy="18000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grpSp>
        <p:nvGrpSpPr>
          <p:cNvPr id="457" name="Grupo 456">
            <a:extLst>
              <a:ext uri="{FF2B5EF4-FFF2-40B4-BE49-F238E27FC236}">
                <a16:creationId xmlns:a16="http://schemas.microsoft.com/office/drawing/2014/main" id="{F2E5A33C-CE18-401F-0026-CC84983E5D27}"/>
              </a:ext>
            </a:extLst>
          </p:cNvPr>
          <p:cNvGrpSpPr/>
          <p:nvPr/>
        </p:nvGrpSpPr>
        <p:grpSpPr>
          <a:xfrm>
            <a:off x="648781" y="1756437"/>
            <a:ext cx="199014" cy="199892"/>
            <a:chOff x="152490" y="2167814"/>
            <a:chExt cx="328226" cy="329673"/>
          </a:xfrm>
        </p:grpSpPr>
        <p:grpSp>
          <p:nvGrpSpPr>
            <p:cNvPr id="70" name="Grupo 69">
              <a:extLst>
                <a:ext uri="{FF2B5EF4-FFF2-40B4-BE49-F238E27FC236}">
                  <a16:creationId xmlns:a16="http://schemas.microsoft.com/office/drawing/2014/main" id="{AFF4A767-3ABB-A565-A5DA-48FA28362FB0}"/>
                </a:ext>
              </a:extLst>
            </p:cNvPr>
            <p:cNvGrpSpPr/>
            <p:nvPr/>
          </p:nvGrpSpPr>
          <p:grpSpPr>
            <a:xfrm>
              <a:off x="152490" y="2167814"/>
              <a:ext cx="328226" cy="329673"/>
              <a:chOff x="370962" y="3336034"/>
              <a:chExt cx="756000" cy="759333"/>
            </a:xfrm>
          </p:grpSpPr>
          <p:grpSp>
            <p:nvGrpSpPr>
              <p:cNvPr id="44" name="Grupo 43">
                <a:extLst>
                  <a:ext uri="{FF2B5EF4-FFF2-40B4-BE49-F238E27FC236}">
                    <a16:creationId xmlns:a16="http://schemas.microsoft.com/office/drawing/2014/main" id="{254E3313-F4E6-2E12-2AD1-25E08F1362B6}"/>
                  </a:ext>
                </a:extLst>
              </p:cNvPr>
              <p:cNvGrpSpPr/>
              <p:nvPr/>
            </p:nvGrpSpPr>
            <p:grpSpPr>
              <a:xfrm>
                <a:off x="370962" y="3336034"/>
                <a:ext cx="756000" cy="759333"/>
                <a:chOff x="370962" y="2100652"/>
                <a:chExt cx="756000" cy="759333"/>
              </a:xfrm>
              <a:gradFill flip="none" rotWithShape="1">
                <a:gsLst>
                  <a:gs pos="14000">
                    <a:srgbClr val="C9B577"/>
                  </a:gs>
                  <a:gs pos="0">
                    <a:srgbClr val="957A24"/>
                  </a:gs>
                  <a:gs pos="38000">
                    <a:srgbClr val="B19A51"/>
                  </a:gs>
                  <a:gs pos="24000">
                    <a:srgbClr val="967A25"/>
                  </a:gs>
                  <a:gs pos="54000">
                    <a:schemeClr val="accent4">
                      <a:lumMod val="50000"/>
                    </a:schemeClr>
                  </a:gs>
                  <a:gs pos="99000">
                    <a:schemeClr val="accent4">
                      <a:lumMod val="20000"/>
                      <a:lumOff val="80000"/>
                    </a:schemeClr>
                  </a:gs>
                </a:gsLst>
                <a:lin ang="13500000" scaled="1"/>
                <a:tileRect/>
              </a:gradFill>
            </p:grpSpPr>
            <p:sp>
              <p:nvSpPr>
                <p:cNvPr id="45" name="Cilindro 44">
                  <a:extLst>
                    <a:ext uri="{FF2B5EF4-FFF2-40B4-BE49-F238E27FC236}">
                      <a16:creationId xmlns:a16="http://schemas.microsoft.com/office/drawing/2014/main" id="{E9041286-412F-1E1F-291A-22A4FF181583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 w="317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6" name="Elipse 45">
                  <a:extLst>
                    <a:ext uri="{FF2B5EF4-FFF2-40B4-BE49-F238E27FC236}">
                      <a16:creationId xmlns:a16="http://schemas.microsoft.com/office/drawing/2014/main" id="{0CF2B1D4-3FEE-64DC-E2A0-979D2DACC029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 w="317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55" name="Diagrama de flujo: datos almacenados 54">
                <a:extLst>
                  <a:ext uri="{FF2B5EF4-FFF2-40B4-BE49-F238E27FC236}">
                    <a16:creationId xmlns:a16="http://schemas.microsoft.com/office/drawing/2014/main" id="{D76D3D07-66D2-5DDE-148D-C35EC15C5C7F}"/>
                  </a:ext>
                </a:extLst>
              </p:cNvPr>
              <p:cNvSpPr/>
              <p:nvPr/>
            </p:nvSpPr>
            <p:spPr>
              <a:xfrm rot="16200000">
                <a:off x="510740" y="3417714"/>
                <a:ext cx="481965" cy="750478"/>
              </a:xfrm>
              <a:prstGeom prst="flowChartOnlineStorag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1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EBD3D4DC-1D56-4619-40B9-281553836472}"/>
                  </a:ext>
                </a:extLst>
              </p:cNvPr>
              <p:cNvSpPr/>
              <p:nvPr/>
            </p:nvSpPr>
            <p:spPr>
              <a:xfrm>
                <a:off x="405989" y="3361471"/>
                <a:ext cx="685946" cy="1905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C9B577"/>
                  </a:gs>
                  <a:gs pos="0">
                    <a:srgbClr val="957A24"/>
                  </a:gs>
                  <a:gs pos="38000">
                    <a:srgbClr val="B19A51"/>
                  </a:gs>
                  <a:gs pos="24000">
                    <a:srgbClr val="967A25"/>
                  </a:gs>
                  <a:gs pos="54000">
                    <a:schemeClr val="accent4">
                      <a:lumMod val="50000"/>
                    </a:schemeClr>
                  </a:gs>
                  <a:gs pos="99000">
                    <a:schemeClr val="accent4">
                      <a:lumMod val="20000"/>
                      <a:lumOff val="80000"/>
                    </a:schemeClr>
                  </a:gs>
                </a:gsLst>
                <a:lin ang="13500000" scaled="1"/>
                <a:tileRect/>
              </a:gradFill>
              <a:ln w="31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56" name="Grupo 255">
              <a:extLst>
                <a:ext uri="{FF2B5EF4-FFF2-40B4-BE49-F238E27FC236}">
                  <a16:creationId xmlns:a16="http://schemas.microsoft.com/office/drawing/2014/main" id="{DCE2354E-86F1-65A0-A473-3EF5A075E51C}"/>
                </a:ext>
              </a:extLst>
            </p:cNvPr>
            <p:cNvGrpSpPr/>
            <p:nvPr/>
          </p:nvGrpSpPr>
          <p:grpSpPr>
            <a:xfrm rot="16200000">
              <a:off x="403581" y="2346345"/>
              <a:ext cx="95482" cy="45719"/>
              <a:chOff x="1351363" y="919030"/>
              <a:chExt cx="229435" cy="82672"/>
            </a:xfrm>
          </p:grpSpPr>
          <p:grpSp>
            <p:nvGrpSpPr>
              <p:cNvPr id="257" name="Grupo 256">
                <a:extLst>
                  <a:ext uri="{FF2B5EF4-FFF2-40B4-BE49-F238E27FC236}">
                    <a16:creationId xmlns:a16="http://schemas.microsoft.com/office/drawing/2014/main" id="{97BFC063-B998-07BE-0FB3-EC9412E9B5A9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259" name="Triángulo isósceles 258">
                  <a:extLst>
                    <a:ext uri="{FF2B5EF4-FFF2-40B4-BE49-F238E27FC236}">
                      <a16:creationId xmlns:a16="http://schemas.microsoft.com/office/drawing/2014/main" id="{F913E116-EF95-A9B8-207C-F3F0BE8712AB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60" name="Elipse 259">
                  <a:extLst>
                    <a:ext uri="{FF2B5EF4-FFF2-40B4-BE49-F238E27FC236}">
                      <a16:creationId xmlns:a16="http://schemas.microsoft.com/office/drawing/2014/main" id="{2305F820-B637-A3B5-F39A-A575B8C59476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58" name="Elipse 257">
                <a:extLst>
                  <a:ext uri="{FF2B5EF4-FFF2-40B4-BE49-F238E27FC236}">
                    <a16:creationId xmlns:a16="http://schemas.microsoft.com/office/drawing/2014/main" id="{84985B52-0011-DDFC-ACBC-02C8C0BA0405}"/>
                  </a:ext>
                </a:extLst>
              </p:cNvPr>
              <p:cNvSpPr/>
              <p:nvPr/>
            </p:nvSpPr>
            <p:spPr>
              <a:xfrm>
                <a:off x="1383138" y="942366"/>
                <a:ext cx="18000" cy="18000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61" name="Grupo 260">
              <a:extLst>
                <a:ext uri="{FF2B5EF4-FFF2-40B4-BE49-F238E27FC236}">
                  <a16:creationId xmlns:a16="http://schemas.microsoft.com/office/drawing/2014/main" id="{739CACA2-3E8D-939F-FEAD-C81D1F4EA304}"/>
                </a:ext>
              </a:extLst>
            </p:cNvPr>
            <p:cNvGrpSpPr/>
            <p:nvPr/>
          </p:nvGrpSpPr>
          <p:grpSpPr>
            <a:xfrm rot="5400000">
              <a:off x="139626" y="2353138"/>
              <a:ext cx="95482" cy="45719"/>
              <a:chOff x="1351363" y="919030"/>
              <a:chExt cx="229435" cy="82672"/>
            </a:xfrm>
          </p:grpSpPr>
          <p:grpSp>
            <p:nvGrpSpPr>
              <p:cNvPr id="262" name="Grupo 261">
                <a:extLst>
                  <a:ext uri="{FF2B5EF4-FFF2-40B4-BE49-F238E27FC236}">
                    <a16:creationId xmlns:a16="http://schemas.microsoft.com/office/drawing/2014/main" id="{6A509914-600B-1641-A344-EEA67A58FB25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264" name="Triángulo isósceles 263">
                  <a:extLst>
                    <a:ext uri="{FF2B5EF4-FFF2-40B4-BE49-F238E27FC236}">
                      <a16:creationId xmlns:a16="http://schemas.microsoft.com/office/drawing/2014/main" id="{98D0A7F5-E0CC-40E4-242B-7A8D9F903B9B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65" name="Elipse 264">
                  <a:extLst>
                    <a:ext uri="{FF2B5EF4-FFF2-40B4-BE49-F238E27FC236}">
                      <a16:creationId xmlns:a16="http://schemas.microsoft.com/office/drawing/2014/main" id="{AB3DF5AC-C3A5-8F97-48C6-58AD679CA071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63" name="Elipse 262">
                <a:extLst>
                  <a:ext uri="{FF2B5EF4-FFF2-40B4-BE49-F238E27FC236}">
                    <a16:creationId xmlns:a16="http://schemas.microsoft.com/office/drawing/2014/main" id="{FEDD8AD1-B007-3F9F-6FD1-4C4A1E1E11EA}"/>
                  </a:ext>
                </a:extLst>
              </p:cNvPr>
              <p:cNvSpPr/>
              <p:nvPr/>
            </p:nvSpPr>
            <p:spPr>
              <a:xfrm>
                <a:off x="1383138" y="942366"/>
                <a:ext cx="18000" cy="18000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grpSp>
        <p:nvGrpSpPr>
          <p:cNvPr id="283" name="Grupo 282">
            <a:extLst>
              <a:ext uri="{FF2B5EF4-FFF2-40B4-BE49-F238E27FC236}">
                <a16:creationId xmlns:a16="http://schemas.microsoft.com/office/drawing/2014/main" id="{1594231D-350B-9FC4-850F-285AB03C2FF7}"/>
              </a:ext>
            </a:extLst>
          </p:cNvPr>
          <p:cNvGrpSpPr/>
          <p:nvPr/>
        </p:nvGrpSpPr>
        <p:grpSpPr>
          <a:xfrm>
            <a:off x="167698" y="1616718"/>
            <a:ext cx="328226" cy="329673"/>
            <a:chOff x="167698" y="1616718"/>
            <a:chExt cx="328226" cy="329673"/>
          </a:xfrm>
        </p:grpSpPr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C1E948E4-518A-9AF7-0E58-8E5BE22DF8A0}"/>
                </a:ext>
              </a:extLst>
            </p:cNvPr>
            <p:cNvGrpSpPr/>
            <p:nvPr/>
          </p:nvGrpSpPr>
          <p:grpSpPr>
            <a:xfrm>
              <a:off x="167698" y="1616718"/>
              <a:ext cx="328226" cy="329673"/>
              <a:chOff x="370962" y="2100652"/>
              <a:chExt cx="756000" cy="759333"/>
            </a:xfrm>
          </p:grpSpPr>
          <p:grpSp>
            <p:nvGrpSpPr>
              <p:cNvPr id="93" name="Grupo 92">
                <a:extLst>
                  <a:ext uri="{FF2B5EF4-FFF2-40B4-BE49-F238E27FC236}">
                    <a16:creationId xmlns:a16="http://schemas.microsoft.com/office/drawing/2014/main" id="{DE8D1664-F901-E206-FFD8-0816BF6EF8BF}"/>
                  </a:ext>
                </a:extLst>
              </p:cNvPr>
              <p:cNvGrpSpPr/>
              <p:nvPr/>
            </p:nvGrpSpPr>
            <p:grpSpPr>
              <a:xfrm>
                <a:off x="370962" y="2100652"/>
                <a:ext cx="756000" cy="759333"/>
                <a:chOff x="370962" y="2100652"/>
                <a:chExt cx="756000" cy="759333"/>
              </a:xfr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</p:grpSpPr>
            <p:sp>
              <p:nvSpPr>
                <p:cNvPr id="119" name="Cilindro 118">
                  <a:extLst>
                    <a:ext uri="{FF2B5EF4-FFF2-40B4-BE49-F238E27FC236}">
                      <a16:creationId xmlns:a16="http://schemas.microsoft.com/office/drawing/2014/main" id="{19422C78-3F19-B5DA-0E9B-89E63E8A0A86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20" name="Elipse 119">
                  <a:extLst>
                    <a:ext uri="{FF2B5EF4-FFF2-40B4-BE49-F238E27FC236}">
                      <a16:creationId xmlns:a16="http://schemas.microsoft.com/office/drawing/2014/main" id="{C43ABD4D-81CF-B7CC-4FD2-BFE684DA4464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101" name="Diagrama de flujo: datos almacenados 100">
                <a:extLst>
                  <a:ext uri="{FF2B5EF4-FFF2-40B4-BE49-F238E27FC236}">
                    <a16:creationId xmlns:a16="http://schemas.microsoft.com/office/drawing/2014/main" id="{FC4D4716-B8AF-F147-92A6-91B2ECBA25F8}"/>
                  </a:ext>
                </a:extLst>
              </p:cNvPr>
              <p:cNvSpPr/>
              <p:nvPr/>
            </p:nvSpPr>
            <p:spPr>
              <a:xfrm rot="16200000">
                <a:off x="510740" y="2182332"/>
                <a:ext cx="481965" cy="750478"/>
              </a:xfrm>
              <a:prstGeom prst="flowChartOnlineStorag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0A03F969-D295-FCB9-D075-185AECACD98E}"/>
                  </a:ext>
                </a:extLst>
              </p:cNvPr>
              <p:cNvSpPr/>
              <p:nvPr/>
            </p:nvSpPr>
            <p:spPr>
              <a:xfrm>
                <a:off x="405989" y="2126089"/>
                <a:ext cx="685946" cy="190500"/>
              </a:xfrm>
              <a:prstGeom prst="ellipse">
                <a:avLst/>
              </a:prstGeo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66" name="Grupo 265">
              <a:extLst>
                <a:ext uri="{FF2B5EF4-FFF2-40B4-BE49-F238E27FC236}">
                  <a16:creationId xmlns:a16="http://schemas.microsoft.com/office/drawing/2014/main" id="{A79E7C43-1869-7088-3F1B-C6182331AEEF}"/>
                </a:ext>
              </a:extLst>
            </p:cNvPr>
            <p:cNvGrpSpPr/>
            <p:nvPr/>
          </p:nvGrpSpPr>
          <p:grpSpPr>
            <a:xfrm>
              <a:off x="244318" y="1778660"/>
              <a:ext cx="186902" cy="89493"/>
              <a:chOff x="1351363" y="919030"/>
              <a:chExt cx="229435" cy="82672"/>
            </a:xfrm>
          </p:grpSpPr>
          <p:grpSp>
            <p:nvGrpSpPr>
              <p:cNvPr id="267" name="Grupo 266">
                <a:extLst>
                  <a:ext uri="{FF2B5EF4-FFF2-40B4-BE49-F238E27FC236}">
                    <a16:creationId xmlns:a16="http://schemas.microsoft.com/office/drawing/2014/main" id="{FECA3362-652B-9743-A6B6-73F0FECB08F1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269" name="Triángulo isósceles 268">
                  <a:extLst>
                    <a:ext uri="{FF2B5EF4-FFF2-40B4-BE49-F238E27FC236}">
                      <a16:creationId xmlns:a16="http://schemas.microsoft.com/office/drawing/2014/main" id="{9322F225-9EC7-9A8A-1A4E-75244BDC0167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70" name="Elipse 269">
                  <a:extLst>
                    <a:ext uri="{FF2B5EF4-FFF2-40B4-BE49-F238E27FC236}">
                      <a16:creationId xmlns:a16="http://schemas.microsoft.com/office/drawing/2014/main" id="{E1614139-E3BA-ED7F-EAF4-2D390175C6B5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68" name="Elipse 267">
                <a:extLst>
                  <a:ext uri="{FF2B5EF4-FFF2-40B4-BE49-F238E27FC236}">
                    <a16:creationId xmlns:a16="http://schemas.microsoft.com/office/drawing/2014/main" id="{8F76D577-0C40-4A86-729B-B07A87271944}"/>
                  </a:ext>
                </a:extLst>
              </p:cNvPr>
              <p:cNvSpPr/>
              <p:nvPr/>
            </p:nvSpPr>
            <p:spPr>
              <a:xfrm>
                <a:off x="1383137" y="942366"/>
                <a:ext cx="22096" cy="1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pic>
        <p:nvPicPr>
          <p:cNvPr id="282" name="Imagen 281">
            <a:extLst>
              <a:ext uri="{FF2B5EF4-FFF2-40B4-BE49-F238E27FC236}">
                <a16:creationId xmlns:a16="http://schemas.microsoft.com/office/drawing/2014/main" id="{8D2538A3-D0C5-9D6E-EAC6-5ADACFCAAC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5109" y="1664095"/>
            <a:ext cx="191658" cy="191658"/>
          </a:xfrm>
          <a:prstGeom prst="rect">
            <a:avLst/>
          </a:prstGeom>
        </p:spPr>
      </p:pic>
      <p:grpSp>
        <p:nvGrpSpPr>
          <p:cNvPr id="284" name="Grupo 283">
            <a:extLst>
              <a:ext uri="{FF2B5EF4-FFF2-40B4-BE49-F238E27FC236}">
                <a16:creationId xmlns:a16="http://schemas.microsoft.com/office/drawing/2014/main" id="{A60E65BA-A7A1-3559-C53F-63F878BB4C77}"/>
              </a:ext>
            </a:extLst>
          </p:cNvPr>
          <p:cNvGrpSpPr/>
          <p:nvPr/>
        </p:nvGrpSpPr>
        <p:grpSpPr>
          <a:xfrm>
            <a:off x="1068382" y="1640725"/>
            <a:ext cx="233960" cy="234991"/>
            <a:chOff x="167698" y="1616718"/>
            <a:chExt cx="328226" cy="329673"/>
          </a:xfrm>
        </p:grpSpPr>
        <p:grpSp>
          <p:nvGrpSpPr>
            <p:cNvPr id="285" name="Grupo 284">
              <a:extLst>
                <a:ext uri="{FF2B5EF4-FFF2-40B4-BE49-F238E27FC236}">
                  <a16:creationId xmlns:a16="http://schemas.microsoft.com/office/drawing/2014/main" id="{E64F7978-E9F7-EE81-F444-130044887F2F}"/>
                </a:ext>
              </a:extLst>
            </p:cNvPr>
            <p:cNvGrpSpPr/>
            <p:nvPr/>
          </p:nvGrpSpPr>
          <p:grpSpPr>
            <a:xfrm>
              <a:off x="167698" y="1616718"/>
              <a:ext cx="328226" cy="329673"/>
              <a:chOff x="370962" y="2100652"/>
              <a:chExt cx="756000" cy="759333"/>
            </a:xfrm>
          </p:grpSpPr>
          <p:grpSp>
            <p:nvGrpSpPr>
              <p:cNvPr id="291" name="Grupo 290">
                <a:extLst>
                  <a:ext uri="{FF2B5EF4-FFF2-40B4-BE49-F238E27FC236}">
                    <a16:creationId xmlns:a16="http://schemas.microsoft.com/office/drawing/2014/main" id="{DA71992F-F82C-C7DF-E67E-C55D81D2C859}"/>
                  </a:ext>
                </a:extLst>
              </p:cNvPr>
              <p:cNvGrpSpPr/>
              <p:nvPr/>
            </p:nvGrpSpPr>
            <p:grpSpPr>
              <a:xfrm>
                <a:off x="370962" y="2100652"/>
                <a:ext cx="756000" cy="759333"/>
                <a:chOff x="370962" y="2100652"/>
                <a:chExt cx="756000" cy="759333"/>
              </a:xfr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</p:grpSpPr>
            <p:sp>
              <p:nvSpPr>
                <p:cNvPr id="294" name="Cilindro 293">
                  <a:extLst>
                    <a:ext uri="{FF2B5EF4-FFF2-40B4-BE49-F238E27FC236}">
                      <a16:creationId xmlns:a16="http://schemas.microsoft.com/office/drawing/2014/main" id="{644DDDD3-6492-417D-4B40-E0A2EF9C04C3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95" name="Elipse 294">
                  <a:extLst>
                    <a:ext uri="{FF2B5EF4-FFF2-40B4-BE49-F238E27FC236}">
                      <a16:creationId xmlns:a16="http://schemas.microsoft.com/office/drawing/2014/main" id="{56A225BB-1448-223F-291B-2D5A77D72668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92" name="Diagrama de flujo: datos almacenados 291">
                <a:extLst>
                  <a:ext uri="{FF2B5EF4-FFF2-40B4-BE49-F238E27FC236}">
                    <a16:creationId xmlns:a16="http://schemas.microsoft.com/office/drawing/2014/main" id="{C9045690-79FA-69A0-F236-EF9FD04E1925}"/>
                  </a:ext>
                </a:extLst>
              </p:cNvPr>
              <p:cNvSpPr/>
              <p:nvPr/>
            </p:nvSpPr>
            <p:spPr>
              <a:xfrm rot="16200000">
                <a:off x="510740" y="2182332"/>
                <a:ext cx="481965" cy="750478"/>
              </a:xfrm>
              <a:prstGeom prst="flowChartOnlineStorag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93" name="Elipse 292">
                <a:extLst>
                  <a:ext uri="{FF2B5EF4-FFF2-40B4-BE49-F238E27FC236}">
                    <a16:creationId xmlns:a16="http://schemas.microsoft.com/office/drawing/2014/main" id="{DC1D0232-2E60-8EE1-6F48-0159C741989D}"/>
                  </a:ext>
                </a:extLst>
              </p:cNvPr>
              <p:cNvSpPr/>
              <p:nvPr/>
            </p:nvSpPr>
            <p:spPr>
              <a:xfrm>
                <a:off x="405989" y="2126089"/>
                <a:ext cx="685946" cy="190500"/>
              </a:xfrm>
              <a:prstGeom prst="ellipse">
                <a:avLst/>
              </a:prstGeo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86" name="Grupo 285">
              <a:extLst>
                <a:ext uri="{FF2B5EF4-FFF2-40B4-BE49-F238E27FC236}">
                  <a16:creationId xmlns:a16="http://schemas.microsoft.com/office/drawing/2014/main" id="{24818219-07B8-DDB5-A881-9500BBC29CED}"/>
                </a:ext>
              </a:extLst>
            </p:cNvPr>
            <p:cNvGrpSpPr/>
            <p:nvPr/>
          </p:nvGrpSpPr>
          <p:grpSpPr>
            <a:xfrm>
              <a:off x="244318" y="1778660"/>
              <a:ext cx="186902" cy="89493"/>
              <a:chOff x="1351363" y="919030"/>
              <a:chExt cx="229435" cy="82672"/>
            </a:xfrm>
          </p:grpSpPr>
          <p:grpSp>
            <p:nvGrpSpPr>
              <p:cNvPr id="287" name="Grupo 286">
                <a:extLst>
                  <a:ext uri="{FF2B5EF4-FFF2-40B4-BE49-F238E27FC236}">
                    <a16:creationId xmlns:a16="http://schemas.microsoft.com/office/drawing/2014/main" id="{B158F371-1063-D4FC-7300-54AB8E365BB9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289" name="Triángulo isósceles 288">
                  <a:extLst>
                    <a:ext uri="{FF2B5EF4-FFF2-40B4-BE49-F238E27FC236}">
                      <a16:creationId xmlns:a16="http://schemas.microsoft.com/office/drawing/2014/main" id="{360D8B0E-CA14-8A45-790E-7BEF41BE3DAA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90" name="Elipse 289">
                  <a:extLst>
                    <a:ext uri="{FF2B5EF4-FFF2-40B4-BE49-F238E27FC236}">
                      <a16:creationId xmlns:a16="http://schemas.microsoft.com/office/drawing/2014/main" id="{CADAED8B-E7EE-6591-E235-1E367D8687C8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88" name="Elipse 287">
                <a:extLst>
                  <a:ext uri="{FF2B5EF4-FFF2-40B4-BE49-F238E27FC236}">
                    <a16:creationId xmlns:a16="http://schemas.microsoft.com/office/drawing/2014/main" id="{8C44F7A5-BB1F-602A-5F45-6E24DB9A14A2}"/>
                  </a:ext>
                </a:extLst>
              </p:cNvPr>
              <p:cNvSpPr/>
              <p:nvPr/>
            </p:nvSpPr>
            <p:spPr>
              <a:xfrm>
                <a:off x="1383137" y="942366"/>
                <a:ext cx="22096" cy="1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pic>
        <p:nvPicPr>
          <p:cNvPr id="326" name="Imagen 325">
            <a:extLst>
              <a:ext uri="{FF2B5EF4-FFF2-40B4-BE49-F238E27FC236}">
                <a16:creationId xmlns:a16="http://schemas.microsoft.com/office/drawing/2014/main" id="{534F2EC3-375C-C06E-19C6-2D2451D3DF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965547" y="490616"/>
            <a:ext cx="5769578" cy="3842285"/>
          </a:xfrm>
          <a:prstGeom prst="rect">
            <a:avLst/>
          </a:prstGeom>
        </p:spPr>
      </p:pic>
      <p:pic>
        <p:nvPicPr>
          <p:cNvPr id="328" name="Imagen 327">
            <a:extLst>
              <a:ext uri="{FF2B5EF4-FFF2-40B4-BE49-F238E27FC236}">
                <a16:creationId xmlns:a16="http://schemas.microsoft.com/office/drawing/2014/main" id="{A81B4D25-CC93-1B95-B7D6-9FB92C8140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5933757" y="4449795"/>
            <a:ext cx="5737788" cy="3821114"/>
          </a:xfrm>
          <a:prstGeom prst="rect">
            <a:avLst/>
          </a:prstGeom>
        </p:spPr>
      </p:pic>
      <p:grpSp>
        <p:nvGrpSpPr>
          <p:cNvPr id="377" name="Grupo 376">
            <a:extLst>
              <a:ext uri="{FF2B5EF4-FFF2-40B4-BE49-F238E27FC236}">
                <a16:creationId xmlns:a16="http://schemas.microsoft.com/office/drawing/2014/main" id="{FCD4EF67-D61B-860A-9D67-E4D88E765C88}"/>
              </a:ext>
            </a:extLst>
          </p:cNvPr>
          <p:cNvGrpSpPr/>
          <p:nvPr/>
        </p:nvGrpSpPr>
        <p:grpSpPr>
          <a:xfrm>
            <a:off x="1490678" y="5724307"/>
            <a:ext cx="1484801" cy="1215854"/>
            <a:chOff x="1696681" y="4433606"/>
            <a:chExt cx="1484801" cy="1215854"/>
          </a:xfrm>
        </p:grpSpPr>
        <p:grpSp>
          <p:nvGrpSpPr>
            <p:cNvPr id="344" name="Grupo 343">
              <a:extLst>
                <a:ext uri="{FF2B5EF4-FFF2-40B4-BE49-F238E27FC236}">
                  <a16:creationId xmlns:a16="http://schemas.microsoft.com/office/drawing/2014/main" id="{C453A082-9863-27E7-FF8C-BABB7C63E8F7}"/>
                </a:ext>
              </a:extLst>
            </p:cNvPr>
            <p:cNvGrpSpPr/>
            <p:nvPr/>
          </p:nvGrpSpPr>
          <p:grpSpPr>
            <a:xfrm>
              <a:off x="1696681" y="4433606"/>
              <a:ext cx="1484801" cy="1215854"/>
              <a:chOff x="9041920" y="1300004"/>
              <a:chExt cx="1484801" cy="1215854"/>
            </a:xfrm>
          </p:grpSpPr>
          <p:sp>
            <p:nvSpPr>
              <p:cNvPr id="356" name="Elipse 355">
                <a:extLst>
                  <a:ext uri="{FF2B5EF4-FFF2-40B4-BE49-F238E27FC236}">
                    <a16:creationId xmlns:a16="http://schemas.microsoft.com/office/drawing/2014/main" id="{D49DDE3B-4676-98CA-B6E2-1F3A1F6D58B1}"/>
                  </a:ext>
                </a:extLst>
              </p:cNvPr>
              <p:cNvSpPr/>
              <p:nvPr/>
            </p:nvSpPr>
            <p:spPr>
              <a:xfrm>
                <a:off x="9184194" y="1583876"/>
                <a:ext cx="1200714" cy="9319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57" name="Forma libre: forma 356">
                <a:extLst>
                  <a:ext uri="{FF2B5EF4-FFF2-40B4-BE49-F238E27FC236}">
                    <a16:creationId xmlns:a16="http://schemas.microsoft.com/office/drawing/2014/main" id="{D0337B9E-DC2D-42E7-C645-6B9638510045}"/>
                  </a:ext>
                </a:extLst>
              </p:cNvPr>
              <p:cNvSpPr/>
              <p:nvPr/>
            </p:nvSpPr>
            <p:spPr>
              <a:xfrm>
                <a:off x="9576816" y="1570056"/>
                <a:ext cx="808092" cy="680617"/>
              </a:xfrm>
              <a:custGeom>
                <a:avLst/>
                <a:gdLst>
                  <a:gd name="connsiteX0" fmla="*/ 67165 w 786544"/>
                  <a:gd name="connsiteY0" fmla="*/ 0 h 530352"/>
                  <a:gd name="connsiteX1" fmla="*/ 67165 w 786544"/>
                  <a:gd name="connsiteY1" fmla="*/ 0 h 530352"/>
                  <a:gd name="connsiteX2" fmla="*/ 36685 w 786544"/>
                  <a:gd name="connsiteY2" fmla="*/ 85344 h 530352"/>
                  <a:gd name="connsiteX3" fmla="*/ 30589 w 786544"/>
                  <a:gd name="connsiteY3" fmla="*/ 103632 h 530352"/>
                  <a:gd name="connsiteX4" fmla="*/ 6205 w 786544"/>
                  <a:gd name="connsiteY4" fmla="*/ 134112 h 530352"/>
                  <a:gd name="connsiteX5" fmla="*/ 109 w 786544"/>
                  <a:gd name="connsiteY5" fmla="*/ 152400 h 530352"/>
                  <a:gd name="connsiteX6" fmla="*/ 61069 w 786544"/>
                  <a:gd name="connsiteY6" fmla="*/ 182880 h 530352"/>
                  <a:gd name="connsiteX7" fmla="*/ 79357 w 786544"/>
                  <a:gd name="connsiteY7" fmla="*/ 207264 h 530352"/>
                  <a:gd name="connsiteX8" fmla="*/ 85453 w 786544"/>
                  <a:gd name="connsiteY8" fmla="*/ 280416 h 530352"/>
                  <a:gd name="connsiteX9" fmla="*/ 128125 w 786544"/>
                  <a:gd name="connsiteY9" fmla="*/ 292608 h 530352"/>
                  <a:gd name="connsiteX10" fmla="*/ 170797 w 786544"/>
                  <a:gd name="connsiteY10" fmla="*/ 298704 h 530352"/>
                  <a:gd name="connsiteX11" fmla="*/ 195181 w 786544"/>
                  <a:gd name="connsiteY11" fmla="*/ 304800 h 530352"/>
                  <a:gd name="connsiteX12" fmla="*/ 207373 w 786544"/>
                  <a:gd name="connsiteY12" fmla="*/ 323088 h 530352"/>
                  <a:gd name="connsiteX13" fmla="*/ 225661 w 786544"/>
                  <a:gd name="connsiteY13" fmla="*/ 329184 h 530352"/>
                  <a:gd name="connsiteX14" fmla="*/ 219565 w 786544"/>
                  <a:gd name="connsiteY14" fmla="*/ 365760 h 530352"/>
                  <a:gd name="connsiteX15" fmla="*/ 243949 w 786544"/>
                  <a:gd name="connsiteY15" fmla="*/ 420624 h 530352"/>
                  <a:gd name="connsiteX16" fmla="*/ 274429 w 786544"/>
                  <a:gd name="connsiteY16" fmla="*/ 438912 h 530352"/>
                  <a:gd name="connsiteX17" fmla="*/ 298813 w 786544"/>
                  <a:gd name="connsiteY17" fmla="*/ 457200 h 530352"/>
                  <a:gd name="connsiteX18" fmla="*/ 335389 w 786544"/>
                  <a:gd name="connsiteY18" fmla="*/ 505968 h 530352"/>
                  <a:gd name="connsiteX19" fmla="*/ 371965 w 786544"/>
                  <a:gd name="connsiteY19" fmla="*/ 530352 h 530352"/>
                  <a:gd name="connsiteX20" fmla="*/ 451213 w 786544"/>
                  <a:gd name="connsiteY20" fmla="*/ 518160 h 530352"/>
                  <a:gd name="connsiteX21" fmla="*/ 463405 w 786544"/>
                  <a:gd name="connsiteY21" fmla="*/ 493776 h 530352"/>
                  <a:gd name="connsiteX22" fmla="*/ 536557 w 786544"/>
                  <a:gd name="connsiteY22" fmla="*/ 475488 h 530352"/>
                  <a:gd name="connsiteX23" fmla="*/ 615805 w 786544"/>
                  <a:gd name="connsiteY23" fmla="*/ 487680 h 530352"/>
                  <a:gd name="connsiteX24" fmla="*/ 731629 w 786544"/>
                  <a:gd name="connsiteY24" fmla="*/ 475488 h 530352"/>
                  <a:gd name="connsiteX25" fmla="*/ 786493 w 786544"/>
                  <a:gd name="connsiteY25" fmla="*/ 445008 h 530352"/>
                  <a:gd name="connsiteX26" fmla="*/ 786493 w 786544"/>
                  <a:gd name="connsiteY26" fmla="*/ 445008 h 530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86544" h="530352">
                    <a:moveTo>
                      <a:pt x="67165" y="0"/>
                    </a:moveTo>
                    <a:lnTo>
                      <a:pt x="67165" y="0"/>
                    </a:lnTo>
                    <a:cubicBezTo>
                      <a:pt x="28371" y="116381"/>
                      <a:pt x="65712" y="7938"/>
                      <a:pt x="36685" y="85344"/>
                    </a:cubicBezTo>
                    <a:cubicBezTo>
                      <a:pt x="34429" y="91361"/>
                      <a:pt x="33995" y="98183"/>
                      <a:pt x="30589" y="103632"/>
                    </a:cubicBezTo>
                    <a:cubicBezTo>
                      <a:pt x="23693" y="114665"/>
                      <a:pt x="14333" y="123952"/>
                      <a:pt x="6205" y="134112"/>
                    </a:cubicBezTo>
                    <a:cubicBezTo>
                      <a:pt x="4173" y="140208"/>
                      <a:pt x="-800" y="146039"/>
                      <a:pt x="109" y="152400"/>
                    </a:cubicBezTo>
                    <a:cubicBezTo>
                      <a:pt x="5432" y="189663"/>
                      <a:pt x="28875" y="178856"/>
                      <a:pt x="61069" y="182880"/>
                    </a:cubicBezTo>
                    <a:cubicBezTo>
                      <a:pt x="67165" y="191008"/>
                      <a:pt x="76893" y="197407"/>
                      <a:pt x="79357" y="207264"/>
                    </a:cubicBezTo>
                    <a:cubicBezTo>
                      <a:pt x="85291" y="231002"/>
                      <a:pt x="73313" y="259171"/>
                      <a:pt x="85453" y="280416"/>
                    </a:cubicBezTo>
                    <a:cubicBezTo>
                      <a:pt x="92792" y="293260"/>
                      <a:pt x="113660" y="289508"/>
                      <a:pt x="128125" y="292608"/>
                    </a:cubicBezTo>
                    <a:cubicBezTo>
                      <a:pt x="142174" y="295619"/>
                      <a:pt x="156660" y="296134"/>
                      <a:pt x="170797" y="298704"/>
                    </a:cubicBezTo>
                    <a:cubicBezTo>
                      <a:pt x="179040" y="300203"/>
                      <a:pt x="187053" y="302768"/>
                      <a:pt x="195181" y="304800"/>
                    </a:cubicBezTo>
                    <a:cubicBezTo>
                      <a:pt x="199245" y="310896"/>
                      <a:pt x="201652" y="318511"/>
                      <a:pt x="207373" y="323088"/>
                    </a:cubicBezTo>
                    <a:cubicBezTo>
                      <a:pt x="212391" y="327102"/>
                      <a:pt x="223896" y="323005"/>
                      <a:pt x="225661" y="329184"/>
                    </a:cubicBezTo>
                    <a:cubicBezTo>
                      <a:pt x="229057" y="341069"/>
                      <a:pt x="221597" y="353568"/>
                      <a:pt x="219565" y="365760"/>
                    </a:cubicBezTo>
                    <a:cubicBezTo>
                      <a:pt x="227693" y="384048"/>
                      <a:pt x="231941" y="404614"/>
                      <a:pt x="243949" y="420624"/>
                    </a:cubicBezTo>
                    <a:cubicBezTo>
                      <a:pt x="251058" y="430103"/>
                      <a:pt x="264570" y="432340"/>
                      <a:pt x="274429" y="438912"/>
                    </a:cubicBezTo>
                    <a:cubicBezTo>
                      <a:pt x="282883" y="444548"/>
                      <a:pt x="290685" y="451104"/>
                      <a:pt x="298813" y="457200"/>
                    </a:cubicBezTo>
                    <a:cubicBezTo>
                      <a:pt x="307535" y="492088"/>
                      <a:pt x="299189" y="479641"/>
                      <a:pt x="335389" y="505968"/>
                    </a:cubicBezTo>
                    <a:cubicBezTo>
                      <a:pt x="347239" y="514586"/>
                      <a:pt x="371965" y="530352"/>
                      <a:pt x="371965" y="530352"/>
                    </a:cubicBezTo>
                    <a:cubicBezTo>
                      <a:pt x="398381" y="526288"/>
                      <a:pt x="426398" y="528086"/>
                      <a:pt x="451213" y="518160"/>
                    </a:cubicBezTo>
                    <a:cubicBezTo>
                      <a:pt x="459650" y="514785"/>
                      <a:pt x="457587" y="500757"/>
                      <a:pt x="463405" y="493776"/>
                    </a:cubicBezTo>
                    <a:cubicBezTo>
                      <a:pt x="480547" y="473206"/>
                      <a:pt x="515741" y="477801"/>
                      <a:pt x="536557" y="475488"/>
                    </a:cubicBezTo>
                    <a:cubicBezTo>
                      <a:pt x="562973" y="479552"/>
                      <a:pt x="589095" y="486726"/>
                      <a:pt x="615805" y="487680"/>
                    </a:cubicBezTo>
                    <a:cubicBezTo>
                      <a:pt x="652762" y="489000"/>
                      <a:pt x="694845" y="486806"/>
                      <a:pt x="731629" y="475488"/>
                    </a:cubicBezTo>
                    <a:cubicBezTo>
                      <a:pt x="790348" y="457420"/>
                      <a:pt x="786493" y="476160"/>
                      <a:pt x="786493" y="445008"/>
                    </a:cubicBezTo>
                    <a:lnTo>
                      <a:pt x="786493" y="445008"/>
                    </a:lnTo>
                  </a:path>
                </a:pathLst>
              </a:cu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58" name="Círculo parcial 357">
                <a:extLst>
                  <a:ext uri="{FF2B5EF4-FFF2-40B4-BE49-F238E27FC236}">
                    <a16:creationId xmlns:a16="http://schemas.microsoft.com/office/drawing/2014/main" id="{D83BC0FC-4516-760F-7979-121EE61CB2A0}"/>
                  </a:ext>
                </a:extLst>
              </p:cNvPr>
              <p:cNvSpPr/>
              <p:nvPr/>
            </p:nvSpPr>
            <p:spPr>
              <a:xfrm>
                <a:off x="9192111" y="1570057"/>
                <a:ext cx="1200714" cy="931982"/>
              </a:xfrm>
              <a:prstGeom prst="pie">
                <a:avLst>
                  <a:gd name="adj1" fmla="val 15020128"/>
                  <a:gd name="adj2" fmla="val 685780"/>
                </a:avLst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359" name="Elipse 358">
                <a:extLst>
                  <a:ext uri="{FF2B5EF4-FFF2-40B4-BE49-F238E27FC236}">
                    <a16:creationId xmlns:a16="http://schemas.microsoft.com/office/drawing/2014/main" id="{3F044486-7925-8664-460C-183E4831C6D8}"/>
                  </a:ext>
                </a:extLst>
              </p:cNvPr>
              <p:cNvSpPr/>
              <p:nvPr/>
            </p:nvSpPr>
            <p:spPr>
              <a:xfrm>
                <a:off x="9190978" y="1583876"/>
                <a:ext cx="1200714" cy="93198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grpSp>
            <p:nvGrpSpPr>
              <p:cNvPr id="360" name="Grupo 359">
                <a:extLst>
                  <a:ext uri="{FF2B5EF4-FFF2-40B4-BE49-F238E27FC236}">
                    <a16:creationId xmlns:a16="http://schemas.microsoft.com/office/drawing/2014/main" id="{44654943-4925-353F-A2F4-BC080562FDB3}"/>
                  </a:ext>
                </a:extLst>
              </p:cNvPr>
              <p:cNvGrpSpPr/>
              <p:nvPr/>
            </p:nvGrpSpPr>
            <p:grpSpPr>
              <a:xfrm>
                <a:off x="9902697" y="1300004"/>
                <a:ext cx="624024" cy="540107"/>
                <a:chOff x="9902697" y="1300004"/>
                <a:chExt cx="624024" cy="540107"/>
              </a:xfrm>
            </p:grpSpPr>
            <p:sp>
              <p:nvSpPr>
                <p:cNvPr id="372" name="Triángulo isósceles 371">
                  <a:extLst>
                    <a:ext uri="{FF2B5EF4-FFF2-40B4-BE49-F238E27FC236}">
                      <a16:creationId xmlns:a16="http://schemas.microsoft.com/office/drawing/2014/main" id="{22238936-B6C5-C93F-E452-0D0DE28B1DD2}"/>
                    </a:ext>
                  </a:extLst>
                </p:cNvPr>
                <p:cNvSpPr/>
                <p:nvPr/>
              </p:nvSpPr>
              <p:spPr>
                <a:xfrm rot="1913174">
                  <a:off x="9902697" y="1300004"/>
                  <a:ext cx="624024" cy="540107"/>
                </a:xfrm>
                <a:prstGeom prst="triangle">
                  <a:avLst/>
                </a:prstGeom>
                <a:solidFill>
                  <a:srgbClr val="FF66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373" name="Triángulo isósceles 372">
                  <a:extLst>
                    <a:ext uri="{FF2B5EF4-FFF2-40B4-BE49-F238E27FC236}">
                      <a16:creationId xmlns:a16="http://schemas.microsoft.com/office/drawing/2014/main" id="{9906937C-9183-5827-78A8-5632C9F4E536}"/>
                    </a:ext>
                  </a:extLst>
                </p:cNvPr>
                <p:cNvSpPr/>
                <p:nvPr/>
              </p:nvSpPr>
              <p:spPr>
                <a:xfrm rot="1913174">
                  <a:off x="9979495" y="1372591"/>
                  <a:ext cx="455177" cy="413361"/>
                </a:xfrm>
                <a:prstGeom prst="triangle">
                  <a:avLst/>
                </a:prstGeom>
                <a:solidFill>
                  <a:srgbClr val="FF99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361" name="Elipse 360">
                <a:extLst>
                  <a:ext uri="{FF2B5EF4-FFF2-40B4-BE49-F238E27FC236}">
                    <a16:creationId xmlns:a16="http://schemas.microsoft.com/office/drawing/2014/main" id="{337155AF-F7EE-DAE7-58F6-C7963B28278B}"/>
                  </a:ext>
                </a:extLst>
              </p:cNvPr>
              <p:cNvSpPr/>
              <p:nvPr/>
            </p:nvSpPr>
            <p:spPr>
              <a:xfrm>
                <a:off x="10015791" y="1885742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62" name="Elipse 361">
                <a:extLst>
                  <a:ext uri="{FF2B5EF4-FFF2-40B4-BE49-F238E27FC236}">
                    <a16:creationId xmlns:a16="http://schemas.microsoft.com/office/drawing/2014/main" id="{445EACA4-889B-4B38-BCE9-2054147E7536}"/>
                  </a:ext>
                </a:extLst>
              </p:cNvPr>
              <p:cNvSpPr/>
              <p:nvPr/>
            </p:nvSpPr>
            <p:spPr>
              <a:xfrm>
                <a:off x="9416953" y="1885742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63" name="Arco de bloque 362">
                <a:extLst>
                  <a:ext uri="{FF2B5EF4-FFF2-40B4-BE49-F238E27FC236}">
                    <a16:creationId xmlns:a16="http://schemas.microsoft.com/office/drawing/2014/main" id="{681E870A-65D5-5822-11BC-8708076F6B74}"/>
                  </a:ext>
                </a:extLst>
              </p:cNvPr>
              <p:cNvSpPr/>
              <p:nvPr/>
            </p:nvSpPr>
            <p:spPr>
              <a:xfrm rot="10800000">
                <a:off x="9597126" y="1978192"/>
                <a:ext cx="249936" cy="310306"/>
              </a:xfrm>
              <a:prstGeom prst="blockArc">
                <a:avLst>
                  <a:gd name="adj1" fmla="val 8572988"/>
                  <a:gd name="adj2" fmla="val 0"/>
                  <a:gd name="adj3" fmla="val 25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64" name="Grupo 363">
                <a:extLst>
                  <a:ext uri="{FF2B5EF4-FFF2-40B4-BE49-F238E27FC236}">
                    <a16:creationId xmlns:a16="http://schemas.microsoft.com/office/drawing/2014/main" id="{197AD14C-12A7-05EE-10EA-6D3FE61C707C}"/>
                  </a:ext>
                </a:extLst>
              </p:cNvPr>
              <p:cNvGrpSpPr/>
              <p:nvPr/>
            </p:nvGrpSpPr>
            <p:grpSpPr>
              <a:xfrm flipH="1">
                <a:off x="9041920" y="1300004"/>
                <a:ext cx="624024" cy="540107"/>
                <a:chOff x="9902697" y="1300004"/>
                <a:chExt cx="624024" cy="540107"/>
              </a:xfrm>
            </p:grpSpPr>
            <p:sp>
              <p:nvSpPr>
                <p:cNvPr id="370" name="Triángulo isósceles 369">
                  <a:extLst>
                    <a:ext uri="{FF2B5EF4-FFF2-40B4-BE49-F238E27FC236}">
                      <a16:creationId xmlns:a16="http://schemas.microsoft.com/office/drawing/2014/main" id="{69D82A2C-9FC2-FBAF-04E0-7F9AE72D1809}"/>
                    </a:ext>
                  </a:extLst>
                </p:cNvPr>
                <p:cNvSpPr/>
                <p:nvPr/>
              </p:nvSpPr>
              <p:spPr>
                <a:xfrm rot="1913174">
                  <a:off x="9902697" y="1300004"/>
                  <a:ext cx="624024" cy="54010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371" name="Triángulo isósceles 370">
                  <a:extLst>
                    <a:ext uri="{FF2B5EF4-FFF2-40B4-BE49-F238E27FC236}">
                      <a16:creationId xmlns:a16="http://schemas.microsoft.com/office/drawing/2014/main" id="{F9193E83-BB0C-96D5-2381-7EC8559D9227}"/>
                    </a:ext>
                  </a:extLst>
                </p:cNvPr>
                <p:cNvSpPr/>
                <p:nvPr/>
              </p:nvSpPr>
              <p:spPr>
                <a:xfrm rot="1913174">
                  <a:off x="9979495" y="1372591"/>
                  <a:ext cx="455177" cy="413361"/>
                </a:xfrm>
                <a:prstGeom prst="triangle">
                  <a:avLst/>
                </a:prstGeom>
                <a:solidFill>
                  <a:srgbClr val="FF99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grpSp>
            <p:nvGrpSpPr>
              <p:cNvPr id="365" name="Grupo 364">
                <a:extLst>
                  <a:ext uri="{FF2B5EF4-FFF2-40B4-BE49-F238E27FC236}">
                    <a16:creationId xmlns:a16="http://schemas.microsoft.com/office/drawing/2014/main" id="{ECBA31F4-E2DA-549F-54B5-ACFFEEBA1F1A}"/>
                  </a:ext>
                </a:extLst>
              </p:cNvPr>
              <p:cNvGrpSpPr/>
              <p:nvPr/>
            </p:nvGrpSpPr>
            <p:grpSpPr>
              <a:xfrm rot="19653232">
                <a:off x="9184705" y="1575496"/>
                <a:ext cx="598755" cy="247369"/>
                <a:chOff x="10563128" y="740183"/>
                <a:chExt cx="740095" cy="305762"/>
              </a:xfrm>
            </p:grpSpPr>
            <p:sp>
              <p:nvSpPr>
                <p:cNvPr id="367" name="Triángulo isósceles 366">
                  <a:extLst>
                    <a:ext uri="{FF2B5EF4-FFF2-40B4-BE49-F238E27FC236}">
                      <a16:creationId xmlns:a16="http://schemas.microsoft.com/office/drawing/2014/main" id="{45215DDB-0FA9-CE83-0371-AE96895B8BF4}"/>
                    </a:ext>
                  </a:extLst>
                </p:cNvPr>
                <p:cNvSpPr/>
                <p:nvPr/>
              </p:nvSpPr>
              <p:spPr>
                <a:xfrm rot="16200000">
                  <a:off x="10965319" y="708040"/>
                  <a:ext cx="305762" cy="370047"/>
                </a:xfrm>
                <a:prstGeom prst="triangle">
                  <a:avLst/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368" name="Triángulo isósceles 367">
                  <a:extLst>
                    <a:ext uri="{FF2B5EF4-FFF2-40B4-BE49-F238E27FC236}">
                      <a16:creationId xmlns:a16="http://schemas.microsoft.com/office/drawing/2014/main" id="{0B673A1C-F82F-0EEC-585D-A80E27F01C3E}"/>
                    </a:ext>
                  </a:extLst>
                </p:cNvPr>
                <p:cNvSpPr/>
                <p:nvPr/>
              </p:nvSpPr>
              <p:spPr>
                <a:xfrm rot="5400000" flipH="1">
                  <a:off x="10595271" y="708040"/>
                  <a:ext cx="305762" cy="370047"/>
                </a:xfrm>
                <a:prstGeom prst="triangle">
                  <a:avLst/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369" name="Elipse 368">
                  <a:extLst>
                    <a:ext uri="{FF2B5EF4-FFF2-40B4-BE49-F238E27FC236}">
                      <a16:creationId xmlns:a16="http://schemas.microsoft.com/office/drawing/2014/main" id="{DF07F647-76B0-02C7-2D1B-0493AA5DBC72}"/>
                    </a:ext>
                  </a:extLst>
                </p:cNvPr>
                <p:cNvSpPr/>
                <p:nvPr/>
              </p:nvSpPr>
              <p:spPr>
                <a:xfrm>
                  <a:off x="10820400" y="780288"/>
                  <a:ext cx="225552" cy="225552"/>
                </a:xfrm>
                <a:prstGeom prst="ellipse">
                  <a:avLst/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366" name="Arco de bloque 365">
                <a:extLst>
                  <a:ext uri="{FF2B5EF4-FFF2-40B4-BE49-F238E27FC236}">
                    <a16:creationId xmlns:a16="http://schemas.microsoft.com/office/drawing/2014/main" id="{946BA00A-F15A-2A1E-F131-35372818978E}"/>
                  </a:ext>
                </a:extLst>
              </p:cNvPr>
              <p:cNvSpPr/>
              <p:nvPr/>
            </p:nvSpPr>
            <p:spPr>
              <a:xfrm rot="10800000" flipH="1">
                <a:off x="9780020" y="1978192"/>
                <a:ext cx="249936" cy="310306"/>
              </a:xfrm>
              <a:prstGeom prst="blockArc">
                <a:avLst>
                  <a:gd name="adj1" fmla="val 8572988"/>
                  <a:gd name="adj2" fmla="val 0"/>
                  <a:gd name="adj3" fmla="val 25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3" name="Grupo 332">
              <a:extLst>
                <a:ext uri="{FF2B5EF4-FFF2-40B4-BE49-F238E27FC236}">
                  <a16:creationId xmlns:a16="http://schemas.microsoft.com/office/drawing/2014/main" id="{723DBDE7-E329-F945-BF48-82A00949A833}"/>
                </a:ext>
              </a:extLst>
            </p:cNvPr>
            <p:cNvGrpSpPr/>
            <p:nvPr/>
          </p:nvGrpSpPr>
          <p:grpSpPr>
            <a:xfrm>
              <a:off x="2483207" y="5178187"/>
              <a:ext cx="396561" cy="93507"/>
              <a:chOff x="9545589" y="1024951"/>
              <a:chExt cx="728058" cy="64038"/>
            </a:xfrm>
          </p:grpSpPr>
          <p:cxnSp>
            <p:nvCxnSpPr>
              <p:cNvPr id="339" name="Conector recto 338">
                <a:extLst>
                  <a:ext uri="{FF2B5EF4-FFF2-40B4-BE49-F238E27FC236}">
                    <a16:creationId xmlns:a16="http://schemas.microsoft.com/office/drawing/2014/main" id="{BD06B52A-92D0-4BFB-52A6-01DA862E7B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52892" y="1024951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ctor recto 339">
                <a:extLst>
                  <a:ext uri="{FF2B5EF4-FFF2-40B4-BE49-F238E27FC236}">
                    <a16:creationId xmlns:a16="http://schemas.microsoft.com/office/drawing/2014/main" id="{31959D7E-CD99-723C-7E92-3DC09CD89E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45589" y="1062084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ctor recto 340">
                <a:extLst>
                  <a:ext uri="{FF2B5EF4-FFF2-40B4-BE49-F238E27FC236}">
                    <a16:creationId xmlns:a16="http://schemas.microsoft.com/office/drawing/2014/main" id="{477F0CCD-0E08-B3BB-BDC0-43CB0E11F8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64705" y="1061408"/>
                <a:ext cx="7089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4" name="Grupo 333">
              <a:extLst>
                <a:ext uri="{FF2B5EF4-FFF2-40B4-BE49-F238E27FC236}">
                  <a16:creationId xmlns:a16="http://schemas.microsoft.com/office/drawing/2014/main" id="{748D37B9-75E0-B166-47F8-6B195160511A}"/>
                </a:ext>
              </a:extLst>
            </p:cNvPr>
            <p:cNvGrpSpPr/>
            <p:nvPr/>
          </p:nvGrpSpPr>
          <p:grpSpPr>
            <a:xfrm flipH="1">
              <a:off x="2054772" y="5176888"/>
              <a:ext cx="396561" cy="93507"/>
              <a:chOff x="9545589" y="1024951"/>
              <a:chExt cx="728058" cy="64038"/>
            </a:xfrm>
          </p:grpSpPr>
          <p:cxnSp>
            <p:nvCxnSpPr>
              <p:cNvPr id="336" name="Conector recto 335">
                <a:extLst>
                  <a:ext uri="{FF2B5EF4-FFF2-40B4-BE49-F238E27FC236}">
                    <a16:creationId xmlns:a16="http://schemas.microsoft.com/office/drawing/2014/main" id="{4D3DCA8F-3A16-62A3-FCC6-47C107D6F0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52892" y="1024951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ector recto 336">
                <a:extLst>
                  <a:ext uri="{FF2B5EF4-FFF2-40B4-BE49-F238E27FC236}">
                    <a16:creationId xmlns:a16="http://schemas.microsoft.com/office/drawing/2014/main" id="{21A94BBE-AF8C-DE98-63BC-F1BD5867EF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45589" y="1062084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ector recto 337">
                <a:extLst>
                  <a:ext uri="{FF2B5EF4-FFF2-40B4-BE49-F238E27FC236}">
                    <a16:creationId xmlns:a16="http://schemas.microsoft.com/office/drawing/2014/main" id="{D22917FF-8419-4EB9-EB21-3571055C8E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64705" y="1061408"/>
                <a:ext cx="7089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5" name="Corazón 334">
              <a:extLst>
                <a:ext uri="{FF2B5EF4-FFF2-40B4-BE49-F238E27FC236}">
                  <a16:creationId xmlns:a16="http://schemas.microsoft.com/office/drawing/2014/main" id="{31F757F4-8DC7-8E75-52D4-96F28D991878}"/>
                </a:ext>
              </a:extLst>
            </p:cNvPr>
            <p:cNvSpPr/>
            <p:nvPr/>
          </p:nvSpPr>
          <p:spPr>
            <a:xfrm>
              <a:off x="2408817" y="5169650"/>
              <a:ext cx="107620" cy="107620"/>
            </a:xfrm>
            <a:prstGeom prst="heart">
              <a:avLst/>
            </a:prstGeom>
            <a:solidFill>
              <a:srgbClr val="FF00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pic>
        <p:nvPicPr>
          <p:cNvPr id="378" name="Imagen 377">
            <a:extLst>
              <a:ext uri="{FF2B5EF4-FFF2-40B4-BE49-F238E27FC236}">
                <a16:creationId xmlns:a16="http://schemas.microsoft.com/office/drawing/2014/main" id="{0E2004EA-C5A7-0F0B-DBE4-3F4DCE54FC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55354" y="4615130"/>
            <a:ext cx="452533" cy="434787"/>
          </a:xfrm>
          <a:prstGeom prst="rect">
            <a:avLst/>
          </a:prstGeom>
        </p:spPr>
      </p:pic>
      <p:grpSp>
        <p:nvGrpSpPr>
          <p:cNvPr id="412" name="Grupo 411">
            <a:extLst>
              <a:ext uri="{FF2B5EF4-FFF2-40B4-BE49-F238E27FC236}">
                <a16:creationId xmlns:a16="http://schemas.microsoft.com/office/drawing/2014/main" id="{086FEC60-7166-FCCE-9EDE-B11EAF91742B}"/>
              </a:ext>
            </a:extLst>
          </p:cNvPr>
          <p:cNvGrpSpPr/>
          <p:nvPr/>
        </p:nvGrpSpPr>
        <p:grpSpPr>
          <a:xfrm>
            <a:off x="645359" y="1514734"/>
            <a:ext cx="202521" cy="203414"/>
            <a:chOff x="1050677" y="1090019"/>
            <a:chExt cx="347757" cy="349290"/>
          </a:xfrm>
        </p:grpSpPr>
        <p:grpSp>
          <p:nvGrpSpPr>
            <p:cNvPr id="413" name="Grupo 412">
              <a:extLst>
                <a:ext uri="{FF2B5EF4-FFF2-40B4-BE49-F238E27FC236}">
                  <a16:creationId xmlns:a16="http://schemas.microsoft.com/office/drawing/2014/main" id="{78F2749F-CF88-686D-0F05-2B1FCA8286B0}"/>
                </a:ext>
              </a:extLst>
            </p:cNvPr>
            <p:cNvGrpSpPr/>
            <p:nvPr/>
          </p:nvGrpSpPr>
          <p:grpSpPr>
            <a:xfrm>
              <a:off x="1050677" y="1090019"/>
              <a:ext cx="347757" cy="349290"/>
              <a:chOff x="370962" y="2100652"/>
              <a:chExt cx="756000" cy="759333"/>
            </a:xfrm>
          </p:grpSpPr>
          <p:grpSp>
            <p:nvGrpSpPr>
              <p:cNvPr id="434" name="Grupo 433">
                <a:extLst>
                  <a:ext uri="{FF2B5EF4-FFF2-40B4-BE49-F238E27FC236}">
                    <a16:creationId xmlns:a16="http://schemas.microsoft.com/office/drawing/2014/main" id="{17415C36-1BE7-FA3C-78CA-7489C4D4AE5F}"/>
                  </a:ext>
                </a:extLst>
              </p:cNvPr>
              <p:cNvGrpSpPr/>
              <p:nvPr/>
            </p:nvGrpSpPr>
            <p:grpSpPr>
              <a:xfrm>
                <a:off x="370962" y="2100652"/>
                <a:ext cx="756000" cy="759333"/>
                <a:chOff x="370962" y="2100652"/>
                <a:chExt cx="756000" cy="759333"/>
              </a:xfr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</p:grpSpPr>
            <p:sp>
              <p:nvSpPr>
                <p:cNvPr id="437" name="Cilindro 436">
                  <a:extLst>
                    <a:ext uri="{FF2B5EF4-FFF2-40B4-BE49-F238E27FC236}">
                      <a16:creationId xmlns:a16="http://schemas.microsoft.com/office/drawing/2014/main" id="{FE285920-73CA-DE51-6DBA-8A800B5BC218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38" name="Elipse 437">
                  <a:extLst>
                    <a:ext uri="{FF2B5EF4-FFF2-40B4-BE49-F238E27FC236}">
                      <a16:creationId xmlns:a16="http://schemas.microsoft.com/office/drawing/2014/main" id="{26BC73CF-9D06-2E07-FE73-9ACAFBCBAA03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435" name="Diagrama de flujo: datos almacenados 434">
                <a:extLst>
                  <a:ext uri="{FF2B5EF4-FFF2-40B4-BE49-F238E27FC236}">
                    <a16:creationId xmlns:a16="http://schemas.microsoft.com/office/drawing/2014/main" id="{A78CA2C8-5FCD-0E89-DBCC-9FC06ABF4C10}"/>
                  </a:ext>
                </a:extLst>
              </p:cNvPr>
              <p:cNvSpPr/>
              <p:nvPr/>
            </p:nvSpPr>
            <p:spPr>
              <a:xfrm rot="16200000">
                <a:off x="510740" y="2182332"/>
                <a:ext cx="481965" cy="750478"/>
              </a:xfrm>
              <a:prstGeom prst="flowChartOnlineStorag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36" name="Elipse 435">
                <a:extLst>
                  <a:ext uri="{FF2B5EF4-FFF2-40B4-BE49-F238E27FC236}">
                    <a16:creationId xmlns:a16="http://schemas.microsoft.com/office/drawing/2014/main" id="{220D19BC-D994-2FAB-F2DC-188C6FA6DDD8}"/>
                  </a:ext>
                </a:extLst>
              </p:cNvPr>
              <p:cNvSpPr/>
              <p:nvPr/>
            </p:nvSpPr>
            <p:spPr>
              <a:xfrm>
                <a:off x="405989" y="2126089"/>
                <a:ext cx="685946" cy="190500"/>
              </a:xfrm>
              <a:prstGeom prst="ellipse">
                <a:avLst/>
              </a:prstGeo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 w="31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414" name="Grupo 413">
              <a:extLst>
                <a:ext uri="{FF2B5EF4-FFF2-40B4-BE49-F238E27FC236}">
                  <a16:creationId xmlns:a16="http://schemas.microsoft.com/office/drawing/2014/main" id="{16855361-ED36-4F51-C566-EA9BA5165043}"/>
                </a:ext>
              </a:extLst>
            </p:cNvPr>
            <p:cNvGrpSpPr/>
            <p:nvPr/>
          </p:nvGrpSpPr>
          <p:grpSpPr>
            <a:xfrm>
              <a:off x="1066789" y="1235824"/>
              <a:ext cx="55149" cy="55272"/>
              <a:chOff x="8539662" y="4387337"/>
              <a:chExt cx="245753" cy="246301"/>
            </a:xfrm>
            <a:solidFill>
              <a:schemeClr val="bg1"/>
            </a:solidFill>
          </p:grpSpPr>
          <p:sp>
            <p:nvSpPr>
              <p:cNvPr id="430" name="Corazón 429">
                <a:extLst>
                  <a:ext uri="{FF2B5EF4-FFF2-40B4-BE49-F238E27FC236}">
                    <a16:creationId xmlns:a16="http://schemas.microsoft.com/office/drawing/2014/main" id="{5AA64C67-B6B0-126F-F15E-31E03C6F9E7B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31" name="Elipse 430">
                <a:extLst>
                  <a:ext uri="{FF2B5EF4-FFF2-40B4-BE49-F238E27FC236}">
                    <a16:creationId xmlns:a16="http://schemas.microsoft.com/office/drawing/2014/main" id="{A6BEC9A0-A53F-A211-ADFB-01A40A14BB40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32" name="Elipse 431">
                <a:extLst>
                  <a:ext uri="{FF2B5EF4-FFF2-40B4-BE49-F238E27FC236}">
                    <a16:creationId xmlns:a16="http://schemas.microsoft.com/office/drawing/2014/main" id="{2E6BB6BF-9C5A-A348-C64C-24CE6B69C732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33" name="Elipse 432">
                <a:extLst>
                  <a:ext uri="{FF2B5EF4-FFF2-40B4-BE49-F238E27FC236}">
                    <a16:creationId xmlns:a16="http://schemas.microsoft.com/office/drawing/2014/main" id="{09965FE1-509D-9EFB-D318-B7B2378C2A0A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415" name="Grupo 414">
              <a:extLst>
                <a:ext uri="{FF2B5EF4-FFF2-40B4-BE49-F238E27FC236}">
                  <a16:creationId xmlns:a16="http://schemas.microsoft.com/office/drawing/2014/main" id="{0EDC6C56-F4FD-D343-D583-FF4D7AE16D3D}"/>
                </a:ext>
              </a:extLst>
            </p:cNvPr>
            <p:cNvGrpSpPr/>
            <p:nvPr/>
          </p:nvGrpSpPr>
          <p:grpSpPr>
            <a:xfrm>
              <a:off x="1066789" y="1315672"/>
              <a:ext cx="55149" cy="55272"/>
              <a:chOff x="8539662" y="4387337"/>
              <a:chExt cx="245753" cy="246301"/>
            </a:xfrm>
            <a:solidFill>
              <a:schemeClr val="bg1"/>
            </a:solidFill>
          </p:grpSpPr>
          <p:sp>
            <p:nvSpPr>
              <p:cNvPr id="426" name="Corazón 425">
                <a:extLst>
                  <a:ext uri="{FF2B5EF4-FFF2-40B4-BE49-F238E27FC236}">
                    <a16:creationId xmlns:a16="http://schemas.microsoft.com/office/drawing/2014/main" id="{E7BFC1D4-E87E-64F6-E362-65526A135908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7" name="Elipse 426">
                <a:extLst>
                  <a:ext uri="{FF2B5EF4-FFF2-40B4-BE49-F238E27FC236}">
                    <a16:creationId xmlns:a16="http://schemas.microsoft.com/office/drawing/2014/main" id="{29A675F3-B782-0280-9998-63B729665E48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8" name="Elipse 427">
                <a:extLst>
                  <a:ext uri="{FF2B5EF4-FFF2-40B4-BE49-F238E27FC236}">
                    <a16:creationId xmlns:a16="http://schemas.microsoft.com/office/drawing/2014/main" id="{4840F487-5501-9E63-56F4-CD45D200AD42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9" name="Elipse 428">
                <a:extLst>
                  <a:ext uri="{FF2B5EF4-FFF2-40B4-BE49-F238E27FC236}">
                    <a16:creationId xmlns:a16="http://schemas.microsoft.com/office/drawing/2014/main" id="{8CD00460-C1A3-4A51-4EF7-3D1CA54B1C60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416" name="Grupo 415">
              <a:extLst>
                <a:ext uri="{FF2B5EF4-FFF2-40B4-BE49-F238E27FC236}">
                  <a16:creationId xmlns:a16="http://schemas.microsoft.com/office/drawing/2014/main" id="{A2CA20DE-4456-59EB-4451-37B757D31C24}"/>
                </a:ext>
              </a:extLst>
            </p:cNvPr>
            <p:cNvGrpSpPr/>
            <p:nvPr/>
          </p:nvGrpSpPr>
          <p:grpSpPr>
            <a:xfrm flipH="1">
              <a:off x="1330073" y="1235824"/>
              <a:ext cx="55149" cy="55272"/>
              <a:chOff x="8539662" y="4387337"/>
              <a:chExt cx="245753" cy="246301"/>
            </a:xfrm>
            <a:solidFill>
              <a:schemeClr val="bg1"/>
            </a:solidFill>
          </p:grpSpPr>
          <p:sp>
            <p:nvSpPr>
              <p:cNvPr id="422" name="Corazón 421">
                <a:extLst>
                  <a:ext uri="{FF2B5EF4-FFF2-40B4-BE49-F238E27FC236}">
                    <a16:creationId xmlns:a16="http://schemas.microsoft.com/office/drawing/2014/main" id="{CAC38B44-E701-C64B-C02D-11DCE473D5D4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3" name="Elipse 422">
                <a:extLst>
                  <a:ext uri="{FF2B5EF4-FFF2-40B4-BE49-F238E27FC236}">
                    <a16:creationId xmlns:a16="http://schemas.microsoft.com/office/drawing/2014/main" id="{F18DA03C-8D7E-762E-609E-A0896FCD364D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4" name="Elipse 423">
                <a:extLst>
                  <a:ext uri="{FF2B5EF4-FFF2-40B4-BE49-F238E27FC236}">
                    <a16:creationId xmlns:a16="http://schemas.microsoft.com/office/drawing/2014/main" id="{ACB5668A-B79F-D07F-7B28-66C3F66F1C2A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5" name="Elipse 424">
                <a:extLst>
                  <a:ext uri="{FF2B5EF4-FFF2-40B4-BE49-F238E27FC236}">
                    <a16:creationId xmlns:a16="http://schemas.microsoft.com/office/drawing/2014/main" id="{8ACD1BB3-C4B5-A602-5969-B4F2648240CA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417" name="Grupo 416">
              <a:extLst>
                <a:ext uri="{FF2B5EF4-FFF2-40B4-BE49-F238E27FC236}">
                  <a16:creationId xmlns:a16="http://schemas.microsoft.com/office/drawing/2014/main" id="{DDE3FC0B-2890-11DF-8773-00911D2E4D91}"/>
                </a:ext>
              </a:extLst>
            </p:cNvPr>
            <p:cNvGrpSpPr/>
            <p:nvPr/>
          </p:nvGrpSpPr>
          <p:grpSpPr>
            <a:xfrm flipH="1">
              <a:off x="1330073" y="1315672"/>
              <a:ext cx="55149" cy="55272"/>
              <a:chOff x="8539662" y="4387337"/>
              <a:chExt cx="245753" cy="246301"/>
            </a:xfrm>
            <a:solidFill>
              <a:schemeClr val="bg1"/>
            </a:solidFill>
          </p:grpSpPr>
          <p:sp>
            <p:nvSpPr>
              <p:cNvPr id="418" name="Corazón 417">
                <a:extLst>
                  <a:ext uri="{FF2B5EF4-FFF2-40B4-BE49-F238E27FC236}">
                    <a16:creationId xmlns:a16="http://schemas.microsoft.com/office/drawing/2014/main" id="{57DFE26B-A3B4-390E-FC57-87881D67FA1B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19" name="Elipse 418">
                <a:extLst>
                  <a:ext uri="{FF2B5EF4-FFF2-40B4-BE49-F238E27FC236}">
                    <a16:creationId xmlns:a16="http://schemas.microsoft.com/office/drawing/2014/main" id="{07BAD432-C683-725C-72BF-9E8256C1BBF5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0" name="Elipse 419">
                <a:extLst>
                  <a:ext uri="{FF2B5EF4-FFF2-40B4-BE49-F238E27FC236}">
                    <a16:creationId xmlns:a16="http://schemas.microsoft.com/office/drawing/2014/main" id="{309CEC56-D837-3DF0-A850-92E27FED6F9C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1" name="Elipse 420">
                <a:extLst>
                  <a:ext uri="{FF2B5EF4-FFF2-40B4-BE49-F238E27FC236}">
                    <a16:creationId xmlns:a16="http://schemas.microsoft.com/office/drawing/2014/main" id="{2862DE8A-1FBB-3336-AE24-49B4B8761C72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grpSp>
        <p:nvGrpSpPr>
          <p:cNvPr id="455" name="Grupo 454">
            <a:extLst>
              <a:ext uri="{FF2B5EF4-FFF2-40B4-BE49-F238E27FC236}">
                <a16:creationId xmlns:a16="http://schemas.microsoft.com/office/drawing/2014/main" id="{F42B024A-D600-4F7F-F626-7EAD20492FD6}"/>
              </a:ext>
            </a:extLst>
          </p:cNvPr>
          <p:cNvGrpSpPr/>
          <p:nvPr/>
        </p:nvGrpSpPr>
        <p:grpSpPr>
          <a:xfrm>
            <a:off x="639914" y="2675078"/>
            <a:ext cx="252148" cy="253260"/>
            <a:chOff x="639914" y="2675077"/>
            <a:chExt cx="328226" cy="329673"/>
          </a:xfrm>
        </p:grpSpPr>
        <p:grpSp>
          <p:nvGrpSpPr>
            <p:cNvPr id="439" name="Grupo 438">
              <a:extLst>
                <a:ext uri="{FF2B5EF4-FFF2-40B4-BE49-F238E27FC236}">
                  <a16:creationId xmlns:a16="http://schemas.microsoft.com/office/drawing/2014/main" id="{FF7A0472-F165-746A-5D9D-3A178A1E4E99}"/>
                </a:ext>
              </a:extLst>
            </p:cNvPr>
            <p:cNvGrpSpPr/>
            <p:nvPr/>
          </p:nvGrpSpPr>
          <p:grpSpPr>
            <a:xfrm>
              <a:off x="639914" y="2675077"/>
              <a:ext cx="328226" cy="329673"/>
              <a:chOff x="370962" y="2100652"/>
              <a:chExt cx="756000" cy="759333"/>
            </a:xfrm>
          </p:grpSpPr>
          <p:grpSp>
            <p:nvGrpSpPr>
              <p:cNvPr id="440" name="Grupo 439">
                <a:extLst>
                  <a:ext uri="{FF2B5EF4-FFF2-40B4-BE49-F238E27FC236}">
                    <a16:creationId xmlns:a16="http://schemas.microsoft.com/office/drawing/2014/main" id="{D4BD025D-FE7C-498E-4F3E-8566656B19DB}"/>
                  </a:ext>
                </a:extLst>
              </p:cNvPr>
              <p:cNvGrpSpPr/>
              <p:nvPr/>
            </p:nvGrpSpPr>
            <p:grpSpPr>
              <a:xfrm>
                <a:off x="370962" y="2100652"/>
                <a:ext cx="756000" cy="759333"/>
                <a:chOff x="370962" y="2100652"/>
                <a:chExt cx="756000" cy="759333"/>
              </a:xfr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</p:grpSpPr>
            <p:sp>
              <p:nvSpPr>
                <p:cNvPr id="443" name="Cilindro 442">
                  <a:extLst>
                    <a:ext uri="{FF2B5EF4-FFF2-40B4-BE49-F238E27FC236}">
                      <a16:creationId xmlns:a16="http://schemas.microsoft.com/office/drawing/2014/main" id="{A003F770-45B3-902D-70B7-35415C01B1A7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44" name="Elipse 443">
                  <a:extLst>
                    <a:ext uri="{FF2B5EF4-FFF2-40B4-BE49-F238E27FC236}">
                      <a16:creationId xmlns:a16="http://schemas.microsoft.com/office/drawing/2014/main" id="{BE3F1676-CCB1-6F4B-BE48-F10E37824554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441" name="Diagrama de flujo: datos almacenados 440">
                <a:extLst>
                  <a:ext uri="{FF2B5EF4-FFF2-40B4-BE49-F238E27FC236}">
                    <a16:creationId xmlns:a16="http://schemas.microsoft.com/office/drawing/2014/main" id="{D4C55B67-FBF9-DA46-45A0-C1FDF50C7713}"/>
                  </a:ext>
                </a:extLst>
              </p:cNvPr>
              <p:cNvSpPr/>
              <p:nvPr/>
            </p:nvSpPr>
            <p:spPr>
              <a:xfrm rot="16200000">
                <a:off x="510740" y="2182332"/>
                <a:ext cx="481965" cy="750478"/>
              </a:xfrm>
              <a:prstGeom prst="flowChartOnlineStorage">
                <a:avLst/>
              </a:prstGeom>
              <a:solidFill>
                <a:srgbClr val="00206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42" name="Elipse 441">
                <a:extLst>
                  <a:ext uri="{FF2B5EF4-FFF2-40B4-BE49-F238E27FC236}">
                    <a16:creationId xmlns:a16="http://schemas.microsoft.com/office/drawing/2014/main" id="{E26E1C91-FFF5-C794-E4F9-78D3699810A0}"/>
                  </a:ext>
                </a:extLst>
              </p:cNvPr>
              <p:cNvSpPr/>
              <p:nvPr/>
            </p:nvSpPr>
            <p:spPr>
              <a:xfrm>
                <a:off x="405989" y="2126089"/>
                <a:ext cx="685946" cy="190500"/>
              </a:xfrm>
              <a:prstGeom prst="ellipse">
                <a:avLst/>
              </a:prstGeo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 w="31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445" name="Grupo 444">
              <a:extLst>
                <a:ext uri="{FF2B5EF4-FFF2-40B4-BE49-F238E27FC236}">
                  <a16:creationId xmlns:a16="http://schemas.microsoft.com/office/drawing/2014/main" id="{A8A97788-E61D-6E3D-2C9D-6003C8A23E23}"/>
                </a:ext>
              </a:extLst>
            </p:cNvPr>
            <p:cNvGrpSpPr/>
            <p:nvPr/>
          </p:nvGrpSpPr>
          <p:grpSpPr>
            <a:xfrm rot="5400000">
              <a:off x="630787" y="2850862"/>
              <a:ext cx="95482" cy="45719"/>
              <a:chOff x="1351363" y="919030"/>
              <a:chExt cx="229435" cy="82672"/>
            </a:xfrm>
          </p:grpSpPr>
          <p:grpSp>
            <p:nvGrpSpPr>
              <p:cNvPr id="446" name="Grupo 445">
                <a:extLst>
                  <a:ext uri="{FF2B5EF4-FFF2-40B4-BE49-F238E27FC236}">
                    <a16:creationId xmlns:a16="http://schemas.microsoft.com/office/drawing/2014/main" id="{81892D02-E2F5-26F1-E00D-A17198F43283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448" name="Triángulo isósceles 447">
                  <a:extLst>
                    <a:ext uri="{FF2B5EF4-FFF2-40B4-BE49-F238E27FC236}">
                      <a16:creationId xmlns:a16="http://schemas.microsoft.com/office/drawing/2014/main" id="{7C03685A-B5FB-CC59-1D3A-1EB51F8257D0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49" name="Elipse 448">
                  <a:extLst>
                    <a:ext uri="{FF2B5EF4-FFF2-40B4-BE49-F238E27FC236}">
                      <a16:creationId xmlns:a16="http://schemas.microsoft.com/office/drawing/2014/main" id="{9349B266-C7B4-896F-026B-97A1004022B7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447" name="Elipse 446">
                <a:extLst>
                  <a:ext uri="{FF2B5EF4-FFF2-40B4-BE49-F238E27FC236}">
                    <a16:creationId xmlns:a16="http://schemas.microsoft.com/office/drawing/2014/main" id="{D8333102-3FDA-6FD3-CD3C-CEE07523F4D6}"/>
                  </a:ext>
                </a:extLst>
              </p:cNvPr>
              <p:cNvSpPr/>
              <p:nvPr/>
            </p:nvSpPr>
            <p:spPr>
              <a:xfrm>
                <a:off x="1383138" y="942366"/>
                <a:ext cx="18000" cy="18000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450" name="Grupo 449">
              <a:extLst>
                <a:ext uri="{FF2B5EF4-FFF2-40B4-BE49-F238E27FC236}">
                  <a16:creationId xmlns:a16="http://schemas.microsoft.com/office/drawing/2014/main" id="{9ED133FF-4D46-1D17-A86D-6D3325B24DF0}"/>
                </a:ext>
              </a:extLst>
            </p:cNvPr>
            <p:cNvGrpSpPr/>
            <p:nvPr/>
          </p:nvGrpSpPr>
          <p:grpSpPr>
            <a:xfrm rot="16200000">
              <a:off x="883176" y="2850863"/>
              <a:ext cx="95482" cy="45719"/>
              <a:chOff x="1351363" y="919030"/>
              <a:chExt cx="229435" cy="82672"/>
            </a:xfrm>
          </p:grpSpPr>
          <p:grpSp>
            <p:nvGrpSpPr>
              <p:cNvPr id="451" name="Grupo 450">
                <a:extLst>
                  <a:ext uri="{FF2B5EF4-FFF2-40B4-BE49-F238E27FC236}">
                    <a16:creationId xmlns:a16="http://schemas.microsoft.com/office/drawing/2014/main" id="{8243610E-ED7F-AA59-0511-1A070CBE7718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453" name="Triángulo isósceles 452">
                  <a:extLst>
                    <a:ext uri="{FF2B5EF4-FFF2-40B4-BE49-F238E27FC236}">
                      <a16:creationId xmlns:a16="http://schemas.microsoft.com/office/drawing/2014/main" id="{68B27435-398C-7918-3366-B09AD1092582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54" name="Elipse 453">
                  <a:extLst>
                    <a:ext uri="{FF2B5EF4-FFF2-40B4-BE49-F238E27FC236}">
                      <a16:creationId xmlns:a16="http://schemas.microsoft.com/office/drawing/2014/main" id="{C3352F4F-7D8A-A93C-8F2D-929877432C03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452" name="Elipse 451">
                <a:extLst>
                  <a:ext uri="{FF2B5EF4-FFF2-40B4-BE49-F238E27FC236}">
                    <a16:creationId xmlns:a16="http://schemas.microsoft.com/office/drawing/2014/main" id="{947177E8-5457-196F-5243-AEC935024368}"/>
                  </a:ext>
                </a:extLst>
              </p:cNvPr>
              <p:cNvSpPr/>
              <p:nvPr/>
            </p:nvSpPr>
            <p:spPr>
              <a:xfrm>
                <a:off x="1383138" y="942366"/>
                <a:ext cx="18000" cy="18000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grpSp>
        <p:nvGrpSpPr>
          <p:cNvPr id="465" name="Grupo 464">
            <a:extLst>
              <a:ext uri="{FF2B5EF4-FFF2-40B4-BE49-F238E27FC236}">
                <a16:creationId xmlns:a16="http://schemas.microsoft.com/office/drawing/2014/main" id="{90364CFC-D4A9-A8D7-CC0A-5BC0CBEA4763}"/>
              </a:ext>
            </a:extLst>
          </p:cNvPr>
          <p:cNvGrpSpPr/>
          <p:nvPr/>
        </p:nvGrpSpPr>
        <p:grpSpPr>
          <a:xfrm>
            <a:off x="574437" y="3220160"/>
            <a:ext cx="918031" cy="1319565"/>
            <a:chOff x="589988" y="3443514"/>
            <a:chExt cx="887965" cy="1276350"/>
          </a:xfrm>
        </p:grpSpPr>
        <p:sp>
          <p:nvSpPr>
            <p:cNvPr id="461" name="Rectángulo: esquinas redondeadas 460">
              <a:extLst>
                <a:ext uri="{FF2B5EF4-FFF2-40B4-BE49-F238E27FC236}">
                  <a16:creationId xmlns:a16="http://schemas.microsoft.com/office/drawing/2014/main" id="{ACF06466-6EFE-9B1C-637C-685AAFEFBDEB}"/>
                </a:ext>
              </a:extLst>
            </p:cNvPr>
            <p:cNvSpPr/>
            <p:nvPr/>
          </p:nvSpPr>
          <p:spPr>
            <a:xfrm>
              <a:off x="589988" y="3443514"/>
              <a:ext cx="887965" cy="1276350"/>
            </a:xfrm>
            <a:prstGeom prst="roundRect">
              <a:avLst>
                <a:gd name="adj" fmla="val 3590"/>
              </a:avLst>
            </a:prstGeom>
            <a:solidFill>
              <a:srgbClr val="7A2900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23AC89BD-B621-974D-D880-1B48E0523FE0}"/>
                </a:ext>
              </a:extLst>
            </p:cNvPr>
            <p:cNvSpPr/>
            <p:nvPr/>
          </p:nvSpPr>
          <p:spPr>
            <a:xfrm>
              <a:off x="639914" y="3498706"/>
              <a:ext cx="366707" cy="252148"/>
            </a:xfrm>
            <a:prstGeom prst="roundRect">
              <a:avLst/>
            </a:prstGeom>
            <a:solidFill>
              <a:srgbClr val="7A2900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E96CCD1F-DF63-37DE-3E16-538D74CB1FD5}"/>
                </a:ext>
              </a:extLst>
            </p:cNvPr>
            <p:cNvSpPr/>
            <p:nvPr/>
          </p:nvSpPr>
          <p:spPr>
            <a:xfrm>
              <a:off x="1073729" y="3498706"/>
              <a:ext cx="366707" cy="252148"/>
            </a:xfrm>
            <a:prstGeom prst="roundRect">
              <a:avLst/>
            </a:prstGeom>
            <a:solidFill>
              <a:srgbClr val="7A2900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C5F0F7B2-9F5E-1BE3-D6AB-D53BED9DE3E0}"/>
                </a:ext>
              </a:extLst>
            </p:cNvPr>
            <p:cNvSpPr/>
            <p:nvPr/>
          </p:nvSpPr>
          <p:spPr>
            <a:xfrm>
              <a:off x="639914" y="3805420"/>
              <a:ext cx="366707" cy="252148"/>
            </a:xfrm>
            <a:prstGeom prst="roundRect">
              <a:avLst/>
            </a:prstGeom>
            <a:solidFill>
              <a:srgbClr val="7A2900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3BCEA39C-4388-0828-5561-74C035DEFBC5}"/>
                </a:ext>
              </a:extLst>
            </p:cNvPr>
            <p:cNvSpPr/>
            <p:nvPr/>
          </p:nvSpPr>
          <p:spPr>
            <a:xfrm>
              <a:off x="1073729" y="3805420"/>
              <a:ext cx="366707" cy="252148"/>
            </a:xfrm>
            <a:prstGeom prst="roundRect">
              <a:avLst/>
            </a:prstGeom>
            <a:solidFill>
              <a:srgbClr val="7A2900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Rectángulo: esquinas redondeadas 50">
              <a:extLst>
                <a:ext uri="{FF2B5EF4-FFF2-40B4-BE49-F238E27FC236}">
                  <a16:creationId xmlns:a16="http://schemas.microsoft.com/office/drawing/2014/main" id="{8241A8D9-9840-6B8C-A991-2664E6A9AFF2}"/>
                </a:ext>
              </a:extLst>
            </p:cNvPr>
            <p:cNvSpPr/>
            <p:nvPr/>
          </p:nvSpPr>
          <p:spPr>
            <a:xfrm>
              <a:off x="639914" y="4106712"/>
              <a:ext cx="366707" cy="252148"/>
            </a:xfrm>
            <a:prstGeom prst="roundRect">
              <a:avLst/>
            </a:prstGeom>
            <a:solidFill>
              <a:srgbClr val="7A2900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8" name="Rectángulo: esquinas redondeadas 457">
              <a:extLst>
                <a:ext uri="{FF2B5EF4-FFF2-40B4-BE49-F238E27FC236}">
                  <a16:creationId xmlns:a16="http://schemas.microsoft.com/office/drawing/2014/main" id="{7A265AC8-4AFA-02D2-ACCE-A4B1FA44D4F2}"/>
                </a:ext>
              </a:extLst>
            </p:cNvPr>
            <p:cNvSpPr/>
            <p:nvPr/>
          </p:nvSpPr>
          <p:spPr>
            <a:xfrm>
              <a:off x="1073729" y="4106712"/>
              <a:ext cx="366707" cy="252148"/>
            </a:xfrm>
            <a:prstGeom prst="roundRect">
              <a:avLst/>
            </a:prstGeom>
            <a:solidFill>
              <a:srgbClr val="7A2900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9" name="Rectángulo: esquinas redondeadas 458">
              <a:extLst>
                <a:ext uri="{FF2B5EF4-FFF2-40B4-BE49-F238E27FC236}">
                  <a16:creationId xmlns:a16="http://schemas.microsoft.com/office/drawing/2014/main" id="{6A628363-B393-E544-AC70-9B322C329C88}"/>
                </a:ext>
              </a:extLst>
            </p:cNvPr>
            <p:cNvSpPr/>
            <p:nvPr/>
          </p:nvSpPr>
          <p:spPr>
            <a:xfrm>
              <a:off x="639914" y="4413426"/>
              <a:ext cx="366707" cy="252148"/>
            </a:xfrm>
            <a:prstGeom prst="roundRect">
              <a:avLst/>
            </a:prstGeom>
            <a:solidFill>
              <a:srgbClr val="7A2900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0" name="Rectángulo: esquinas redondeadas 459">
              <a:extLst>
                <a:ext uri="{FF2B5EF4-FFF2-40B4-BE49-F238E27FC236}">
                  <a16:creationId xmlns:a16="http://schemas.microsoft.com/office/drawing/2014/main" id="{458B17B9-D593-0F65-86B1-9301DBF0C9CD}"/>
                </a:ext>
              </a:extLst>
            </p:cNvPr>
            <p:cNvSpPr/>
            <p:nvPr/>
          </p:nvSpPr>
          <p:spPr>
            <a:xfrm>
              <a:off x="1073729" y="4413426"/>
              <a:ext cx="366707" cy="252148"/>
            </a:xfrm>
            <a:prstGeom prst="roundRect">
              <a:avLst/>
            </a:prstGeom>
            <a:solidFill>
              <a:srgbClr val="7A2900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63" name="Rectángulo: esquinas redondeadas 462">
            <a:extLst>
              <a:ext uri="{FF2B5EF4-FFF2-40B4-BE49-F238E27FC236}">
                <a16:creationId xmlns:a16="http://schemas.microsoft.com/office/drawing/2014/main" id="{8788D34B-F18E-045C-D3DF-E4B0CC178D85}"/>
              </a:ext>
            </a:extLst>
          </p:cNvPr>
          <p:cNvSpPr/>
          <p:nvPr/>
        </p:nvSpPr>
        <p:spPr>
          <a:xfrm>
            <a:off x="546285" y="4198397"/>
            <a:ext cx="963710" cy="989998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98" name="Imagen 497">
            <a:extLst>
              <a:ext uri="{FF2B5EF4-FFF2-40B4-BE49-F238E27FC236}">
                <a16:creationId xmlns:a16="http://schemas.microsoft.com/office/drawing/2014/main" id="{D93B420A-D03F-D06D-B74E-FAE0E4298A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15683" y="5646453"/>
            <a:ext cx="1045397" cy="1047540"/>
          </a:xfrm>
          <a:prstGeom prst="rect">
            <a:avLst/>
          </a:prstGeom>
        </p:spPr>
      </p:pic>
      <p:sp>
        <p:nvSpPr>
          <p:cNvPr id="499" name="Elipse 498">
            <a:extLst>
              <a:ext uri="{FF2B5EF4-FFF2-40B4-BE49-F238E27FC236}">
                <a16:creationId xmlns:a16="http://schemas.microsoft.com/office/drawing/2014/main" id="{F34293A4-18F2-4F11-3E6B-25505B36EFAE}"/>
              </a:ext>
            </a:extLst>
          </p:cNvPr>
          <p:cNvSpPr/>
          <p:nvPr/>
        </p:nvSpPr>
        <p:spPr>
          <a:xfrm>
            <a:off x="12830591" y="2815939"/>
            <a:ext cx="170688" cy="1706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00" name="Elipse 499">
            <a:extLst>
              <a:ext uri="{FF2B5EF4-FFF2-40B4-BE49-F238E27FC236}">
                <a16:creationId xmlns:a16="http://schemas.microsoft.com/office/drawing/2014/main" id="{109CC7E7-88FA-5756-B2A4-C98D13AAC5A6}"/>
              </a:ext>
            </a:extLst>
          </p:cNvPr>
          <p:cNvSpPr/>
          <p:nvPr/>
        </p:nvSpPr>
        <p:spPr>
          <a:xfrm>
            <a:off x="12844756" y="2838410"/>
            <a:ext cx="60150" cy="601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01" name="Elipse 500">
            <a:extLst>
              <a:ext uri="{FF2B5EF4-FFF2-40B4-BE49-F238E27FC236}">
                <a16:creationId xmlns:a16="http://schemas.microsoft.com/office/drawing/2014/main" id="{DF43C2CD-6815-2AE2-4D04-B814E1A4EB74}"/>
              </a:ext>
            </a:extLst>
          </p:cNvPr>
          <p:cNvSpPr/>
          <p:nvPr/>
        </p:nvSpPr>
        <p:spPr>
          <a:xfrm>
            <a:off x="12926739" y="2890876"/>
            <a:ext cx="60150" cy="601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02" name="Elipse 501">
            <a:extLst>
              <a:ext uri="{FF2B5EF4-FFF2-40B4-BE49-F238E27FC236}">
                <a16:creationId xmlns:a16="http://schemas.microsoft.com/office/drawing/2014/main" id="{C3D44D15-107E-92F5-BF2D-F96BB028B9C2}"/>
              </a:ext>
            </a:extLst>
          </p:cNvPr>
          <p:cNvSpPr/>
          <p:nvPr/>
        </p:nvSpPr>
        <p:spPr>
          <a:xfrm>
            <a:off x="12053486" y="2815939"/>
            <a:ext cx="170688" cy="1706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03" name="Elipse 502">
            <a:extLst>
              <a:ext uri="{FF2B5EF4-FFF2-40B4-BE49-F238E27FC236}">
                <a16:creationId xmlns:a16="http://schemas.microsoft.com/office/drawing/2014/main" id="{D8BBCC7F-31D9-4B0B-AE8E-C02EFC497F94}"/>
              </a:ext>
            </a:extLst>
          </p:cNvPr>
          <p:cNvSpPr/>
          <p:nvPr/>
        </p:nvSpPr>
        <p:spPr>
          <a:xfrm>
            <a:off x="12067651" y="2838410"/>
            <a:ext cx="60150" cy="601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04" name="Elipse 503">
            <a:extLst>
              <a:ext uri="{FF2B5EF4-FFF2-40B4-BE49-F238E27FC236}">
                <a16:creationId xmlns:a16="http://schemas.microsoft.com/office/drawing/2014/main" id="{2901FF22-6DC2-E091-19C3-E3F13FB303F2}"/>
              </a:ext>
            </a:extLst>
          </p:cNvPr>
          <p:cNvSpPr/>
          <p:nvPr/>
        </p:nvSpPr>
        <p:spPr>
          <a:xfrm>
            <a:off x="12149634" y="2890876"/>
            <a:ext cx="60150" cy="601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05" name="Imagen 504">
            <a:extLst>
              <a:ext uri="{FF2B5EF4-FFF2-40B4-BE49-F238E27FC236}">
                <a16:creationId xmlns:a16="http://schemas.microsoft.com/office/drawing/2014/main" id="{8F5A6C39-D396-C7F0-4EFC-5E817CB4B3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06477" y="5632588"/>
            <a:ext cx="1045397" cy="1047539"/>
          </a:xfrm>
          <a:prstGeom prst="rect">
            <a:avLst/>
          </a:prstGeom>
        </p:spPr>
      </p:pic>
      <p:grpSp>
        <p:nvGrpSpPr>
          <p:cNvPr id="277" name="Grupo 276">
            <a:extLst>
              <a:ext uri="{FF2B5EF4-FFF2-40B4-BE49-F238E27FC236}">
                <a16:creationId xmlns:a16="http://schemas.microsoft.com/office/drawing/2014/main" id="{650953F4-E9A9-6759-92EC-4D91D49D1DA2}"/>
              </a:ext>
            </a:extLst>
          </p:cNvPr>
          <p:cNvGrpSpPr/>
          <p:nvPr/>
        </p:nvGrpSpPr>
        <p:grpSpPr>
          <a:xfrm>
            <a:off x="7991338" y="5547624"/>
            <a:ext cx="2942410" cy="1124678"/>
            <a:chOff x="7962720" y="2316754"/>
            <a:chExt cx="2942410" cy="1124678"/>
          </a:xfrm>
        </p:grpSpPr>
        <p:sp>
          <p:nvSpPr>
            <p:cNvPr id="278" name="Nube 277">
              <a:extLst>
                <a:ext uri="{FF2B5EF4-FFF2-40B4-BE49-F238E27FC236}">
                  <a16:creationId xmlns:a16="http://schemas.microsoft.com/office/drawing/2014/main" id="{A0481D32-AA23-F051-E07D-B89AED455BE4}"/>
                </a:ext>
              </a:extLst>
            </p:cNvPr>
            <p:cNvSpPr/>
            <p:nvPr/>
          </p:nvSpPr>
          <p:spPr>
            <a:xfrm rot="232320">
              <a:off x="7962720" y="2316754"/>
              <a:ext cx="2942410" cy="1124678"/>
            </a:xfrm>
            <a:prstGeom prst="cloud">
              <a:avLst/>
            </a:prstGeom>
            <a:ln w="28575">
              <a:solidFill>
                <a:srgbClr val="FF006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279" name="Grupo 278">
              <a:extLst>
                <a:ext uri="{FF2B5EF4-FFF2-40B4-BE49-F238E27FC236}">
                  <a16:creationId xmlns:a16="http://schemas.microsoft.com/office/drawing/2014/main" id="{AC23C009-75FC-A36D-5DA0-B2514A13CB3F}"/>
                </a:ext>
              </a:extLst>
            </p:cNvPr>
            <p:cNvGrpSpPr/>
            <p:nvPr/>
          </p:nvGrpSpPr>
          <p:grpSpPr>
            <a:xfrm>
              <a:off x="8977833" y="2840061"/>
              <a:ext cx="881486" cy="330171"/>
              <a:chOff x="8910678" y="2779916"/>
              <a:chExt cx="1133750" cy="424660"/>
            </a:xfrm>
          </p:grpSpPr>
          <p:sp>
            <p:nvSpPr>
              <p:cNvPr id="280" name="Elipse 279">
                <a:extLst>
                  <a:ext uri="{FF2B5EF4-FFF2-40B4-BE49-F238E27FC236}">
                    <a16:creationId xmlns:a16="http://schemas.microsoft.com/office/drawing/2014/main" id="{4B8A6686-68C6-3D43-13D4-5C2E3E38D5B9}"/>
                  </a:ext>
                </a:extLst>
              </p:cNvPr>
              <p:cNvSpPr/>
              <p:nvPr/>
            </p:nvSpPr>
            <p:spPr>
              <a:xfrm>
                <a:off x="8910678" y="2779916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281" name="Elipse 280">
                <a:extLst>
                  <a:ext uri="{FF2B5EF4-FFF2-40B4-BE49-F238E27FC236}">
                    <a16:creationId xmlns:a16="http://schemas.microsoft.com/office/drawing/2014/main" id="{02AA382F-4B46-2393-EC0D-3F0C0D53184A}"/>
                  </a:ext>
                </a:extLst>
              </p:cNvPr>
              <p:cNvSpPr/>
              <p:nvPr/>
            </p:nvSpPr>
            <p:spPr>
              <a:xfrm>
                <a:off x="9873740" y="2788046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296" name="Arco de bloque 295">
                <a:extLst>
                  <a:ext uri="{FF2B5EF4-FFF2-40B4-BE49-F238E27FC236}">
                    <a16:creationId xmlns:a16="http://schemas.microsoft.com/office/drawing/2014/main" id="{4017D1F0-E0CD-E6CA-1104-4924D303794E}"/>
                  </a:ext>
                </a:extLst>
              </p:cNvPr>
              <p:cNvSpPr/>
              <p:nvPr/>
            </p:nvSpPr>
            <p:spPr>
              <a:xfrm rot="10800000">
                <a:off x="9377047" y="2804225"/>
                <a:ext cx="290454" cy="400351"/>
              </a:xfrm>
              <a:prstGeom prst="blockArc">
                <a:avLst>
                  <a:gd name="adj1" fmla="val 10800000"/>
                  <a:gd name="adj2" fmla="val 192184"/>
                  <a:gd name="adj3" fmla="val 15234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99" name="Elipse 298">
            <a:extLst>
              <a:ext uri="{FF2B5EF4-FFF2-40B4-BE49-F238E27FC236}">
                <a16:creationId xmlns:a16="http://schemas.microsoft.com/office/drawing/2014/main" id="{79666D04-7258-79E3-5D3B-A0E9BD0B48B1}"/>
              </a:ext>
            </a:extLst>
          </p:cNvPr>
          <p:cNvSpPr/>
          <p:nvPr/>
        </p:nvSpPr>
        <p:spPr>
          <a:xfrm>
            <a:off x="8903693" y="4676749"/>
            <a:ext cx="1200714" cy="12622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0" name="Rectángulo: esquinas redondeadas 299">
            <a:extLst>
              <a:ext uri="{FF2B5EF4-FFF2-40B4-BE49-F238E27FC236}">
                <a16:creationId xmlns:a16="http://schemas.microsoft.com/office/drawing/2014/main" id="{74E7450B-0FFE-CB90-4EE9-A265049A6EB1}"/>
              </a:ext>
            </a:extLst>
          </p:cNvPr>
          <p:cNvSpPr/>
          <p:nvPr/>
        </p:nvSpPr>
        <p:spPr>
          <a:xfrm>
            <a:off x="8814499" y="5650862"/>
            <a:ext cx="562195" cy="27432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1" name="Rectángulo: esquinas redondeadas 300">
            <a:extLst>
              <a:ext uri="{FF2B5EF4-FFF2-40B4-BE49-F238E27FC236}">
                <a16:creationId xmlns:a16="http://schemas.microsoft.com/office/drawing/2014/main" id="{CE6863BE-66D1-1109-53D8-E1D8479F2A4D}"/>
              </a:ext>
            </a:extLst>
          </p:cNvPr>
          <p:cNvSpPr/>
          <p:nvPr/>
        </p:nvSpPr>
        <p:spPr>
          <a:xfrm>
            <a:off x="9631406" y="5650862"/>
            <a:ext cx="562195" cy="274320"/>
          </a:xfrm>
          <a:prstGeom prst="roundRect">
            <a:avLst>
              <a:gd name="adj" fmla="val 50000"/>
            </a:avLst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4" name="Cuerda 303">
            <a:extLst>
              <a:ext uri="{FF2B5EF4-FFF2-40B4-BE49-F238E27FC236}">
                <a16:creationId xmlns:a16="http://schemas.microsoft.com/office/drawing/2014/main" id="{82F8E71E-AAD0-78E4-DBEA-F4462269D626}"/>
              </a:ext>
            </a:extLst>
          </p:cNvPr>
          <p:cNvSpPr/>
          <p:nvPr/>
        </p:nvSpPr>
        <p:spPr>
          <a:xfrm>
            <a:off x="8903693" y="4686633"/>
            <a:ext cx="1200714" cy="1262252"/>
          </a:xfrm>
          <a:prstGeom prst="chord">
            <a:avLst>
              <a:gd name="adj1" fmla="val 8795969"/>
              <a:gd name="adj2" fmla="val 159630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5" name="Cuerda 304">
            <a:extLst>
              <a:ext uri="{FF2B5EF4-FFF2-40B4-BE49-F238E27FC236}">
                <a16:creationId xmlns:a16="http://schemas.microsoft.com/office/drawing/2014/main" id="{22D5426E-00BA-213F-D277-C01F472BBD7A}"/>
              </a:ext>
            </a:extLst>
          </p:cNvPr>
          <p:cNvSpPr/>
          <p:nvPr/>
        </p:nvSpPr>
        <p:spPr>
          <a:xfrm>
            <a:off x="8903693" y="4676473"/>
            <a:ext cx="1200714" cy="1262252"/>
          </a:xfrm>
          <a:prstGeom prst="chord">
            <a:avLst>
              <a:gd name="adj1" fmla="val 17875606"/>
              <a:gd name="adj2" fmla="val 1836532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6" name="Forma libre: forma 305">
            <a:extLst>
              <a:ext uri="{FF2B5EF4-FFF2-40B4-BE49-F238E27FC236}">
                <a16:creationId xmlns:a16="http://schemas.microsoft.com/office/drawing/2014/main" id="{1516DE8B-7D64-1D77-9ADA-6DDA0C16D7BB}"/>
              </a:ext>
            </a:extLst>
          </p:cNvPr>
          <p:cNvSpPr/>
          <p:nvPr/>
        </p:nvSpPr>
        <p:spPr>
          <a:xfrm>
            <a:off x="8956601" y="4690035"/>
            <a:ext cx="518160" cy="950212"/>
          </a:xfrm>
          <a:custGeom>
            <a:avLst/>
            <a:gdLst>
              <a:gd name="connsiteX0" fmla="*/ 472440 w 518160"/>
              <a:gd name="connsiteY0" fmla="*/ 0 h 950212"/>
              <a:gd name="connsiteX1" fmla="*/ 472440 w 518160"/>
              <a:gd name="connsiteY1" fmla="*/ 0 h 950212"/>
              <a:gd name="connsiteX2" fmla="*/ 508000 w 518160"/>
              <a:gd name="connsiteY2" fmla="*/ 30480 h 950212"/>
              <a:gd name="connsiteX3" fmla="*/ 513080 w 518160"/>
              <a:gd name="connsiteY3" fmla="*/ 50800 h 950212"/>
              <a:gd name="connsiteX4" fmla="*/ 518160 w 518160"/>
              <a:gd name="connsiteY4" fmla="*/ 76200 h 950212"/>
              <a:gd name="connsiteX5" fmla="*/ 513080 w 518160"/>
              <a:gd name="connsiteY5" fmla="*/ 147320 h 950212"/>
              <a:gd name="connsiteX6" fmla="*/ 497840 w 518160"/>
              <a:gd name="connsiteY6" fmla="*/ 157480 h 950212"/>
              <a:gd name="connsiteX7" fmla="*/ 492760 w 518160"/>
              <a:gd name="connsiteY7" fmla="*/ 172720 h 950212"/>
              <a:gd name="connsiteX8" fmla="*/ 477520 w 518160"/>
              <a:gd name="connsiteY8" fmla="*/ 187960 h 950212"/>
              <a:gd name="connsiteX9" fmla="*/ 457200 w 518160"/>
              <a:gd name="connsiteY9" fmla="*/ 218440 h 950212"/>
              <a:gd name="connsiteX10" fmla="*/ 452120 w 518160"/>
              <a:gd name="connsiteY10" fmla="*/ 248920 h 950212"/>
              <a:gd name="connsiteX11" fmla="*/ 447040 w 518160"/>
              <a:gd name="connsiteY11" fmla="*/ 264160 h 950212"/>
              <a:gd name="connsiteX12" fmla="*/ 462280 w 518160"/>
              <a:gd name="connsiteY12" fmla="*/ 304800 h 950212"/>
              <a:gd name="connsiteX13" fmla="*/ 457200 w 518160"/>
              <a:gd name="connsiteY13" fmla="*/ 340360 h 950212"/>
              <a:gd name="connsiteX14" fmla="*/ 441960 w 518160"/>
              <a:gd name="connsiteY14" fmla="*/ 350520 h 950212"/>
              <a:gd name="connsiteX15" fmla="*/ 416560 w 518160"/>
              <a:gd name="connsiteY15" fmla="*/ 381000 h 950212"/>
              <a:gd name="connsiteX16" fmla="*/ 391160 w 518160"/>
              <a:gd name="connsiteY16" fmla="*/ 411480 h 950212"/>
              <a:gd name="connsiteX17" fmla="*/ 355600 w 518160"/>
              <a:gd name="connsiteY17" fmla="*/ 528320 h 950212"/>
              <a:gd name="connsiteX18" fmla="*/ 340360 w 518160"/>
              <a:gd name="connsiteY18" fmla="*/ 563880 h 950212"/>
              <a:gd name="connsiteX19" fmla="*/ 360680 w 518160"/>
              <a:gd name="connsiteY19" fmla="*/ 614680 h 950212"/>
              <a:gd name="connsiteX20" fmla="*/ 375920 w 518160"/>
              <a:gd name="connsiteY20" fmla="*/ 619760 h 950212"/>
              <a:gd name="connsiteX21" fmla="*/ 386080 w 518160"/>
              <a:gd name="connsiteY21" fmla="*/ 655320 h 950212"/>
              <a:gd name="connsiteX22" fmla="*/ 330200 w 518160"/>
              <a:gd name="connsiteY22" fmla="*/ 736600 h 950212"/>
              <a:gd name="connsiteX23" fmla="*/ 299720 w 518160"/>
              <a:gd name="connsiteY23" fmla="*/ 746760 h 950212"/>
              <a:gd name="connsiteX24" fmla="*/ 284480 w 518160"/>
              <a:gd name="connsiteY24" fmla="*/ 756920 h 950212"/>
              <a:gd name="connsiteX25" fmla="*/ 238760 w 518160"/>
              <a:gd name="connsiteY25" fmla="*/ 772160 h 950212"/>
              <a:gd name="connsiteX26" fmla="*/ 213360 w 518160"/>
              <a:gd name="connsiteY26" fmla="*/ 782320 h 950212"/>
              <a:gd name="connsiteX27" fmla="*/ 187960 w 518160"/>
              <a:gd name="connsiteY27" fmla="*/ 828040 h 950212"/>
              <a:gd name="connsiteX28" fmla="*/ 162560 w 518160"/>
              <a:gd name="connsiteY28" fmla="*/ 838200 h 950212"/>
              <a:gd name="connsiteX29" fmla="*/ 127000 w 518160"/>
              <a:gd name="connsiteY29" fmla="*/ 873760 h 950212"/>
              <a:gd name="connsiteX30" fmla="*/ 121920 w 518160"/>
              <a:gd name="connsiteY30" fmla="*/ 909320 h 950212"/>
              <a:gd name="connsiteX31" fmla="*/ 86360 w 518160"/>
              <a:gd name="connsiteY31" fmla="*/ 934720 h 950212"/>
              <a:gd name="connsiteX32" fmla="*/ 76200 w 518160"/>
              <a:gd name="connsiteY32" fmla="*/ 949960 h 950212"/>
              <a:gd name="connsiteX33" fmla="*/ 35560 w 518160"/>
              <a:gd name="connsiteY33" fmla="*/ 939800 h 950212"/>
              <a:gd name="connsiteX34" fmla="*/ 15240 w 518160"/>
              <a:gd name="connsiteY34" fmla="*/ 909320 h 950212"/>
              <a:gd name="connsiteX35" fmla="*/ 0 w 518160"/>
              <a:gd name="connsiteY35" fmla="*/ 848360 h 950212"/>
              <a:gd name="connsiteX36" fmla="*/ 10160 w 518160"/>
              <a:gd name="connsiteY36" fmla="*/ 762000 h 950212"/>
              <a:gd name="connsiteX37" fmla="*/ 20320 w 518160"/>
              <a:gd name="connsiteY37" fmla="*/ 736600 h 950212"/>
              <a:gd name="connsiteX38" fmla="*/ 30480 w 518160"/>
              <a:gd name="connsiteY38" fmla="*/ 695960 h 950212"/>
              <a:gd name="connsiteX39" fmla="*/ 35560 w 518160"/>
              <a:gd name="connsiteY39" fmla="*/ 680720 h 950212"/>
              <a:gd name="connsiteX40" fmla="*/ 35560 w 518160"/>
              <a:gd name="connsiteY40" fmla="*/ 665480 h 950212"/>
              <a:gd name="connsiteX41" fmla="*/ 35560 w 518160"/>
              <a:gd name="connsiteY41" fmla="*/ 665480 h 95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18160" h="950212">
                <a:moveTo>
                  <a:pt x="472440" y="0"/>
                </a:moveTo>
                <a:lnTo>
                  <a:pt x="472440" y="0"/>
                </a:lnTo>
                <a:cubicBezTo>
                  <a:pt x="484293" y="10160"/>
                  <a:pt x="498247" y="18289"/>
                  <a:pt x="508000" y="30480"/>
                </a:cubicBezTo>
                <a:cubicBezTo>
                  <a:pt x="512361" y="35932"/>
                  <a:pt x="511565" y="43984"/>
                  <a:pt x="513080" y="50800"/>
                </a:cubicBezTo>
                <a:cubicBezTo>
                  <a:pt x="514953" y="59229"/>
                  <a:pt x="516467" y="67733"/>
                  <a:pt x="518160" y="76200"/>
                </a:cubicBezTo>
                <a:cubicBezTo>
                  <a:pt x="516467" y="99907"/>
                  <a:pt x="518844" y="124263"/>
                  <a:pt x="513080" y="147320"/>
                </a:cubicBezTo>
                <a:cubicBezTo>
                  <a:pt x="511599" y="153243"/>
                  <a:pt x="501654" y="152712"/>
                  <a:pt x="497840" y="157480"/>
                </a:cubicBezTo>
                <a:cubicBezTo>
                  <a:pt x="494495" y="161661"/>
                  <a:pt x="495730" y="168265"/>
                  <a:pt x="492760" y="172720"/>
                </a:cubicBezTo>
                <a:cubicBezTo>
                  <a:pt x="488775" y="178698"/>
                  <a:pt x="481931" y="182289"/>
                  <a:pt x="477520" y="187960"/>
                </a:cubicBezTo>
                <a:cubicBezTo>
                  <a:pt x="470023" y="197599"/>
                  <a:pt x="457200" y="218440"/>
                  <a:pt x="457200" y="218440"/>
                </a:cubicBezTo>
                <a:cubicBezTo>
                  <a:pt x="455507" y="228600"/>
                  <a:pt x="454354" y="238865"/>
                  <a:pt x="452120" y="248920"/>
                </a:cubicBezTo>
                <a:cubicBezTo>
                  <a:pt x="450958" y="254147"/>
                  <a:pt x="447040" y="258805"/>
                  <a:pt x="447040" y="264160"/>
                </a:cubicBezTo>
                <a:cubicBezTo>
                  <a:pt x="447040" y="277993"/>
                  <a:pt x="456500" y="293240"/>
                  <a:pt x="462280" y="304800"/>
                </a:cubicBezTo>
                <a:cubicBezTo>
                  <a:pt x="460587" y="316653"/>
                  <a:pt x="462063" y="329418"/>
                  <a:pt x="457200" y="340360"/>
                </a:cubicBezTo>
                <a:cubicBezTo>
                  <a:pt x="454720" y="345939"/>
                  <a:pt x="446650" y="346611"/>
                  <a:pt x="441960" y="350520"/>
                </a:cubicBezTo>
                <a:cubicBezTo>
                  <a:pt x="417674" y="370758"/>
                  <a:pt x="434724" y="359204"/>
                  <a:pt x="416560" y="381000"/>
                </a:cubicBezTo>
                <a:cubicBezTo>
                  <a:pt x="397457" y="403924"/>
                  <a:pt x="404919" y="387401"/>
                  <a:pt x="391160" y="411480"/>
                </a:cubicBezTo>
                <a:cubicBezTo>
                  <a:pt x="368014" y="451985"/>
                  <a:pt x="374614" y="466523"/>
                  <a:pt x="355600" y="528320"/>
                </a:cubicBezTo>
                <a:cubicBezTo>
                  <a:pt x="351807" y="540646"/>
                  <a:pt x="345440" y="552027"/>
                  <a:pt x="340360" y="563880"/>
                </a:cubicBezTo>
                <a:cubicBezTo>
                  <a:pt x="344876" y="600004"/>
                  <a:pt x="334672" y="601676"/>
                  <a:pt x="360680" y="614680"/>
                </a:cubicBezTo>
                <a:cubicBezTo>
                  <a:pt x="365469" y="617075"/>
                  <a:pt x="370840" y="618067"/>
                  <a:pt x="375920" y="619760"/>
                </a:cubicBezTo>
                <a:cubicBezTo>
                  <a:pt x="379307" y="631613"/>
                  <a:pt x="387441" y="643068"/>
                  <a:pt x="386080" y="655320"/>
                </a:cubicBezTo>
                <a:cubicBezTo>
                  <a:pt x="380929" y="701675"/>
                  <a:pt x="367081" y="716741"/>
                  <a:pt x="330200" y="736600"/>
                </a:cubicBezTo>
                <a:cubicBezTo>
                  <a:pt x="320771" y="741677"/>
                  <a:pt x="309507" y="742410"/>
                  <a:pt x="299720" y="746760"/>
                </a:cubicBezTo>
                <a:cubicBezTo>
                  <a:pt x="294141" y="749240"/>
                  <a:pt x="289941" y="754190"/>
                  <a:pt x="284480" y="756920"/>
                </a:cubicBezTo>
                <a:cubicBezTo>
                  <a:pt x="252680" y="772820"/>
                  <a:pt x="267864" y="762459"/>
                  <a:pt x="238760" y="772160"/>
                </a:cubicBezTo>
                <a:cubicBezTo>
                  <a:pt x="230109" y="775044"/>
                  <a:pt x="221827" y="778933"/>
                  <a:pt x="213360" y="782320"/>
                </a:cubicBezTo>
                <a:cubicBezTo>
                  <a:pt x="208740" y="796181"/>
                  <a:pt x="201397" y="822665"/>
                  <a:pt x="187960" y="828040"/>
                </a:cubicBezTo>
                <a:cubicBezTo>
                  <a:pt x="179493" y="831427"/>
                  <a:pt x="170379" y="833508"/>
                  <a:pt x="162560" y="838200"/>
                </a:cubicBezTo>
                <a:cubicBezTo>
                  <a:pt x="139096" y="852278"/>
                  <a:pt x="139399" y="855161"/>
                  <a:pt x="127000" y="873760"/>
                </a:cubicBezTo>
                <a:cubicBezTo>
                  <a:pt x="125307" y="885613"/>
                  <a:pt x="126367" y="898203"/>
                  <a:pt x="121920" y="909320"/>
                </a:cubicBezTo>
                <a:cubicBezTo>
                  <a:pt x="116771" y="922192"/>
                  <a:pt x="96824" y="929488"/>
                  <a:pt x="86360" y="934720"/>
                </a:cubicBezTo>
                <a:cubicBezTo>
                  <a:pt x="82973" y="939800"/>
                  <a:pt x="82070" y="948283"/>
                  <a:pt x="76200" y="949960"/>
                </a:cubicBezTo>
                <a:cubicBezTo>
                  <a:pt x="69598" y="951846"/>
                  <a:pt x="44077" y="942639"/>
                  <a:pt x="35560" y="939800"/>
                </a:cubicBezTo>
                <a:cubicBezTo>
                  <a:pt x="28787" y="929640"/>
                  <a:pt x="16967" y="921408"/>
                  <a:pt x="15240" y="909320"/>
                </a:cubicBezTo>
                <a:cubicBezTo>
                  <a:pt x="8870" y="864733"/>
                  <a:pt x="14607" y="884877"/>
                  <a:pt x="0" y="848360"/>
                </a:cubicBezTo>
                <a:cubicBezTo>
                  <a:pt x="3387" y="819573"/>
                  <a:pt x="4975" y="790518"/>
                  <a:pt x="10160" y="762000"/>
                </a:cubicBezTo>
                <a:cubicBezTo>
                  <a:pt x="11791" y="753028"/>
                  <a:pt x="17638" y="745316"/>
                  <a:pt x="20320" y="736600"/>
                </a:cubicBezTo>
                <a:cubicBezTo>
                  <a:pt x="24426" y="723254"/>
                  <a:pt x="26064" y="709207"/>
                  <a:pt x="30480" y="695960"/>
                </a:cubicBezTo>
                <a:cubicBezTo>
                  <a:pt x="32173" y="690880"/>
                  <a:pt x="34680" y="686002"/>
                  <a:pt x="35560" y="680720"/>
                </a:cubicBezTo>
                <a:cubicBezTo>
                  <a:pt x="36395" y="675709"/>
                  <a:pt x="35560" y="670560"/>
                  <a:pt x="35560" y="665480"/>
                </a:cubicBezTo>
                <a:lnTo>
                  <a:pt x="35560" y="665480"/>
                </a:ln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0" name="Forma libre: forma 309">
            <a:extLst>
              <a:ext uri="{FF2B5EF4-FFF2-40B4-BE49-F238E27FC236}">
                <a16:creationId xmlns:a16="http://schemas.microsoft.com/office/drawing/2014/main" id="{8BA874CE-1D94-E865-005C-2CD01E7AB2B0}"/>
              </a:ext>
            </a:extLst>
          </p:cNvPr>
          <p:cNvSpPr/>
          <p:nvPr/>
        </p:nvSpPr>
        <p:spPr>
          <a:xfrm>
            <a:off x="9705901" y="4772585"/>
            <a:ext cx="343404" cy="845820"/>
          </a:xfrm>
          <a:custGeom>
            <a:avLst/>
            <a:gdLst>
              <a:gd name="connsiteX0" fmla="*/ 91440 w 343404"/>
              <a:gd name="connsiteY0" fmla="*/ 0 h 845820"/>
              <a:gd name="connsiteX1" fmla="*/ 91440 w 343404"/>
              <a:gd name="connsiteY1" fmla="*/ 0 h 845820"/>
              <a:gd name="connsiteX2" fmla="*/ 68580 w 343404"/>
              <a:gd name="connsiteY2" fmla="*/ 41910 h 845820"/>
              <a:gd name="connsiteX3" fmla="*/ 34290 w 343404"/>
              <a:gd name="connsiteY3" fmla="*/ 87630 h 845820"/>
              <a:gd name="connsiteX4" fmla="*/ 15240 w 343404"/>
              <a:gd name="connsiteY4" fmla="*/ 118110 h 845820"/>
              <a:gd name="connsiteX5" fmla="*/ 11430 w 343404"/>
              <a:gd name="connsiteY5" fmla="*/ 144780 h 845820"/>
              <a:gd name="connsiteX6" fmla="*/ 19050 w 343404"/>
              <a:gd name="connsiteY6" fmla="*/ 198120 h 845820"/>
              <a:gd name="connsiteX7" fmla="*/ 15240 w 343404"/>
              <a:gd name="connsiteY7" fmla="*/ 255270 h 845820"/>
              <a:gd name="connsiteX8" fmla="*/ 3810 w 343404"/>
              <a:gd name="connsiteY8" fmla="*/ 281940 h 845820"/>
              <a:gd name="connsiteX9" fmla="*/ 0 w 343404"/>
              <a:gd name="connsiteY9" fmla="*/ 312420 h 845820"/>
              <a:gd name="connsiteX10" fmla="*/ 49530 w 343404"/>
              <a:gd name="connsiteY10" fmla="*/ 407670 h 845820"/>
              <a:gd name="connsiteX11" fmla="*/ 64770 w 343404"/>
              <a:gd name="connsiteY11" fmla="*/ 430530 h 845820"/>
              <a:gd name="connsiteX12" fmla="*/ 72390 w 343404"/>
              <a:gd name="connsiteY12" fmla="*/ 461010 h 845820"/>
              <a:gd name="connsiteX13" fmla="*/ 83820 w 343404"/>
              <a:gd name="connsiteY13" fmla="*/ 487680 h 845820"/>
              <a:gd name="connsiteX14" fmla="*/ 91440 w 343404"/>
              <a:gd name="connsiteY14" fmla="*/ 609600 h 845820"/>
              <a:gd name="connsiteX15" fmla="*/ 102870 w 343404"/>
              <a:gd name="connsiteY15" fmla="*/ 624840 h 845820"/>
              <a:gd name="connsiteX16" fmla="*/ 137160 w 343404"/>
              <a:gd name="connsiteY16" fmla="*/ 651510 h 845820"/>
              <a:gd name="connsiteX17" fmla="*/ 152400 w 343404"/>
              <a:gd name="connsiteY17" fmla="*/ 681990 h 845820"/>
              <a:gd name="connsiteX18" fmla="*/ 156210 w 343404"/>
              <a:gd name="connsiteY18" fmla="*/ 693420 h 845820"/>
              <a:gd name="connsiteX19" fmla="*/ 179070 w 343404"/>
              <a:gd name="connsiteY19" fmla="*/ 712470 h 845820"/>
              <a:gd name="connsiteX20" fmla="*/ 182880 w 343404"/>
              <a:gd name="connsiteY20" fmla="*/ 723900 h 845820"/>
              <a:gd name="connsiteX21" fmla="*/ 198120 w 343404"/>
              <a:gd name="connsiteY21" fmla="*/ 784860 h 845820"/>
              <a:gd name="connsiteX22" fmla="*/ 224790 w 343404"/>
              <a:gd name="connsiteY22" fmla="*/ 800100 h 845820"/>
              <a:gd name="connsiteX23" fmla="*/ 236220 w 343404"/>
              <a:gd name="connsiteY23" fmla="*/ 815340 h 845820"/>
              <a:gd name="connsiteX24" fmla="*/ 243840 w 343404"/>
              <a:gd name="connsiteY24" fmla="*/ 830580 h 845820"/>
              <a:gd name="connsiteX25" fmla="*/ 262890 w 343404"/>
              <a:gd name="connsiteY25" fmla="*/ 845820 h 845820"/>
              <a:gd name="connsiteX26" fmla="*/ 308610 w 343404"/>
              <a:gd name="connsiteY26" fmla="*/ 842010 h 845820"/>
              <a:gd name="connsiteX27" fmla="*/ 320040 w 343404"/>
              <a:gd name="connsiteY27" fmla="*/ 838200 h 845820"/>
              <a:gd name="connsiteX28" fmla="*/ 327660 w 343404"/>
              <a:gd name="connsiteY28" fmla="*/ 826770 h 845820"/>
              <a:gd name="connsiteX29" fmla="*/ 335280 w 343404"/>
              <a:gd name="connsiteY29" fmla="*/ 811530 h 845820"/>
              <a:gd name="connsiteX30" fmla="*/ 331470 w 343404"/>
              <a:gd name="connsiteY30" fmla="*/ 773430 h 845820"/>
              <a:gd name="connsiteX31" fmla="*/ 323850 w 343404"/>
              <a:gd name="connsiteY31" fmla="*/ 708660 h 845820"/>
              <a:gd name="connsiteX32" fmla="*/ 327660 w 343404"/>
              <a:gd name="connsiteY32" fmla="*/ 659130 h 845820"/>
              <a:gd name="connsiteX33" fmla="*/ 342900 w 343404"/>
              <a:gd name="connsiteY33" fmla="*/ 605790 h 845820"/>
              <a:gd name="connsiteX34" fmla="*/ 342900 w 343404"/>
              <a:gd name="connsiteY34" fmla="*/ 586740 h 845820"/>
              <a:gd name="connsiteX35" fmla="*/ 342900 w 343404"/>
              <a:gd name="connsiteY35" fmla="*/ 586740 h 84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43404" h="845820">
                <a:moveTo>
                  <a:pt x="91440" y="0"/>
                </a:moveTo>
                <a:lnTo>
                  <a:pt x="91440" y="0"/>
                </a:lnTo>
                <a:cubicBezTo>
                  <a:pt x="83820" y="13970"/>
                  <a:pt x="77273" y="28581"/>
                  <a:pt x="68580" y="41910"/>
                </a:cubicBezTo>
                <a:cubicBezTo>
                  <a:pt x="58174" y="57866"/>
                  <a:pt x="45214" y="72024"/>
                  <a:pt x="34290" y="87630"/>
                </a:cubicBezTo>
                <a:cubicBezTo>
                  <a:pt x="27419" y="97445"/>
                  <a:pt x="21590" y="107950"/>
                  <a:pt x="15240" y="118110"/>
                </a:cubicBezTo>
                <a:cubicBezTo>
                  <a:pt x="13970" y="127000"/>
                  <a:pt x="11430" y="135800"/>
                  <a:pt x="11430" y="144780"/>
                </a:cubicBezTo>
                <a:cubicBezTo>
                  <a:pt x="11430" y="154316"/>
                  <a:pt x="17154" y="186745"/>
                  <a:pt x="19050" y="198120"/>
                </a:cubicBezTo>
                <a:cubicBezTo>
                  <a:pt x="17780" y="217170"/>
                  <a:pt x="18655" y="236486"/>
                  <a:pt x="15240" y="255270"/>
                </a:cubicBezTo>
                <a:cubicBezTo>
                  <a:pt x="13510" y="264786"/>
                  <a:pt x="6302" y="272595"/>
                  <a:pt x="3810" y="281940"/>
                </a:cubicBezTo>
                <a:cubicBezTo>
                  <a:pt x="1172" y="291833"/>
                  <a:pt x="1270" y="302260"/>
                  <a:pt x="0" y="312420"/>
                </a:cubicBezTo>
                <a:cubicBezTo>
                  <a:pt x="21976" y="378348"/>
                  <a:pt x="5613" y="343484"/>
                  <a:pt x="49530" y="407670"/>
                </a:cubicBezTo>
                <a:cubicBezTo>
                  <a:pt x="54701" y="415228"/>
                  <a:pt x="64770" y="430530"/>
                  <a:pt x="64770" y="430530"/>
                </a:cubicBezTo>
                <a:cubicBezTo>
                  <a:pt x="67310" y="440690"/>
                  <a:pt x="69078" y="451075"/>
                  <a:pt x="72390" y="461010"/>
                </a:cubicBezTo>
                <a:cubicBezTo>
                  <a:pt x="75449" y="470186"/>
                  <a:pt x="82590" y="478086"/>
                  <a:pt x="83820" y="487680"/>
                </a:cubicBezTo>
                <a:cubicBezTo>
                  <a:pt x="88998" y="528069"/>
                  <a:pt x="85838" y="569268"/>
                  <a:pt x="91440" y="609600"/>
                </a:cubicBezTo>
                <a:cubicBezTo>
                  <a:pt x="92314" y="615890"/>
                  <a:pt x="98189" y="620549"/>
                  <a:pt x="102870" y="624840"/>
                </a:cubicBezTo>
                <a:cubicBezTo>
                  <a:pt x="113544" y="634625"/>
                  <a:pt x="137160" y="651510"/>
                  <a:pt x="137160" y="651510"/>
                </a:cubicBezTo>
                <a:cubicBezTo>
                  <a:pt x="144735" y="681811"/>
                  <a:pt x="135130" y="651767"/>
                  <a:pt x="152400" y="681990"/>
                </a:cubicBezTo>
                <a:cubicBezTo>
                  <a:pt x="154393" y="685477"/>
                  <a:pt x="153982" y="690078"/>
                  <a:pt x="156210" y="693420"/>
                </a:cubicBezTo>
                <a:cubicBezTo>
                  <a:pt x="162077" y="702221"/>
                  <a:pt x="170636" y="706847"/>
                  <a:pt x="179070" y="712470"/>
                </a:cubicBezTo>
                <a:cubicBezTo>
                  <a:pt x="180340" y="716280"/>
                  <a:pt x="181858" y="720016"/>
                  <a:pt x="182880" y="723900"/>
                </a:cubicBezTo>
                <a:cubicBezTo>
                  <a:pt x="188210" y="744156"/>
                  <a:pt x="180692" y="773242"/>
                  <a:pt x="198120" y="784860"/>
                </a:cubicBezTo>
                <a:cubicBezTo>
                  <a:pt x="214276" y="795630"/>
                  <a:pt x="205454" y="790432"/>
                  <a:pt x="224790" y="800100"/>
                </a:cubicBezTo>
                <a:cubicBezTo>
                  <a:pt x="228600" y="805180"/>
                  <a:pt x="232855" y="809955"/>
                  <a:pt x="236220" y="815340"/>
                </a:cubicBezTo>
                <a:cubicBezTo>
                  <a:pt x="239230" y="820156"/>
                  <a:pt x="240100" y="826306"/>
                  <a:pt x="243840" y="830580"/>
                </a:cubicBezTo>
                <a:cubicBezTo>
                  <a:pt x="249195" y="836700"/>
                  <a:pt x="256540" y="840740"/>
                  <a:pt x="262890" y="845820"/>
                </a:cubicBezTo>
                <a:cubicBezTo>
                  <a:pt x="278130" y="844550"/>
                  <a:pt x="293451" y="844031"/>
                  <a:pt x="308610" y="842010"/>
                </a:cubicBezTo>
                <a:cubicBezTo>
                  <a:pt x="312591" y="841479"/>
                  <a:pt x="316904" y="840709"/>
                  <a:pt x="320040" y="838200"/>
                </a:cubicBezTo>
                <a:cubicBezTo>
                  <a:pt x="323616" y="835339"/>
                  <a:pt x="325388" y="830746"/>
                  <a:pt x="327660" y="826770"/>
                </a:cubicBezTo>
                <a:cubicBezTo>
                  <a:pt x="330478" y="821839"/>
                  <a:pt x="332740" y="816610"/>
                  <a:pt x="335280" y="811530"/>
                </a:cubicBezTo>
                <a:cubicBezTo>
                  <a:pt x="334010" y="798830"/>
                  <a:pt x="332879" y="786115"/>
                  <a:pt x="331470" y="773430"/>
                </a:cubicBezTo>
                <a:cubicBezTo>
                  <a:pt x="329069" y="751824"/>
                  <a:pt x="324574" y="730387"/>
                  <a:pt x="323850" y="708660"/>
                </a:cubicBezTo>
                <a:cubicBezTo>
                  <a:pt x="323298" y="692110"/>
                  <a:pt x="325318" y="675522"/>
                  <a:pt x="327660" y="659130"/>
                </a:cubicBezTo>
                <a:cubicBezTo>
                  <a:pt x="341847" y="559819"/>
                  <a:pt x="328425" y="685400"/>
                  <a:pt x="342900" y="605790"/>
                </a:cubicBezTo>
                <a:cubicBezTo>
                  <a:pt x="344036" y="599542"/>
                  <a:pt x="342900" y="593090"/>
                  <a:pt x="342900" y="586740"/>
                </a:cubicBezTo>
                <a:lnTo>
                  <a:pt x="342900" y="586740"/>
                </a:lnTo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311" name="Grupo 310">
            <a:extLst>
              <a:ext uri="{FF2B5EF4-FFF2-40B4-BE49-F238E27FC236}">
                <a16:creationId xmlns:a16="http://schemas.microsoft.com/office/drawing/2014/main" id="{40992B73-309C-7410-A38E-F96D03260E1B}"/>
              </a:ext>
            </a:extLst>
          </p:cNvPr>
          <p:cNvGrpSpPr/>
          <p:nvPr/>
        </p:nvGrpSpPr>
        <p:grpSpPr>
          <a:xfrm>
            <a:off x="8754635" y="3690006"/>
            <a:ext cx="1484801" cy="1215854"/>
            <a:chOff x="8733754" y="3622771"/>
            <a:chExt cx="1484801" cy="1215854"/>
          </a:xfrm>
        </p:grpSpPr>
        <p:sp>
          <p:nvSpPr>
            <p:cNvPr id="316" name="Elipse 315">
              <a:extLst>
                <a:ext uri="{FF2B5EF4-FFF2-40B4-BE49-F238E27FC236}">
                  <a16:creationId xmlns:a16="http://schemas.microsoft.com/office/drawing/2014/main" id="{DCBC10F4-2858-0B5D-E5AE-C78A7F835940}"/>
                </a:ext>
              </a:extLst>
            </p:cNvPr>
            <p:cNvSpPr/>
            <p:nvPr/>
          </p:nvSpPr>
          <p:spPr>
            <a:xfrm>
              <a:off x="8876028" y="3906643"/>
              <a:ext cx="1200714" cy="9319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17" name="Forma libre: forma 316">
              <a:extLst>
                <a:ext uri="{FF2B5EF4-FFF2-40B4-BE49-F238E27FC236}">
                  <a16:creationId xmlns:a16="http://schemas.microsoft.com/office/drawing/2014/main" id="{32514956-AF17-152C-7056-E0F5A3FFDF84}"/>
                </a:ext>
              </a:extLst>
            </p:cNvPr>
            <p:cNvSpPr/>
            <p:nvPr/>
          </p:nvSpPr>
          <p:spPr>
            <a:xfrm>
              <a:off x="9268650" y="3892823"/>
              <a:ext cx="808092" cy="680617"/>
            </a:xfrm>
            <a:custGeom>
              <a:avLst/>
              <a:gdLst>
                <a:gd name="connsiteX0" fmla="*/ 67165 w 786544"/>
                <a:gd name="connsiteY0" fmla="*/ 0 h 530352"/>
                <a:gd name="connsiteX1" fmla="*/ 67165 w 786544"/>
                <a:gd name="connsiteY1" fmla="*/ 0 h 530352"/>
                <a:gd name="connsiteX2" fmla="*/ 36685 w 786544"/>
                <a:gd name="connsiteY2" fmla="*/ 85344 h 530352"/>
                <a:gd name="connsiteX3" fmla="*/ 30589 w 786544"/>
                <a:gd name="connsiteY3" fmla="*/ 103632 h 530352"/>
                <a:gd name="connsiteX4" fmla="*/ 6205 w 786544"/>
                <a:gd name="connsiteY4" fmla="*/ 134112 h 530352"/>
                <a:gd name="connsiteX5" fmla="*/ 109 w 786544"/>
                <a:gd name="connsiteY5" fmla="*/ 152400 h 530352"/>
                <a:gd name="connsiteX6" fmla="*/ 61069 w 786544"/>
                <a:gd name="connsiteY6" fmla="*/ 182880 h 530352"/>
                <a:gd name="connsiteX7" fmla="*/ 79357 w 786544"/>
                <a:gd name="connsiteY7" fmla="*/ 207264 h 530352"/>
                <a:gd name="connsiteX8" fmla="*/ 85453 w 786544"/>
                <a:gd name="connsiteY8" fmla="*/ 280416 h 530352"/>
                <a:gd name="connsiteX9" fmla="*/ 128125 w 786544"/>
                <a:gd name="connsiteY9" fmla="*/ 292608 h 530352"/>
                <a:gd name="connsiteX10" fmla="*/ 170797 w 786544"/>
                <a:gd name="connsiteY10" fmla="*/ 298704 h 530352"/>
                <a:gd name="connsiteX11" fmla="*/ 195181 w 786544"/>
                <a:gd name="connsiteY11" fmla="*/ 304800 h 530352"/>
                <a:gd name="connsiteX12" fmla="*/ 207373 w 786544"/>
                <a:gd name="connsiteY12" fmla="*/ 323088 h 530352"/>
                <a:gd name="connsiteX13" fmla="*/ 225661 w 786544"/>
                <a:gd name="connsiteY13" fmla="*/ 329184 h 530352"/>
                <a:gd name="connsiteX14" fmla="*/ 219565 w 786544"/>
                <a:gd name="connsiteY14" fmla="*/ 365760 h 530352"/>
                <a:gd name="connsiteX15" fmla="*/ 243949 w 786544"/>
                <a:gd name="connsiteY15" fmla="*/ 420624 h 530352"/>
                <a:gd name="connsiteX16" fmla="*/ 274429 w 786544"/>
                <a:gd name="connsiteY16" fmla="*/ 438912 h 530352"/>
                <a:gd name="connsiteX17" fmla="*/ 298813 w 786544"/>
                <a:gd name="connsiteY17" fmla="*/ 457200 h 530352"/>
                <a:gd name="connsiteX18" fmla="*/ 335389 w 786544"/>
                <a:gd name="connsiteY18" fmla="*/ 505968 h 530352"/>
                <a:gd name="connsiteX19" fmla="*/ 371965 w 786544"/>
                <a:gd name="connsiteY19" fmla="*/ 530352 h 530352"/>
                <a:gd name="connsiteX20" fmla="*/ 451213 w 786544"/>
                <a:gd name="connsiteY20" fmla="*/ 518160 h 530352"/>
                <a:gd name="connsiteX21" fmla="*/ 463405 w 786544"/>
                <a:gd name="connsiteY21" fmla="*/ 493776 h 530352"/>
                <a:gd name="connsiteX22" fmla="*/ 536557 w 786544"/>
                <a:gd name="connsiteY22" fmla="*/ 475488 h 530352"/>
                <a:gd name="connsiteX23" fmla="*/ 615805 w 786544"/>
                <a:gd name="connsiteY23" fmla="*/ 487680 h 530352"/>
                <a:gd name="connsiteX24" fmla="*/ 731629 w 786544"/>
                <a:gd name="connsiteY24" fmla="*/ 475488 h 530352"/>
                <a:gd name="connsiteX25" fmla="*/ 786493 w 786544"/>
                <a:gd name="connsiteY25" fmla="*/ 445008 h 530352"/>
                <a:gd name="connsiteX26" fmla="*/ 786493 w 786544"/>
                <a:gd name="connsiteY26" fmla="*/ 44500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86544" h="530352">
                  <a:moveTo>
                    <a:pt x="67165" y="0"/>
                  </a:moveTo>
                  <a:lnTo>
                    <a:pt x="67165" y="0"/>
                  </a:lnTo>
                  <a:cubicBezTo>
                    <a:pt x="28371" y="116381"/>
                    <a:pt x="65712" y="7938"/>
                    <a:pt x="36685" y="85344"/>
                  </a:cubicBezTo>
                  <a:cubicBezTo>
                    <a:pt x="34429" y="91361"/>
                    <a:pt x="33995" y="98183"/>
                    <a:pt x="30589" y="103632"/>
                  </a:cubicBezTo>
                  <a:cubicBezTo>
                    <a:pt x="23693" y="114665"/>
                    <a:pt x="14333" y="123952"/>
                    <a:pt x="6205" y="134112"/>
                  </a:cubicBezTo>
                  <a:cubicBezTo>
                    <a:pt x="4173" y="140208"/>
                    <a:pt x="-800" y="146039"/>
                    <a:pt x="109" y="152400"/>
                  </a:cubicBezTo>
                  <a:cubicBezTo>
                    <a:pt x="5432" y="189663"/>
                    <a:pt x="28875" y="178856"/>
                    <a:pt x="61069" y="182880"/>
                  </a:cubicBezTo>
                  <a:cubicBezTo>
                    <a:pt x="67165" y="191008"/>
                    <a:pt x="76893" y="197407"/>
                    <a:pt x="79357" y="207264"/>
                  </a:cubicBezTo>
                  <a:cubicBezTo>
                    <a:pt x="85291" y="231002"/>
                    <a:pt x="73313" y="259171"/>
                    <a:pt x="85453" y="280416"/>
                  </a:cubicBezTo>
                  <a:cubicBezTo>
                    <a:pt x="92792" y="293260"/>
                    <a:pt x="113660" y="289508"/>
                    <a:pt x="128125" y="292608"/>
                  </a:cubicBezTo>
                  <a:cubicBezTo>
                    <a:pt x="142174" y="295619"/>
                    <a:pt x="156660" y="296134"/>
                    <a:pt x="170797" y="298704"/>
                  </a:cubicBezTo>
                  <a:cubicBezTo>
                    <a:pt x="179040" y="300203"/>
                    <a:pt x="187053" y="302768"/>
                    <a:pt x="195181" y="304800"/>
                  </a:cubicBezTo>
                  <a:cubicBezTo>
                    <a:pt x="199245" y="310896"/>
                    <a:pt x="201652" y="318511"/>
                    <a:pt x="207373" y="323088"/>
                  </a:cubicBezTo>
                  <a:cubicBezTo>
                    <a:pt x="212391" y="327102"/>
                    <a:pt x="223896" y="323005"/>
                    <a:pt x="225661" y="329184"/>
                  </a:cubicBezTo>
                  <a:cubicBezTo>
                    <a:pt x="229057" y="341069"/>
                    <a:pt x="221597" y="353568"/>
                    <a:pt x="219565" y="365760"/>
                  </a:cubicBezTo>
                  <a:cubicBezTo>
                    <a:pt x="227693" y="384048"/>
                    <a:pt x="231941" y="404614"/>
                    <a:pt x="243949" y="420624"/>
                  </a:cubicBezTo>
                  <a:cubicBezTo>
                    <a:pt x="251058" y="430103"/>
                    <a:pt x="264570" y="432340"/>
                    <a:pt x="274429" y="438912"/>
                  </a:cubicBezTo>
                  <a:cubicBezTo>
                    <a:pt x="282883" y="444548"/>
                    <a:pt x="290685" y="451104"/>
                    <a:pt x="298813" y="457200"/>
                  </a:cubicBezTo>
                  <a:cubicBezTo>
                    <a:pt x="307535" y="492088"/>
                    <a:pt x="299189" y="479641"/>
                    <a:pt x="335389" y="505968"/>
                  </a:cubicBezTo>
                  <a:cubicBezTo>
                    <a:pt x="347239" y="514586"/>
                    <a:pt x="371965" y="530352"/>
                    <a:pt x="371965" y="530352"/>
                  </a:cubicBezTo>
                  <a:cubicBezTo>
                    <a:pt x="398381" y="526288"/>
                    <a:pt x="426398" y="528086"/>
                    <a:pt x="451213" y="518160"/>
                  </a:cubicBezTo>
                  <a:cubicBezTo>
                    <a:pt x="459650" y="514785"/>
                    <a:pt x="457587" y="500757"/>
                    <a:pt x="463405" y="493776"/>
                  </a:cubicBezTo>
                  <a:cubicBezTo>
                    <a:pt x="480547" y="473206"/>
                    <a:pt x="515741" y="477801"/>
                    <a:pt x="536557" y="475488"/>
                  </a:cubicBezTo>
                  <a:cubicBezTo>
                    <a:pt x="562973" y="479552"/>
                    <a:pt x="589095" y="486726"/>
                    <a:pt x="615805" y="487680"/>
                  </a:cubicBezTo>
                  <a:cubicBezTo>
                    <a:pt x="652762" y="489000"/>
                    <a:pt x="694845" y="486806"/>
                    <a:pt x="731629" y="475488"/>
                  </a:cubicBezTo>
                  <a:cubicBezTo>
                    <a:pt x="790348" y="457420"/>
                    <a:pt x="786493" y="476160"/>
                    <a:pt x="786493" y="445008"/>
                  </a:cubicBezTo>
                  <a:lnTo>
                    <a:pt x="786493" y="445008"/>
                  </a:lnTo>
                </a:path>
              </a:pathLst>
            </a:cu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18" name="Círculo parcial 317">
              <a:extLst>
                <a:ext uri="{FF2B5EF4-FFF2-40B4-BE49-F238E27FC236}">
                  <a16:creationId xmlns:a16="http://schemas.microsoft.com/office/drawing/2014/main" id="{DB37BDDC-ACC1-6508-2B25-E72E8B48CB90}"/>
                </a:ext>
              </a:extLst>
            </p:cNvPr>
            <p:cNvSpPr/>
            <p:nvPr/>
          </p:nvSpPr>
          <p:spPr>
            <a:xfrm>
              <a:off x="8883945" y="3892824"/>
              <a:ext cx="1200714" cy="931982"/>
            </a:xfrm>
            <a:prstGeom prst="pie">
              <a:avLst>
                <a:gd name="adj1" fmla="val 15020128"/>
                <a:gd name="adj2" fmla="val 685780"/>
              </a:avLst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319" name="Elipse 318">
              <a:extLst>
                <a:ext uri="{FF2B5EF4-FFF2-40B4-BE49-F238E27FC236}">
                  <a16:creationId xmlns:a16="http://schemas.microsoft.com/office/drawing/2014/main" id="{D6BB28FE-6689-ECD4-0048-7B4B1E8153B5}"/>
                </a:ext>
              </a:extLst>
            </p:cNvPr>
            <p:cNvSpPr/>
            <p:nvPr/>
          </p:nvSpPr>
          <p:spPr>
            <a:xfrm>
              <a:off x="8882812" y="3906643"/>
              <a:ext cx="1200714" cy="9319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320" name="Grupo 319">
              <a:extLst>
                <a:ext uri="{FF2B5EF4-FFF2-40B4-BE49-F238E27FC236}">
                  <a16:creationId xmlns:a16="http://schemas.microsoft.com/office/drawing/2014/main" id="{A066C1A6-D264-339D-7A15-00F9E1867D15}"/>
                </a:ext>
              </a:extLst>
            </p:cNvPr>
            <p:cNvGrpSpPr/>
            <p:nvPr/>
          </p:nvGrpSpPr>
          <p:grpSpPr>
            <a:xfrm>
              <a:off x="9594531" y="3622771"/>
              <a:ext cx="624024" cy="540107"/>
              <a:chOff x="9902697" y="1300004"/>
              <a:chExt cx="624024" cy="540107"/>
            </a:xfrm>
          </p:grpSpPr>
          <p:sp>
            <p:nvSpPr>
              <p:cNvPr id="380" name="Triángulo isósceles 379">
                <a:extLst>
                  <a:ext uri="{FF2B5EF4-FFF2-40B4-BE49-F238E27FC236}">
                    <a16:creationId xmlns:a16="http://schemas.microsoft.com/office/drawing/2014/main" id="{C7A42D00-4A27-93F5-0C1A-8A51A63FE900}"/>
                  </a:ext>
                </a:extLst>
              </p:cNvPr>
              <p:cNvSpPr/>
              <p:nvPr/>
            </p:nvSpPr>
            <p:spPr>
              <a:xfrm rot="1913174">
                <a:off x="9902697" y="1300004"/>
                <a:ext cx="624024" cy="540107"/>
              </a:xfrm>
              <a:prstGeom prst="triangle">
                <a:avLst/>
              </a:pr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81" name="Triángulo isósceles 380">
                <a:extLst>
                  <a:ext uri="{FF2B5EF4-FFF2-40B4-BE49-F238E27FC236}">
                    <a16:creationId xmlns:a16="http://schemas.microsoft.com/office/drawing/2014/main" id="{1F2E957B-358F-AD25-3A85-8FA002BCE684}"/>
                  </a:ext>
                </a:extLst>
              </p:cNvPr>
              <p:cNvSpPr/>
              <p:nvPr/>
            </p:nvSpPr>
            <p:spPr>
              <a:xfrm rot="1913174">
                <a:off x="9979495" y="1372591"/>
                <a:ext cx="455177" cy="413361"/>
              </a:xfrm>
              <a:prstGeom prst="triangl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321" name="Elipse 320">
              <a:extLst>
                <a:ext uri="{FF2B5EF4-FFF2-40B4-BE49-F238E27FC236}">
                  <a16:creationId xmlns:a16="http://schemas.microsoft.com/office/drawing/2014/main" id="{344B11C7-2201-123F-D2A4-1000E0FA6736}"/>
                </a:ext>
              </a:extLst>
            </p:cNvPr>
            <p:cNvSpPr/>
            <p:nvPr/>
          </p:nvSpPr>
          <p:spPr>
            <a:xfrm>
              <a:off x="9707625" y="4208509"/>
              <a:ext cx="170688" cy="17068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324" name="Elipse 323">
              <a:extLst>
                <a:ext uri="{FF2B5EF4-FFF2-40B4-BE49-F238E27FC236}">
                  <a16:creationId xmlns:a16="http://schemas.microsoft.com/office/drawing/2014/main" id="{C36C315E-A94C-A18A-5265-842ED46E0D80}"/>
                </a:ext>
              </a:extLst>
            </p:cNvPr>
            <p:cNvSpPr/>
            <p:nvPr/>
          </p:nvSpPr>
          <p:spPr>
            <a:xfrm>
              <a:off x="9108787" y="4208509"/>
              <a:ext cx="170688" cy="17068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25" name="Arco de bloque 324">
              <a:extLst>
                <a:ext uri="{FF2B5EF4-FFF2-40B4-BE49-F238E27FC236}">
                  <a16:creationId xmlns:a16="http://schemas.microsoft.com/office/drawing/2014/main" id="{E073CBA5-5E0A-A3A9-13CA-95F080AF4C0A}"/>
                </a:ext>
              </a:extLst>
            </p:cNvPr>
            <p:cNvSpPr/>
            <p:nvPr/>
          </p:nvSpPr>
          <p:spPr>
            <a:xfrm rot="10800000">
              <a:off x="9282385" y="4308153"/>
              <a:ext cx="249936" cy="268464"/>
            </a:xfrm>
            <a:prstGeom prst="blockArc">
              <a:avLst>
                <a:gd name="adj1" fmla="val 8572988"/>
                <a:gd name="adj2" fmla="val 21029594"/>
                <a:gd name="adj3" fmla="val 17697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  <p:grpSp>
          <p:nvGrpSpPr>
            <p:cNvPr id="327" name="Grupo 326">
              <a:extLst>
                <a:ext uri="{FF2B5EF4-FFF2-40B4-BE49-F238E27FC236}">
                  <a16:creationId xmlns:a16="http://schemas.microsoft.com/office/drawing/2014/main" id="{D093F96B-BA8A-29D2-B5CA-B13954BF98D8}"/>
                </a:ext>
              </a:extLst>
            </p:cNvPr>
            <p:cNvGrpSpPr/>
            <p:nvPr/>
          </p:nvGrpSpPr>
          <p:grpSpPr>
            <a:xfrm flipH="1">
              <a:off x="8733754" y="3622771"/>
              <a:ext cx="624024" cy="540107"/>
              <a:chOff x="9902697" y="1300004"/>
              <a:chExt cx="624024" cy="540107"/>
            </a:xfrm>
          </p:grpSpPr>
          <p:sp>
            <p:nvSpPr>
              <p:cNvPr id="376" name="Triángulo isósceles 375">
                <a:extLst>
                  <a:ext uri="{FF2B5EF4-FFF2-40B4-BE49-F238E27FC236}">
                    <a16:creationId xmlns:a16="http://schemas.microsoft.com/office/drawing/2014/main" id="{2724DF14-4071-5699-5C38-757BF202446A}"/>
                  </a:ext>
                </a:extLst>
              </p:cNvPr>
              <p:cNvSpPr/>
              <p:nvPr/>
            </p:nvSpPr>
            <p:spPr>
              <a:xfrm rot="1913174">
                <a:off x="9902697" y="1300004"/>
                <a:ext cx="624024" cy="54010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79" name="Triángulo isósceles 378">
                <a:extLst>
                  <a:ext uri="{FF2B5EF4-FFF2-40B4-BE49-F238E27FC236}">
                    <a16:creationId xmlns:a16="http://schemas.microsoft.com/office/drawing/2014/main" id="{42479B97-FA49-7F8F-95BD-15DCD688754E}"/>
                  </a:ext>
                </a:extLst>
              </p:cNvPr>
              <p:cNvSpPr/>
              <p:nvPr/>
            </p:nvSpPr>
            <p:spPr>
              <a:xfrm rot="1913174">
                <a:off x="9979495" y="1372591"/>
                <a:ext cx="455177" cy="413361"/>
              </a:xfrm>
              <a:prstGeom prst="triangl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329" name="Grupo 328">
              <a:extLst>
                <a:ext uri="{FF2B5EF4-FFF2-40B4-BE49-F238E27FC236}">
                  <a16:creationId xmlns:a16="http://schemas.microsoft.com/office/drawing/2014/main" id="{76A809D9-D1EB-B623-9680-AC3D228626FC}"/>
                </a:ext>
              </a:extLst>
            </p:cNvPr>
            <p:cNvGrpSpPr/>
            <p:nvPr/>
          </p:nvGrpSpPr>
          <p:grpSpPr>
            <a:xfrm rot="19653232">
              <a:off x="8876539" y="3898263"/>
              <a:ext cx="598755" cy="247369"/>
              <a:chOff x="10563128" y="740183"/>
              <a:chExt cx="740095" cy="305762"/>
            </a:xfrm>
          </p:grpSpPr>
          <p:sp>
            <p:nvSpPr>
              <p:cNvPr id="355" name="Triángulo isósceles 354">
                <a:extLst>
                  <a:ext uri="{FF2B5EF4-FFF2-40B4-BE49-F238E27FC236}">
                    <a16:creationId xmlns:a16="http://schemas.microsoft.com/office/drawing/2014/main" id="{06AECF8E-4325-71BD-F0A8-BEFA358EC5D0}"/>
                  </a:ext>
                </a:extLst>
              </p:cNvPr>
              <p:cNvSpPr/>
              <p:nvPr/>
            </p:nvSpPr>
            <p:spPr>
              <a:xfrm rot="16200000">
                <a:off x="10965319" y="708040"/>
                <a:ext cx="305762" cy="370047"/>
              </a:xfrm>
              <a:prstGeom prst="triangle">
                <a:avLst/>
              </a:prstGeom>
              <a:solidFill>
                <a:srgbClr val="FF00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74" name="Triángulo isósceles 373">
                <a:extLst>
                  <a:ext uri="{FF2B5EF4-FFF2-40B4-BE49-F238E27FC236}">
                    <a16:creationId xmlns:a16="http://schemas.microsoft.com/office/drawing/2014/main" id="{320FB6DF-4989-144D-5B02-8D8BAD2A0826}"/>
                  </a:ext>
                </a:extLst>
              </p:cNvPr>
              <p:cNvSpPr/>
              <p:nvPr/>
            </p:nvSpPr>
            <p:spPr>
              <a:xfrm rot="5400000" flipH="1">
                <a:off x="10595271" y="708040"/>
                <a:ext cx="305762" cy="370047"/>
              </a:xfrm>
              <a:prstGeom prst="triangle">
                <a:avLst/>
              </a:prstGeom>
              <a:solidFill>
                <a:srgbClr val="FF00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75" name="Elipse 374">
                <a:extLst>
                  <a:ext uri="{FF2B5EF4-FFF2-40B4-BE49-F238E27FC236}">
                    <a16:creationId xmlns:a16="http://schemas.microsoft.com/office/drawing/2014/main" id="{1F458D10-9A08-2AE7-2F13-2BD839FC61C1}"/>
                  </a:ext>
                </a:extLst>
              </p:cNvPr>
              <p:cNvSpPr/>
              <p:nvPr/>
            </p:nvSpPr>
            <p:spPr>
              <a:xfrm>
                <a:off x="10820400" y="780288"/>
                <a:ext cx="225552" cy="225552"/>
              </a:xfrm>
              <a:prstGeom prst="ellipse">
                <a:avLst/>
              </a:prstGeom>
              <a:solidFill>
                <a:srgbClr val="FF00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330" name="Arco de bloque 329">
              <a:extLst>
                <a:ext uri="{FF2B5EF4-FFF2-40B4-BE49-F238E27FC236}">
                  <a16:creationId xmlns:a16="http://schemas.microsoft.com/office/drawing/2014/main" id="{11BEDBBE-2B5F-F138-72E8-F9D5B97DF04B}"/>
                </a:ext>
              </a:extLst>
            </p:cNvPr>
            <p:cNvSpPr/>
            <p:nvPr/>
          </p:nvSpPr>
          <p:spPr>
            <a:xfrm rot="10800000" flipH="1">
              <a:off x="9486880" y="4308153"/>
              <a:ext cx="249936" cy="268464"/>
            </a:xfrm>
            <a:prstGeom prst="blockArc">
              <a:avLst>
                <a:gd name="adj1" fmla="val 8592896"/>
                <a:gd name="adj2" fmla="val 21055196"/>
                <a:gd name="adj3" fmla="val 16192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  <p:grpSp>
          <p:nvGrpSpPr>
            <p:cNvPr id="345" name="Grupo 344">
              <a:extLst>
                <a:ext uri="{FF2B5EF4-FFF2-40B4-BE49-F238E27FC236}">
                  <a16:creationId xmlns:a16="http://schemas.microsoft.com/office/drawing/2014/main" id="{9369F76F-40E4-AF88-39EE-9F2E8EC6AEDE}"/>
                </a:ext>
              </a:extLst>
            </p:cNvPr>
            <p:cNvGrpSpPr/>
            <p:nvPr/>
          </p:nvGrpSpPr>
          <p:grpSpPr>
            <a:xfrm>
              <a:off x="9520280" y="4367352"/>
              <a:ext cx="396561" cy="93507"/>
              <a:chOff x="9545589" y="1024951"/>
              <a:chExt cx="728058" cy="64038"/>
            </a:xfrm>
          </p:grpSpPr>
          <p:cxnSp>
            <p:nvCxnSpPr>
              <p:cNvPr id="352" name="Conector recto 351">
                <a:extLst>
                  <a:ext uri="{FF2B5EF4-FFF2-40B4-BE49-F238E27FC236}">
                    <a16:creationId xmlns:a16="http://schemas.microsoft.com/office/drawing/2014/main" id="{DB86F923-5779-A30A-BF5F-DE1C825F40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52892" y="1024951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Conector recto 352">
                <a:extLst>
                  <a:ext uri="{FF2B5EF4-FFF2-40B4-BE49-F238E27FC236}">
                    <a16:creationId xmlns:a16="http://schemas.microsoft.com/office/drawing/2014/main" id="{88AFA2E8-7B32-E554-04BC-703D18C950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45589" y="1062084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Conector recto 353">
                <a:extLst>
                  <a:ext uri="{FF2B5EF4-FFF2-40B4-BE49-F238E27FC236}">
                    <a16:creationId xmlns:a16="http://schemas.microsoft.com/office/drawing/2014/main" id="{EB066720-C9A8-599B-988C-4A5BAF2759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64705" y="1061408"/>
                <a:ext cx="7089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6" name="Grupo 345">
              <a:extLst>
                <a:ext uri="{FF2B5EF4-FFF2-40B4-BE49-F238E27FC236}">
                  <a16:creationId xmlns:a16="http://schemas.microsoft.com/office/drawing/2014/main" id="{51392ECF-E36C-F546-D735-17AEBBB07A19}"/>
                </a:ext>
              </a:extLst>
            </p:cNvPr>
            <p:cNvGrpSpPr/>
            <p:nvPr/>
          </p:nvGrpSpPr>
          <p:grpSpPr>
            <a:xfrm flipH="1">
              <a:off x="9091845" y="4366053"/>
              <a:ext cx="396561" cy="93507"/>
              <a:chOff x="9545589" y="1024951"/>
              <a:chExt cx="728058" cy="64038"/>
            </a:xfrm>
          </p:grpSpPr>
          <p:cxnSp>
            <p:nvCxnSpPr>
              <p:cNvPr id="349" name="Conector recto 348">
                <a:extLst>
                  <a:ext uri="{FF2B5EF4-FFF2-40B4-BE49-F238E27FC236}">
                    <a16:creationId xmlns:a16="http://schemas.microsoft.com/office/drawing/2014/main" id="{A7E384CD-AA48-59CC-7AE3-7F9914AF26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52892" y="1024951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Conector recto 349">
                <a:extLst>
                  <a:ext uri="{FF2B5EF4-FFF2-40B4-BE49-F238E27FC236}">
                    <a16:creationId xmlns:a16="http://schemas.microsoft.com/office/drawing/2014/main" id="{75907032-1A06-BC24-DC55-BC3584BDCC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45589" y="1062084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Conector recto 350">
                <a:extLst>
                  <a:ext uri="{FF2B5EF4-FFF2-40B4-BE49-F238E27FC236}">
                    <a16:creationId xmlns:a16="http://schemas.microsoft.com/office/drawing/2014/main" id="{222C8442-51B4-D4C4-1077-A778330456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64705" y="1061408"/>
                <a:ext cx="7089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7" name="Corazón 346">
              <a:extLst>
                <a:ext uri="{FF2B5EF4-FFF2-40B4-BE49-F238E27FC236}">
                  <a16:creationId xmlns:a16="http://schemas.microsoft.com/office/drawing/2014/main" id="{ACE8259C-9F86-0CBD-82D0-F0E7010A6FF7}"/>
                </a:ext>
              </a:extLst>
            </p:cNvPr>
            <p:cNvSpPr/>
            <p:nvPr/>
          </p:nvSpPr>
          <p:spPr>
            <a:xfrm>
              <a:off x="9445890" y="4358815"/>
              <a:ext cx="107620" cy="107620"/>
            </a:xfrm>
            <a:prstGeom prst="heart">
              <a:avLst/>
            </a:prstGeom>
            <a:solidFill>
              <a:srgbClr val="FF00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312" name="Arco de bloque 311">
            <a:extLst>
              <a:ext uri="{FF2B5EF4-FFF2-40B4-BE49-F238E27FC236}">
                <a16:creationId xmlns:a16="http://schemas.microsoft.com/office/drawing/2014/main" id="{FF03D6C7-51DF-3EDD-8ADE-66566FE4B17A}"/>
              </a:ext>
            </a:extLst>
          </p:cNvPr>
          <p:cNvSpPr/>
          <p:nvPr/>
        </p:nvSpPr>
        <p:spPr>
          <a:xfrm rot="10800000">
            <a:off x="9094216" y="4635686"/>
            <a:ext cx="827089" cy="319501"/>
          </a:xfrm>
          <a:prstGeom prst="blockArc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313" name="Elipse 312">
            <a:extLst>
              <a:ext uri="{FF2B5EF4-FFF2-40B4-BE49-F238E27FC236}">
                <a16:creationId xmlns:a16="http://schemas.microsoft.com/office/drawing/2014/main" id="{8F8A362B-C220-BFBA-081F-B57C79F1C419}"/>
              </a:ext>
            </a:extLst>
          </p:cNvPr>
          <p:cNvSpPr/>
          <p:nvPr/>
        </p:nvSpPr>
        <p:spPr>
          <a:xfrm>
            <a:off x="9401081" y="4913530"/>
            <a:ext cx="234290" cy="23429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398" name="Grupo 397">
            <a:extLst>
              <a:ext uri="{FF2B5EF4-FFF2-40B4-BE49-F238E27FC236}">
                <a16:creationId xmlns:a16="http://schemas.microsoft.com/office/drawing/2014/main" id="{E6DF1B15-CBF9-D691-5845-4B4785BDC009}"/>
              </a:ext>
            </a:extLst>
          </p:cNvPr>
          <p:cNvGrpSpPr/>
          <p:nvPr/>
        </p:nvGrpSpPr>
        <p:grpSpPr>
          <a:xfrm>
            <a:off x="8640554" y="4768030"/>
            <a:ext cx="1746938" cy="1018423"/>
            <a:chOff x="11239951" y="4556441"/>
            <a:chExt cx="1746938" cy="1139220"/>
          </a:xfrm>
        </p:grpSpPr>
        <p:sp>
          <p:nvSpPr>
            <p:cNvPr id="314" name="Cinta: curvada e inclinada hacia abajo 313">
              <a:extLst>
                <a:ext uri="{FF2B5EF4-FFF2-40B4-BE49-F238E27FC236}">
                  <a16:creationId xmlns:a16="http://schemas.microsoft.com/office/drawing/2014/main" id="{FFA0FBA0-B6CE-26D4-284D-75F630168061}"/>
                </a:ext>
              </a:extLst>
            </p:cNvPr>
            <p:cNvSpPr/>
            <p:nvPr/>
          </p:nvSpPr>
          <p:spPr>
            <a:xfrm>
              <a:off x="11239951" y="4556441"/>
              <a:ext cx="1746938" cy="1139220"/>
            </a:xfrm>
            <a:prstGeom prst="ellipseRibbon">
              <a:avLst>
                <a:gd name="adj1" fmla="val 21484"/>
                <a:gd name="adj2" fmla="val 73118"/>
                <a:gd name="adj3" fmla="val 125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15" name="CuadroTexto 314">
              <a:extLst>
                <a:ext uri="{FF2B5EF4-FFF2-40B4-BE49-F238E27FC236}">
                  <a16:creationId xmlns:a16="http://schemas.microsoft.com/office/drawing/2014/main" id="{82EDE674-37E0-219C-9BB0-836A9F1365DB}"/>
                </a:ext>
              </a:extLst>
            </p:cNvPr>
            <p:cNvSpPr txBox="1"/>
            <p:nvPr/>
          </p:nvSpPr>
          <p:spPr>
            <a:xfrm>
              <a:off x="11490460" y="4957802"/>
              <a:ext cx="1251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Vuelve a Intentarlo</a:t>
              </a:r>
              <a:endParaRPr lang="es-PE" sz="1200" b="1" dirty="0">
                <a:solidFill>
                  <a:srgbClr val="00B050"/>
                </a:solidFill>
                <a:latin typeface="Arial Black" panose="020B0A04020102020204" pitchFamily="34" charset="0"/>
              </a:endParaRPr>
            </a:p>
          </p:txBody>
        </p:sp>
      </p:grpSp>
      <p:pic>
        <p:nvPicPr>
          <p:cNvPr id="399" name="Imagen 398">
            <a:extLst>
              <a:ext uri="{FF2B5EF4-FFF2-40B4-BE49-F238E27FC236}">
                <a16:creationId xmlns:a16="http://schemas.microsoft.com/office/drawing/2014/main" id="{7AEC92BE-343B-B975-5854-44512B4CD1F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97903" y="5655192"/>
            <a:ext cx="1048425" cy="1052731"/>
          </a:xfrm>
          <a:prstGeom prst="rect">
            <a:avLst/>
          </a:prstGeom>
        </p:spPr>
      </p:pic>
      <p:grpSp>
        <p:nvGrpSpPr>
          <p:cNvPr id="402" name="Grupo 401">
            <a:extLst>
              <a:ext uri="{FF2B5EF4-FFF2-40B4-BE49-F238E27FC236}">
                <a16:creationId xmlns:a16="http://schemas.microsoft.com/office/drawing/2014/main" id="{1755A2B1-299A-4E93-7EDC-27D5B45F487D}"/>
              </a:ext>
            </a:extLst>
          </p:cNvPr>
          <p:cNvGrpSpPr/>
          <p:nvPr/>
        </p:nvGrpSpPr>
        <p:grpSpPr>
          <a:xfrm>
            <a:off x="646891" y="1986122"/>
            <a:ext cx="199014" cy="199892"/>
            <a:chOff x="639914" y="1611844"/>
            <a:chExt cx="328226" cy="329673"/>
          </a:xfrm>
        </p:grpSpPr>
        <p:grpSp>
          <p:nvGrpSpPr>
            <p:cNvPr id="403" name="Grupo 402">
              <a:extLst>
                <a:ext uri="{FF2B5EF4-FFF2-40B4-BE49-F238E27FC236}">
                  <a16:creationId xmlns:a16="http://schemas.microsoft.com/office/drawing/2014/main" id="{4F1C97B3-431F-8BA8-8554-41C1FE42DB95}"/>
                </a:ext>
              </a:extLst>
            </p:cNvPr>
            <p:cNvGrpSpPr/>
            <p:nvPr/>
          </p:nvGrpSpPr>
          <p:grpSpPr>
            <a:xfrm>
              <a:off x="639914" y="1611844"/>
              <a:ext cx="328226" cy="329673"/>
              <a:chOff x="370962" y="2100652"/>
              <a:chExt cx="756000" cy="759333"/>
            </a:xfrm>
          </p:grpSpPr>
          <p:grpSp>
            <p:nvGrpSpPr>
              <p:cNvPr id="514" name="Grupo 513">
                <a:extLst>
                  <a:ext uri="{FF2B5EF4-FFF2-40B4-BE49-F238E27FC236}">
                    <a16:creationId xmlns:a16="http://schemas.microsoft.com/office/drawing/2014/main" id="{70577B37-7785-A9B4-E372-D68922CFE91B}"/>
                  </a:ext>
                </a:extLst>
              </p:cNvPr>
              <p:cNvGrpSpPr/>
              <p:nvPr/>
            </p:nvGrpSpPr>
            <p:grpSpPr>
              <a:xfrm>
                <a:off x="370962" y="2100652"/>
                <a:ext cx="756000" cy="759333"/>
                <a:chOff x="370962" y="2100652"/>
                <a:chExt cx="756000" cy="759333"/>
              </a:xfr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</p:grpSpPr>
            <p:sp>
              <p:nvSpPr>
                <p:cNvPr id="517" name="Cilindro 516">
                  <a:extLst>
                    <a:ext uri="{FF2B5EF4-FFF2-40B4-BE49-F238E27FC236}">
                      <a16:creationId xmlns:a16="http://schemas.microsoft.com/office/drawing/2014/main" id="{EC7399D6-6B68-D151-198F-543510D0AD3B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518" name="Elipse 517">
                  <a:extLst>
                    <a:ext uri="{FF2B5EF4-FFF2-40B4-BE49-F238E27FC236}">
                      <a16:creationId xmlns:a16="http://schemas.microsoft.com/office/drawing/2014/main" id="{FA4CC7E5-4448-9CBB-C65B-83486651303E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515" name="Diagrama de flujo: datos almacenados 514">
                <a:extLst>
                  <a:ext uri="{FF2B5EF4-FFF2-40B4-BE49-F238E27FC236}">
                    <a16:creationId xmlns:a16="http://schemas.microsoft.com/office/drawing/2014/main" id="{D932030F-6156-3D6E-A57B-B030B79E86C2}"/>
                  </a:ext>
                </a:extLst>
              </p:cNvPr>
              <p:cNvSpPr/>
              <p:nvPr/>
            </p:nvSpPr>
            <p:spPr>
              <a:xfrm rot="16200000">
                <a:off x="510740" y="2182332"/>
                <a:ext cx="481965" cy="750478"/>
              </a:xfrm>
              <a:prstGeom prst="flowChartOnlineStorage">
                <a:avLst/>
              </a:prstGeom>
              <a:solidFill>
                <a:srgbClr val="00206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516" name="Elipse 515">
                <a:extLst>
                  <a:ext uri="{FF2B5EF4-FFF2-40B4-BE49-F238E27FC236}">
                    <a16:creationId xmlns:a16="http://schemas.microsoft.com/office/drawing/2014/main" id="{58C8BBF8-F2EC-6D6A-FB0E-5FD7BDACB334}"/>
                  </a:ext>
                </a:extLst>
              </p:cNvPr>
              <p:cNvSpPr/>
              <p:nvPr/>
            </p:nvSpPr>
            <p:spPr>
              <a:xfrm>
                <a:off x="405989" y="2126089"/>
                <a:ext cx="685946" cy="190500"/>
              </a:xfrm>
              <a:prstGeom prst="ellipse">
                <a:avLst/>
              </a:prstGeo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 w="31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404" name="Grupo 403">
              <a:extLst>
                <a:ext uri="{FF2B5EF4-FFF2-40B4-BE49-F238E27FC236}">
                  <a16:creationId xmlns:a16="http://schemas.microsoft.com/office/drawing/2014/main" id="{8CAB9F64-E75B-B70B-36E4-91BB11BC2BEB}"/>
                </a:ext>
              </a:extLst>
            </p:cNvPr>
            <p:cNvGrpSpPr/>
            <p:nvPr/>
          </p:nvGrpSpPr>
          <p:grpSpPr>
            <a:xfrm rot="5400000">
              <a:off x="630787" y="1787629"/>
              <a:ext cx="95482" cy="45719"/>
              <a:chOff x="1351363" y="919030"/>
              <a:chExt cx="229435" cy="82672"/>
            </a:xfrm>
          </p:grpSpPr>
          <p:grpSp>
            <p:nvGrpSpPr>
              <p:cNvPr id="410" name="Grupo 409">
                <a:extLst>
                  <a:ext uri="{FF2B5EF4-FFF2-40B4-BE49-F238E27FC236}">
                    <a16:creationId xmlns:a16="http://schemas.microsoft.com/office/drawing/2014/main" id="{D4B03EBD-FE4D-509F-76EC-09CB7F1CCECF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512" name="Triángulo isósceles 511">
                  <a:extLst>
                    <a:ext uri="{FF2B5EF4-FFF2-40B4-BE49-F238E27FC236}">
                      <a16:creationId xmlns:a16="http://schemas.microsoft.com/office/drawing/2014/main" id="{B2C31532-C553-6814-B5BE-DA894C07D60F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513" name="Elipse 512">
                  <a:extLst>
                    <a:ext uri="{FF2B5EF4-FFF2-40B4-BE49-F238E27FC236}">
                      <a16:creationId xmlns:a16="http://schemas.microsoft.com/office/drawing/2014/main" id="{EB76CBCD-561D-B6B2-544E-71BFF93CD0E3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411" name="Elipse 410">
                <a:extLst>
                  <a:ext uri="{FF2B5EF4-FFF2-40B4-BE49-F238E27FC236}">
                    <a16:creationId xmlns:a16="http://schemas.microsoft.com/office/drawing/2014/main" id="{E5AFABCB-A515-1F07-DB20-5FF1235F4DCD}"/>
                  </a:ext>
                </a:extLst>
              </p:cNvPr>
              <p:cNvSpPr/>
              <p:nvPr/>
            </p:nvSpPr>
            <p:spPr>
              <a:xfrm>
                <a:off x="1383138" y="942366"/>
                <a:ext cx="18000" cy="18000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405" name="Grupo 404">
              <a:extLst>
                <a:ext uri="{FF2B5EF4-FFF2-40B4-BE49-F238E27FC236}">
                  <a16:creationId xmlns:a16="http://schemas.microsoft.com/office/drawing/2014/main" id="{954B4632-C2C7-3C35-1D18-D9FC732F8A47}"/>
                </a:ext>
              </a:extLst>
            </p:cNvPr>
            <p:cNvGrpSpPr/>
            <p:nvPr/>
          </p:nvGrpSpPr>
          <p:grpSpPr>
            <a:xfrm rot="16200000">
              <a:off x="883176" y="1787630"/>
              <a:ext cx="95482" cy="45719"/>
              <a:chOff x="1351363" y="919030"/>
              <a:chExt cx="229435" cy="82672"/>
            </a:xfrm>
          </p:grpSpPr>
          <p:grpSp>
            <p:nvGrpSpPr>
              <p:cNvPr id="406" name="Grupo 405">
                <a:extLst>
                  <a:ext uri="{FF2B5EF4-FFF2-40B4-BE49-F238E27FC236}">
                    <a16:creationId xmlns:a16="http://schemas.microsoft.com/office/drawing/2014/main" id="{0376B1B8-BB1C-9CA0-CCA6-75B528387419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408" name="Triángulo isósceles 407">
                  <a:extLst>
                    <a:ext uri="{FF2B5EF4-FFF2-40B4-BE49-F238E27FC236}">
                      <a16:creationId xmlns:a16="http://schemas.microsoft.com/office/drawing/2014/main" id="{ECD0BF21-32A6-8D6A-DA69-81266B8C8DF0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09" name="Elipse 408">
                  <a:extLst>
                    <a:ext uri="{FF2B5EF4-FFF2-40B4-BE49-F238E27FC236}">
                      <a16:creationId xmlns:a16="http://schemas.microsoft.com/office/drawing/2014/main" id="{2016C99B-A6C7-82AD-7559-CAE153077817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407" name="Elipse 406">
                <a:extLst>
                  <a:ext uri="{FF2B5EF4-FFF2-40B4-BE49-F238E27FC236}">
                    <a16:creationId xmlns:a16="http://schemas.microsoft.com/office/drawing/2014/main" id="{BB205768-A93E-2963-B5AC-3971B89BA100}"/>
                  </a:ext>
                </a:extLst>
              </p:cNvPr>
              <p:cNvSpPr/>
              <p:nvPr/>
            </p:nvSpPr>
            <p:spPr>
              <a:xfrm>
                <a:off x="1383138" y="942366"/>
                <a:ext cx="18000" cy="18000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pic>
        <p:nvPicPr>
          <p:cNvPr id="519" name="Imagen 518">
            <a:extLst>
              <a:ext uri="{FF2B5EF4-FFF2-40B4-BE49-F238E27FC236}">
                <a16:creationId xmlns:a16="http://schemas.microsoft.com/office/drawing/2014/main" id="{094696DB-72FA-022B-A30F-CD31E2C51C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06143" y="6770217"/>
            <a:ext cx="772257" cy="773840"/>
          </a:xfrm>
          <a:prstGeom prst="rect">
            <a:avLst/>
          </a:prstGeom>
        </p:spPr>
      </p:pic>
      <p:pic>
        <p:nvPicPr>
          <p:cNvPr id="520" name="Imagen 519">
            <a:extLst>
              <a:ext uri="{FF2B5EF4-FFF2-40B4-BE49-F238E27FC236}">
                <a16:creationId xmlns:a16="http://schemas.microsoft.com/office/drawing/2014/main" id="{9B6FD6F3-2AB2-ADC3-16A7-0B869AC4D72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96937" y="6756352"/>
            <a:ext cx="772255" cy="773838"/>
          </a:xfrm>
          <a:prstGeom prst="rect">
            <a:avLst/>
          </a:prstGeom>
        </p:spPr>
      </p:pic>
      <p:pic>
        <p:nvPicPr>
          <p:cNvPr id="521" name="Imagen 520">
            <a:extLst>
              <a:ext uri="{FF2B5EF4-FFF2-40B4-BE49-F238E27FC236}">
                <a16:creationId xmlns:a16="http://schemas.microsoft.com/office/drawing/2014/main" id="{09D94ACB-42CD-6D57-BAB9-E405026EC1D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88364" y="6778956"/>
            <a:ext cx="774493" cy="777674"/>
          </a:xfrm>
          <a:prstGeom prst="rect">
            <a:avLst/>
          </a:prstGeom>
        </p:spPr>
      </p:pic>
      <p:pic>
        <p:nvPicPr>
          <p:cNvPr id="523" name="Imagen 522">
            <a:extLst>
              <a:ext uri="{FF2B5EF4-FFF2-40B4-BE49-F238E27FC236}">
                <a16:creationId xmlns:a16="http://schemas.microsoft.com/office/drawing/2014/main" id="{C379A060-423B-4A44-932E-6E4F357D5E0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154" y="1701692"/>
            <a:ext cx="102229" cy="102229"/>
          </a:xfrm>
          <a:prstGeom prst="rect">
            <a:avLst/>
          </a:prstGeom>
        </p:spPr>
      </p:pic>
      <p:grpSp>
        <p:nvGrpSpPr>
          <p:cNvPr id="529" name="Grupo 528">
            <a:extLst>
              <a:ext uri="{FF2B5EF4-FFF2-40B4-BE49-F238E27FC236}">
                <a16:creationId xmlns:a16="http://schemas.microsoft.com/office/drawing/2014/main" id="{730952CD-1DF5-8E8C-E20B-CB325FAB2FC4}"/>
              </a:ext>
            </a:extLst>
          </p:cNvPr>
          <p:cNvGrpSpPr/>
          <p:nvPr/>
        </p:nvGrpSpPr>
        <p:grpSpPr>
          <a:xfrm>
            <a:off x="927780" y="1244460"/>
            <a:ext cx="190663" cy="190663"/>
            <a:chOff x="1177248" y="1076285"/>
            <a:chExt cx="241099" cy="241099"/>
          </a:xfrm>
        </p:grpSpPr>
        <p:sp>
          <p:nvSpPr>
            <p:cNvPr id="524" name="Corazón 523">
              <a:extLst>
                <a:ext uri="{FF2B5EF4-FFF2-40B4-BE49-F238E27FC236}">
                  <a16:creationId xmlns:a16="http://schemas.microsoft.com/office/drawing/2014/main" id="{CDBC2466-CC61-FA3A-0352-47F87C973527}"/>
                </a:ext>
              </a:extLst>
            </p:cNvPr>
            <p:cNvSpPr/>
            <p:nvPr/>
          </p:nvSpPr>
          <p:spPr>
            <a:xfrm>
              <a:off x="1177248" y="1076285"/>
              <a:ext cx="241099" cy="241099"/>
            </a:xfrm>
            <a:prstGeom prst="heart">
              <a:avLst/>
            </a:prstGeom>
            <a:solidFill>
              <a:srgbClr val="FF0066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26" name="Elipse 525">
              <a:extLst>
                <a:ext uri="{FF2B5EF4-FFF2-40B4-BE49-F238E27FC236}">
                  <a16:creationId xmlns:a16="http://schemas.microsoft.com/office/drawing/2014/main" id="{B31F33B0-83C5-96A3-BBF5-BBC576CE3893}"/>
                </a:ext>
              </a:extLst>
            </p:cNvPr>
            <p:cNvSpPr/>
            <p:nvPr/>
          </p:nvSpPr>
          <p:spPr>
            <a:xfrm>
              <a:off x="1226418" y="1158389"/>
              <a:ext cx="36000" cy="36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27" name="Elipse 526">
              <a:extLst>
                <a:ext uri="{FF2B5EF4-FFF2-40B4-BE49-F238E27FC236}">
                  <a16:creationId xmlns:a16="http://schemas.microsoft.com/office/drawing/2014/main" id="{3887F2DB-9261-8033-374B-FE8725326BEF}"/>
                </a:ext>
              </a:extLst>
            </p:cNvPr>
            <p:cNvSpPr/>
            <p:nvPr/>
          </p:nvSpPr>
          <p:spPr>
            <a:xfrm>
              <a:off x="1341784" y="1158389"/>
              <a:ext cx="36000" cy="36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28" name="Arco de bloque 527">
              <a:extLst>
                <a:ext uri="{FF2B5EF4-FFF2-40B4-BE49-F238E27FC236}">
                  <a16:creationId xmlns:a16="http://schemas.microsoft.com/office/drawing/2014/main" id="{22A67C93-9914-1692-2D72-EE3E537A2087}"/>
                </a:ext>
              </a:extLst>
            </p:cNvPr>
            <p:cNvSpPr/>
            <p:nvPr/>
          </p:nvSpPr>
          <p:spPr>
            <a:xfrm rot="10800000">
              <a:off x="1271973" y="1154265"/>
              <a:ext cx="61894" cy="89749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pic>
        <p:nvPicPr>
          <p:cNvPr id="530" name="Imagen 529">
            <a:extLst>
              <a:ext uri="{FF2B5EF4-FFF2-40B4-BE49-F238E27FC236}">
                <a16:creationId xmlns:a16="http://schemas.microsoft.com/office/drawing/2014/main" id="{8F2F1234-4E67-9475-9773-B84BCAD2EA0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64983" y="1290199"/>
            <a:ext cx="219959" cy="209961"/>
          </a:xfrm>
          <a:prstGeom prst="rect">
            <a:avLst/>
          </a:prstGeom>
        </p:spPr>
      </p:pic>
      <p:grpSp>
        <p:nvGrpSpPr>
          <p:cNvPr id="533" name="Grupo 532">
            <a:extLst>
              <a:ext uri="{FF2B5EF4-FFF2-40B4-BE49-F238E27FC236}">
                <a16:creationId xmlns:a16="http://schemas.microsoft.com/office/drawing/2014/main" id="{7277A1B0-88BC-3716-8F24-D5AB1B7DFF76}"/>
              </a:ext>
            </a:extLst>
          </p:cNvPr>
          <p:cNvGrpSpPr/>
          <p:nvPr/>
        </p:nvGrpSpPr>
        <p:grpSpPr>
          <a:xfrm>
            <a:off x="1164661" y="1279129"/>
            <a:ext cx="144108" cy="144108"/>
            <a:chOff x="1177248" y="1076285"/>
            <a:chExt cx="241099" cy="241099"/>
          </a:xfrm>
        </p:grpSpPr>
        <p:sp>
          <p:nvSpPr>
            <p:cNvPr id="534" name="Corazón 533">
              <a:extLst>
                <a:ext uri="{FF2B5EF4-FFF2-40B4-BE49-F238E27FC236}">
                  <a16:creationId xmlns:a16="http://schemas.microsoft.com/office/drawing/2014/main" id="{46DD475F-1CC2-195B-500F-BB85B6F0F886}"/>
                </a:ext>
              </a:extLst>
            </p:cNvPr>
            <p:cNvSpPr/>
            <p:nvPr/>
          </p:nvSpPr>
          <p:spPr>
            <a:xfrm>
              <a:off x="1177248" y="1076285"/>
              <a:ext cx="241099" cy="241099"/>
            </a:xfrm>
            <a:prstGeom prst="heart">
              <a:avLst/>
            </a:prstGeom>
            <a:solidFill>
              <a:srgbClr val="FF0066"/>
            </a:solidFill>
            <a:ln w="9525">
              <a:solidFill>
                <a:srgbClr val="FF99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35" name="Elipse 534">
              <a:extLst>
                <a:ext uri="{FF2B5EF4-FFF2-40B4-BE49-F238E27FC236}">
                  <a16:creationId xmlns:a16="http://schemas.microsoft.com/office/drawing/2014/main" id="{CFE9760F-F19F-96FB-7DEE-25FC75DE58E5}"/>
                </a:ext>
              </a:extLst>
            </p:cNvPr>
            <p:cNvSpPr/>
            <p:nvPr/>
          </p:nvSpPr>
          <p:spPr>
            <a:xfrm>
              <a:off x="1226418" y="1158389"/>
              <a:ext cx="36000" cy="36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36" name="Elipse 535">
              <a:extLst>
                <a:ext uri="{FF2B5EF4-FFF2-40B4-BE49-F238E27FC236}">
                  <a16:creationId xmlns:a16="http://schemas.microsoft.com/office/drawing/2014/main" id="{4C799ED8-8562-3F6B-6854-D8CDED8FD2C5}"/>
                </a:ext>
              </a:extLst>
            </p:cNvPr>
            <p:cNvSpPr/>
            <p:nvPr/>
          </p:nvSpPr>
          <p:spPr>
            <a:xfrm>
              <a:off x="1341784" y="1158389"/>
              <a:ext cx="36000" cy="36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37" name="Arco de bloque 536">
              <a:extLst>
                <a:ext uri="{FF2B5EF4-FFF2-40B4-BE49-F238E27FC236}">
                  <a16:creationId xmlns:a16="http://schemas.microsoft.com/office/drawing/2014/main" id="{CDEF049B-3FF3-BA7E-E69C-2D676388BDFB}"/>
                </a:ext>
              </a:extLst>
            </p:cNvPr>
            <p:cNvSpPr/>
            <p:nvPr/>
          </p:nvSpPr>
          <p:spPr>
            <a:xfrm rot="10800000">
              <a:off x="1271973" y="1154265"/>
              <a:ext cx="61894" cy="89749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sp>
        <p:nvSpPr>
          <p:cNvPr id="462" name="Diagrama de flujo: retraso 461">
            <a:extLst>
              <a:ext uri="{FF2B5EF4-FFF2-40B4-BE49-F238E27FC236}">
                <a16:creationId xmlns:a16="http://schemas.microsoft.com/office/drawing/2014/main" id="{D89663A1-AAA9-B127-9039-CBCB1C726D73}"/>
              </a:ext>
            </a:extLst>
          </p:cNvPr>
          <p:cNvSpPr/>
          <p:nvPr/>
        </p:nvSpPr>
        <p:spPr>
          <a:xfrm rot="5400000">
            <a:off x="1307917" y="1461644"/>
            <a:ext cx="171909" cy="145061"/>
          </a:xfrm>
          <a:prstGeom prst="flowChartDelay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67" name="Signo de multiplicación 466">
            <a:extLst>
              <a:ext uri="{FF2B5EF4-FFF2-40B4-BE49-F238E27FC236}">
                <a16:creationId xmlns:a16="http://schemas.microsoft.com/office/drawing/2014/main" id="{C8158DF5-FA44-E0CE-6A99-EEF5DAF97AC5}"/>
              </a:ext>
            </a:extLst>
          </p:cNvPr>
          <p:cNvSpPr/>
          <p:nvPr/>
        </p:nvSpPr>
        <p:spPr>
          <a:xfrm>
            <a:off x="1328749" y="1445604"/>
            <a:ext cx="136233" cy="160858"/>
          </a:xfrm>
          <a:prstGeom prst="mathMultiply">
            <a:avLst>
              <a:gd name="adj1" fmla="val 1312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468" name="Imagen 467">
            <a:extLst>
              <a:ext uri="{FF2B5EF4-FFF2-40B4-BE49-F238E27FC236}">
                <a16:creationId xmlns:a16="http://schemas.microsoft.com/office/drawing/2014/main" id="{DD7AC77D-898B-9BD9-92CD-52C52C76C2B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16178" y="2087095"/>
            <a:ext cx="158510" cy="182896"/>
          </a:xfrm>
          <a:prstGeom prst="rect">
            <a:avLst/>
          </a:prstGeom>
        </p:spPr>
      </p:pic>
      <p:pic>
        <p:nvPicPr>
          <p:cNvPr id="466" name="Imagen 465">
            <a:extLst>
              <a:ext uri="{FF2B5EF4-FFF2-40B4-BE49-F238E27FC236}">
                <a16:creationId xmlns:a16="http://schemas.microsoft.com/office/drawing/2014/main" id="{8BBAD037-AAB3-A203-8699-CD855A1838F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61317" y="759790"/>
            <a:ext cx="557551" cy="378692"/>
          </a:xfrm>
          <a:prstGeom prst="rect">
            <a:avLst/>
          </a:prstGeom>
        </p:spPr>
      </p:pic>
      <p:pic>
        <p:nvPicPr>
          <p:cNvPr id="469" name="Imagen 468">
            <a:extLst>
              <a:ext uri="{FF2B5EF4-FFF2-40B4-BE49-F238E27FC236}">
                <a16:creationId xmlns:a16="http://schemas.microsoft.com/office/drawing/2014/main" id="{DCE9CFFB-6018-AEA3-68E5-B2D9D0A6CA3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30305" y="1115408"/>
            <a:ext cx="557843" cy="378891"/>
          </a:xfrm>
          <a:prstGeom prst="rect">
            <a:avLst/>
          </a:prstGeom>
        </p:spPr>
      </p:pic>
      <p:pic>
        <p:nvPicPr>
          <p:cNvPr id="476" name="Imagen 475">
            <a:extLst>
              <a:ext uri="{FF2B5EF4-FFF2-40B4-BE49-F238E27FC236}">
                <a16:creationId xmlns:a16="http://schemas.microsoft.com/office/drawing/2014/main" id="{19CDB60F-7253-7BA0-ACCF-496B7D8328E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64548" y="1457603"/>
            <a:ext cx="553607" cy="372386"/>
          </a:xfrm>
          <a:prstGeom prst="rect">
            <a:avLst/>
          </a:prstGeom>
        </p:spPr>
      </p:pic>
      <p:grpSp>
        <p:nvGrpSpPr>
          <p:cNvPr id="95" name="Grupo 94">
            <a:extLst>
              <a:ext uri="{FF2B5EF4-FFF2-40B4-BE49-F238E27FC236}">
                <a16:creationId xmlns:a16="http://schemas.microsoft.com/office/drawing/2014/main" id="{BAC5656D-6C1B-9665-264E-B88D7C4635A6}"/>
              </a:ext>
            </a:extLst>
          </p:cNvPr>
          <p:cNvGrpSpPr/>
          <p:nvPr/>
        </p:nvGrpSpPr>
        <p:grpSpPr>
          <a:xfrm rot="1179042">
            <a:off x="676231" y="4718990"/>
            <a:ext cx="715200" cy="208882"/>
            <a:chOff x="729734" y="4738832"/>
            <a:chExt cx="715200" cy="208882"/>
          </a:xfrm>
        </p:grpSpPr>
        <p:sp>
          <p:nvSpPr>
            <p:cNvPr id="76" name="Rectángulo: esquinas redondeadas 75">
              <a:extLst>
                <a:ext uri="{FF2B5EF4-FFF2-40B4-BE49-F238E27FC236}">
                  <a16:creationId xmlns:a16="http://schemas.microsoft.com/office/drawing/2014/main" id="{AD75304E-5435-F287-C6FC-B18CD42735AE}"/>
                </a:ext>
              </a:extLst>
            </p:cNvPr>
            <p:cNvSpPr/>
            <p:nvPr/>
          </p:nvSpPr>
          <p:spPr>
            <a:xfrm>
              <a:off x="792478" y="4795414"/>
              <a:ext cx="602631" cy="1053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0AECA5C5-AC2F-6DE1-0869-46FDEC0E465F}"/>
                </a:ext>
              </a:extLst>
            </p:cNvPr>
            <p:cNvSpPr/>
            <p:nvPr/>
          </p:nvSpPr>
          <p:spPr>
            <a:xfrm>
              <a:off x="729734" y="4738832"/>
              <a:ext cx="116185" cy="1053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435B1F38-F8CE-515F-C6F7-DBBBA1265E22}"/>
                </a:ext>
              </a:extLst>
            </p:cNvPr>
            <p:cNvSpPr/>
            <p:nvPr/>
          </p:nvSpPr>
          <p:spPr>
            <a:xfrm>
              <a:off x="729734" y="4842408"/>
              <a:ext cx="116185" cy="1053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433E4E53-6655-37F4-8CC1-B627E59CA220}"/>
                </a:ext>
              </a:extLst>
            </p:cNvPr>
            <p:cNvSpPr/>
            <p:nvPr/>
          </p:nvSpPr>
          <p:spPr>
            <a:xfrm>
              <a:off x="1328749" y="4738832"/>
              <a:ext cx="116185" cy="1053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FB002C9B-35CC-AF6A-6082-A2942E70ED80}"/>
                </a:ext>
              </a:extLst>
            </p:cNvPr>
            <p:cNvSpPr/>
            <p:nvPr/>
          </p:nvSpPr>
          <p:spPr>
            <a:xfrm>
              <a:off x="1328749" y="4842408"/>
              <a:ext cx="116185" cy="1053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94" name="Grupo 93">
              <a:extLst>
                <a:ext uri="{FF2B5EF4-FFF2-40B4-BE49-F238E27FC236}">
                  <a16:creationId xmlns:a16="http://schemas.microsoft.com/office/drawing/2014/main" id="{02311B56-808B-C632-B7D4-CC253B07A9BA}"/>
                </a:ext>
              </a:extLst>
            </p:cNvPr>
            <p:cNvGrpSpPr/>
            <p:nvPr/>
          </p:nvGrpSpPr>
          <p:grpSpPr>
            <a:xfrm>
              <a:off x="737431" y="4750543"/>
              <a:ext cx="699581" cy="187913"/>
              <a:chOff x="877146" y="4898328"/>
              <a:chExt cx="732655" cy="196797"/>
            </a:xfrm>
          </p:grpSpPr>
          <p:sp>
            <p:nvSpPr>
              <p:cNvPr id="81" name="Rectángulo: esquinas redondeadas 80">
                <a:extLst>
                  <a:ext uri="{FF2B5EF4-FFF2-40B4-BE49-F238E27FC236}">
                    <a16:creationId xmlns:a16="http://schemas.microsoft.com/office/drawing/2014/main" id="{4FF1FB19-34F7-35AD-19CB-0FFC5DF3F641}"/>
                  </a:ext>
                </a:extLst>
              </p:cNvPr>
              <p:cNvSpPr/>
              <p:nvPr/>
            </p:nvSpPr>
            <p:spPr>
              <a:xfrm>
                <a:off x="944878" y="4953110"/>
                <a:ext cx="602631" cy="9471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FFE433D2-479E-9659-1091-EEC930BC6641}"/>
                  </a:ext>
                </a:extLst>
              </p:cNvPr>
              <p:cNvSpPr/>
              <p:nvPr/>
            </p:nvSpPr>
            <p:spPr>
              <a:xfrm>
                <a:off x="877146" y="4898328"/>
                <a:ext cx="102852" cy="932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011E5C92-D1F3-46DE-2282-CE0D15BF3EAF}"/>
                  </a:ext>
                </a:extLst>
              </p:cNvPr>
              <p:cNvSpPr/>
              <p:nvPr/>
            </p:nvSpPr>
            <p:spPr>
              <a:xfrm>
                <a:off x="877148" y="5001904"/>
                <a:ext cx="102852" cy="932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5" name="Elipse 84">
                <a:extLst>
                  <a:ext uri="{FF2B5EF4-FFF2-40B4-BE49-F238E27FC236}">
                    <a16:creationId xmlns:a16="http://schemas.microsoft.com/office/drawing/2014/main" id="{48F47695-F9F1-6E83-F7D3-CFECF56AB1A6}"/>
                  </a:ext>
                </a:extLst>
              </p:cNvPr>
              <p:cNvSpPr/>
              <p:nvPr/>
            </p:nvSpPr>
            <p:spPr>
              <a:xfrm>
                <a:off x="1509710" y="4898341"/>
                <a:ext cx="100088" cy="907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3126A82B-AF75-5F9E-7860-B32AC7B1BEED}"/>
                  </a:ext>
                </a:extLst>
              </p:cNvPr>
              <p:cNvSpPr/>
              <p:nvPr/>
            </p:nvSpPr>
            <p:spPr>
              <a:xfrm>
                <a:off x="1509713" y="5001924"/>
                <a:ext cx="100088" cy="9071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grpSp>
        <p:nvGrpSpPr>
          <p:cNvPr id="96" name="Grupo 95">
            <a:extLst>
              <a:ext uri="{FF2B5EF4-FFF2-40B4-BE49-F238E27FC236}">
                <a16:creationId xmlns:a16="http://schemas.microsoft.com/office/drawing/2014/main" id="{2209BFC0-D1E6-6D26-F5CA-2400F56CE5C0}"/>
              </a:ext>
            </a:extLst>
          </p:cNvPr>
          <p:cNvGrpSpPr/>
          <p:nvPr/>
        </p:nvGrpSpPr>
        <p:grpSpPr>
          <a:xfrm rot="20420958" flipV="1">
            <a:off x="675570" y="4718992"/>
            <a:ext cx="715200" cy="208882"/>
            <a:chOff x="729734" y="4738832"/>
            <a:chExt cx="715200" cy="208882"/>
          </a:xfrm>
        </p:grpSpPr>
        <p:sp>
          <p:nvSpPr>
            <p:cNvPr id="97" name="Rectángulo: esquinas redondeadas 96">
              <a:extLst>
                <a:ext uri="{FF2B5EF4-FFF2-40B4-BE49-F238E27FC236}">
                  <a16:creationId xmlns:a16="http://schemas.microsoft.com/office/drawing/2014/main" id="{6503944B-F43F-1865-6F1E-798EA080134E}"/>
                </a:ext>
              </a:extLst>
            </p:cNvPr>
            <p:cNvSpPr/>
            <p:nvPr/>
          </p:nvSpPr>
          <p:spPr>
            <a:xfrm>
              <a:off x="792478" y="4795414"/>
              <a:ext cx="602631" cy="1053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7EF84FFD-D82F-495D-3F9B-0A0AF6346ED4}"/>
                </a:ext>
              </a:extLst>
            </p:cNvPr>
            <p:cNvSpPr/>
            <p:nvPr/>
          </p:nvSpPr>
          <p:spPr>
            <a:xfrm>
              <a:off x="729734" y="4738832"/>
              <a:ext cx="116185" cy="1053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A2E3F56A-692B-4F96-49DE-14CB6A482FD2}"/>
                </a:ext>
              </a:extLst>
            </p:cNvPr>
            <p:cNvSpPr/>
            <p:nvPr/>
          </p:nvSpPr>
          <p:spPr>
            <a:xfrm>
              <a:off x="729734" y="4842408"/>
              <a:ext cx="116185" cy="1053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AEB64980-36BC-CDC1-AA01-4F21BB970766}"/>
                </a:ext>
              </a:extLst>
            </p:cNvPr>
            <p:cNvSpPr/>
            <p:nvPr/>
          </p:nvSpPr>
          <p:spPr>
            <a:xfrm>
              <a:off x="1328749" y="4738832"/>
              <a:ext cx="116185" cy="1053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51775CC8-B2A7-66CC-8960-AD74BAAC444B}"/>
                </a:ext>
              </a:extLst>
            </p:cNvPr>
            <p:cNvSpPr/>
            <p:nvPr/>
          </p:nvSpPr>
          <p:spPr>
            <a:xfrm>
              <a:off x="1328749" y="4842408"/>
              <a:ext cx="116185" cy="1053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03" name="Grupo 102">
              <a:extLst>
                <a:ext uri="{FF2B5EF4-FFF2-40B4-BE49-F238E27FC236}">
                  <a16:creationId xmlns:a16="http://schemas.microsoft.com/office/drawing/2014/main" id="{853BAE4E-7750-B4E9-5183-BA92214B0DD5}"/>
                </a:ext>
              </a:extLst>
            </p:cNvPr>
            <p:cNvGrpSpPr/>
            <p:nvPr/>
          </p:nvGrpSpPr>
          <p:grpSpPr>
            <a:xfrm>
              <a:off x="737431" y="4750543"/>
              <a:ext cx="699581" cy="187913"/>
              <a:chOff x="877146" y="4898328"/>
              <a:chExt cx="732655" cy="196797"/>
            </a:xfrm>
          </p:grpSpPr>
          <p:sp>
            <p:nvSpPr>
              <p:cNvPr id="105" name="Rectángulo: esquinas redondeadas 104">
                <a:extLst>
                  <a:ext uri="{FF2B5EF4-FFF2-40B4-BE49-F238E27FC236}">
                    <a16:creationId xmlns:a16="http://schemas.microsoft.com/office/drawing/2014/main" id="{2AAFFC05-AC5A-0EE5-1281-E22C864173C1}"/>
                  </a:ext>
                </a:extLst>
              </p:cNvPr>
              <p:cNvSpPr/>
              <p:nvPr/>
            </p:nvSpPr>
            <p:spPr>
              <a:xfrm>
                <a:off x="944878" y="4953110"/>
                <a:ext cx="602631" cy="9471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6" name="Elipse 105">
                <a:extLst>
                  <a:ext uri="{FF2B5EF4-FFF2-40B4-BE49-F238E27FC236}">
                    <a16:creationId xmlns:a16="http://schemas.microsoft.com/office/drawing/2014/main" id="{43FCCDDD-5DE6-614B-C7E0-3CE6C2511CC2}"/>
                  </a:ext>
                </a:extLst>
              </p:cNvPr>
              <p:cNvSpPr/>
              <p:nvPr/>
            </p:nvSpPr>
            <p:spPr>
              <a:xfrm>
                <a:off x="877146" y="4898328"/>
                <a:ext cx="102852" cy="932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7" name="Elipse 106">
                <a:extLst>
                  <a:ext uri="{FF2B5EF4-FFF2-40B4-BE49-F238E27FC236}">
                    <a16:creationId xmlns:a16="http://schemas.microsoft.com/office/drawing/2014/main" id="{D9F8FFA1-BD25-FABE-575F-2462984F53A3}"/>
                  </a:ext>
                </a:extLst>
              </p:cNvPr>
              <p:cNvSpPr/>
              <p:nvPr/>
            </p:nvSpPr>
            <p:spPr>
              <a:xfrm>
                <a:off x="877148" y="5001904"/>
                <a:ext cx="102852" cy="932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440F021E-A060-817E-3355-4B72C16D784B}"/>
                  </a:ext>
                </a:extLst>
              </p:cNvPr>
              <p:cNvSpPr/>
              <p:nvPr/>
            </p:nvSpPr>
            <p:spPr>
              <a:xfrm>
                <a:off x="1509710" y="4898341"/>
                <a:ext cx="100088" cy="907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7226D6C7-37E9-A0F5-71CA-7CF3D8C1FA0E}"/>
                  </a:ext>
                </a:extLst>
              </p:cNvPr>
              <p:cNvSpPr/>
              <p:nvPr/>
            </p:nvSpPr>
            <p:spPr>
              <a:xfrm>
                <a:off x="1509713" y="5001924"/>
                <a:ext cx="100088" cy="9071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grpSp>
        <p:nvGrpSpPr>
          <p:cNvPr id="490" name="Grupo 489">
            <a:extLst>
              <a:ext uri="{FF2B5EF4-FFF2-40B4-BE49-F238E27FC236}">
                <a16:creationId xmlns:a16="http://schemas.microsoft.com/office/drawing/2014/main" id="{B0A7F397-A046-FB5B-2DCF-C83466F6FE0B}"/>
              </a:ext>
            </a:extLst>
          </p:cNvPr>
          <p:cNvGrpSpPr/>
          <p:nvPr/>
        </p:nvGrpSpPr>
        <p:grpSpPr>
          <a:xfrm>
            <a:off x="794859" y="4264042"/>
            <a:ext cx="451426" cy="458185"/>
            <a:chOff x="792478" y="4332250"/>
            <a:chExt cx="451426" cy="458185"/>
          </a:xfrm>
        </p:grpSpPr>
        <p:sp>
          <p:nvSpPr>
            <p:cNvPr id="488" name="Rectángulo 487">
              <a:extLst>
                <a:ext uri="{FF2B5EF4-FFF2-40B4-BE49-F238E27FC236}">
                  <a16:creationId xmlns:a16="http://schemas.microsoft.com/office/drawing/2014/main" id="{4FAD1877-7B51-BB39-E7CF-61FFAC511C86}"/>
                </a:ext>
              </a:extLst>
            </p:cNvPr>
            <p:cNvSpPr/>
            <p:nvPr/>
          </p:nvSpPr>
          <p:spPr>
            <a:xfrm>
              <a:off x="905676" y="4574589"/>
              <a:ext cx="229321" cy="2158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5AD01200-170C-AD10-7B79-9717BFB5B6B4}"/>
                </a:ext>
              </a:extLst>
            </p:cNvPr>
            <p:cNvSpPr/>
            <p:nvPr/>
          </p:nvSpPr>
          <p:spPr>
            <a:xfrm>
              <a:off x="792478" y="4332250"/>
              <a:ext cx="451426" cy="38860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2" name="Rectángulo 471">
              <a:extLst>
                <a:ext uri="{FF2B5EF4-FFF2-40B4-BE49-F238E27FC236}">
                  <a16:creationId xmlns:a16="http://schemas.microsoft.com/office/drawing/2014/main" id="{64C4EEE0-967C-210C-C4EB-418F68B2CBE4}"/>
                </a:ext>
              </a:extLst>
            </p:cNvPr>
            <p:cNvSpPr/>
            <p:nvPr/>
          </p:nvSpPr>
          <p:spPr>
            <a:xfrm>
              <a:off x="914546" y="4569827"/>
              <a:ext cx="213859" cy="2158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3" name="Elipse 472">
              <a:extLst>
                <a:ext uri="{FF2B5EF4-FFF2-40B4-BE49-F238E27FC236}">
                  <a16:creationId xmlns:a16="http://schemas.microsoft.com/office/drawing/2014/main" id="{FB1018F9-7155-3E25-2E76-B3C22AE0F85B}"/>
                </a:ext>
              </a:extLst>
            </p:cNvPr>
            <p:cNvSpPr/>
            <p:nvPr/>
          </p:nvSpPr>
          <p:spPr>
            <a:xfrm rot="900000">
              <a:off x="854528" y="4467963"/>
              <a:ext cx="85720" cy="79378"/>
            </a:xfrm>
            <a:prstGeom prst="ellipse">
              <a:avLst/>
            </a:prstGeom>
            <a:ln/>
            <a:scene3d>
              <a:camera prst="orthographicFront"/>
              <a:lightRig rig="threePt" dir="t"/>
            </a:scene3d>
            <a:sp3d>
              <a:bevelT w="431800" h="196850" prst="softRound"/>
            </a:sp3d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4" name="Elipse 473">
              <a:extLst>
                <a:ext uri="{FF2B5EF4-FFF2-40B4-BE49-F238E27FC236}">
                  <a16:creationId xmlns:a16="http://schemas.microsoft.com/office/drawing/2014/main" id="{E06D07B2-C30D-23BC-DD36-90A58B342282}"/>
                </a:ext>
              </a:extLst>
            </p:cNvPr>
            <p:cNvSpPr/>
            <p:nvPr/>
          </p:nvSpPr>
          <p:spPr>
            <a:xfrm rot="20700000">
              <a:off x="1104608" y="4467963"/>
              <a:ext cx="85720" cy="79378"/>
            </a:xfrm>
            <a:prstGeom prst="ellipse">
              <a:avLst/>
            </a:prstGeom>
            <a:ln/>
            <a:scene3d>
              <a:camera prst="orthographicFront"/>
              <a:lightRig rig="threePt" dir="t"/>
            </a:scene3d>
            <a:sp3d>
              <a:bevelT w="431800" h="196850" prst="softRound"/>
            </a:sp3d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83" name="Conector recto 482">
              <a:extLst>
                <a:ext uri="{FF2B5EF4-FFF2-40B4-BE49-F238E27FC236}">
                  <a16:creationId xmlns:a16="http://schemas.microsoft.com/office/drawing/2014/main" id="{6A16A60D-E421-51E3-723D-EE6F1848BF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737" y="4677497"/>
              <a:ext cx="0" cy="108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Conector recto 485">
              <a:extLst>
                <a:ext uri="{FF2B5EF4-FFF2-40B4-BE49-F238E27FC236}">
                  <a16:creationId xmlns:a16="http://schemas.microsoft.com/office/drawing/2014/main" id="{5AD6BFB9-69BF-E4AD-8896-FF9103B732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5999" y="4677497"/>
              <a:ext cx="0" cy="108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Conector recto 486">
              <a:extLst>
                <a:ext uri="{FF2B5EF4-FFF2-40B4-BE49-F238E27FC236}">
                  <a16:creationId xmlns:a16="http://schemas.microsoft.com/office/drawing/2014/main" id="{4CFA415E-1AF3-01C3-8F47-0CA28E5CC7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4580" y="4677497"/>
              <a:ext cx="0" cy="108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Triángulo isósceles 488">
              <a:extLst>
                <a:ext uri="{FF2B5EF4-FFF2-40B4-BE49-F238E27FC236}">
                  <a16:creationId xmlns:a16="http://schemas.microsoft.com/office/drawing/2014/main" id="{321FE611-9C88-EE6D-6036-C3D67C213913}"/>
                </a:ext>
              </a:extLst>
            </p:cNvPr>
            <p:cNvSpPr/>
            <p:nvPr/>
          </p:nvSpPr>
          <p:spPr>
            <a:xfrm>
              <a:off x="996200" y="4559525"/>
              <a:ext cx="45719" cy="73114"/>
            </a:xfrm>
            <a:prstGeom prst="triangle">
              <a:avLst/>
            </a:prstGeom>
            <a:scene3d>
              <a:camera prst="orthographicFront"/>
              <a:lightRig rig="threePt" dir="t"/>
            </a:scene3d>
            <a:sp3d>
              <a:bevelT w="431800" h="285750" prst="softRound"/>
            </a:sp3d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08" name="Conector recto 507">
              <a:extLst>
                <a:ext uri="{FF2B5EF4-FFF2-40B4-BE49-F238E27FC236}">
                  <a16:creationId xmlns:a16="http://schemas.microsoft.com/office/drawing/2014/main" id="{A2229D27-5B4C-149B-D549-35238FB4E3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0847" y="4677497"/>
              <a:ext cx="0" cy="108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Conector recto 508">
              <a:extLst>
                <a:ext uri="{FF2B5EF4-FFF2-40B4-BE49-F238E27FC236}">
                  <a16:creationId xmlns:a16="http://schemas.microsoft.com/office/drawing/2014/main" id="{865BCFAF-192B-4EE2-979D-3093FEC883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7983" y="4677497"/>
              <a:ext cx="0" cy="108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16446785-2334-B2B1-05BA-141C7F9537BA}"/>
              </a:ext>
            </a:extLst>
          </p:cNvPr>
          <p:cNvCxnSpPr>
            <a:cxnSpLocks/>
          </p:cNvCxnSpPr>
          <p:nvPr/>
        </p:nvCxnSpPr>
        <p:spPr>
          <a:xfrm flipH="1">
            <a:off x="913440" y="4665831"/>
            <a:ext cx="216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Imagen 110">
            <a:extLst>
              <a:ext uri="{FF2B5EF4-FFF2-40B4-BE49-F238E27FC236}">
                <a16:creationId xmlns:a16="http://schemas.microsoft.com/office/drawing/2014/main" id="{30AFB944-5F9B-E246-8160-1D4A3D3F5EE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19800000">
            <a:off x="1473330" y="616483"/>
            <a:ext cx="208327" cy="417916"/>
          </a:xfrm>
          <a:prstGeom prst="rect">
            <a:avLst/>
          </a:prstGeom>
        </p:spPr>
      </p:pic>
      <p:pic>
        <p:nvPicPr>
          <p:cNvPr id="112" name="Imagen 111">
            <a:extLst>
              <a:ext uri="{FF2B5EF4-FFF2-40B4-BE49-F238E27FC236}">
                <a16:creationId xmlns:a16="http://schemas.microsoft.com/office/drawing/2014/main" id="{797713BF-6FB1-FCB6-E934-57D9B9B7D65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19800000">
            <a:off x="1157573" y="680278"/>
            <a:ext cx="208327" cy="41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0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bre: forma 3">
            <a:extLst>
              <a:ext uri="{FF2B5EF4-FFF2-40B4-BE49-F238E27FC236}">
                <a16:creationId xmlns:a16="http://schemas.microsoft.com/office/drawing/2014/main" id="{A6FBE84E-F4D4-5BDC-B09C-34A24973571D}"/>
              </a:ext>
            </a:extLst>
          </p:cNvPr>
          <p:cNvSpPr/>
          <p:nvPr/>
        </p:nvSpPr>
        <p:spPr>
          <a:xfrm>
            <a:off x="4973712" y="1902960"/>
            <a:ext cx="3913106" cy="928319"/>
          </a:xfrm>
          <a:custGeom>
            <a:avLst/>
            <a:gdLst>
              <a:gd name="connsiteX0" fmla="*/ 0 w 6120580"/>
              <a:gd name="connsiteY0" fmla="*/ 1193942 h 1326677"/>
              <a:gd name="connsiteX1" fmla="*/ 943896 w 6120580"/>
              <a:gd name="connsiteY1" fmla="*/ 397529 h 1326677"/>
              <a:gd name="connsiteX2" fmla="*/ 2433483 w 6120580"/>
              <a:gd name="connsiteY2" fmla="*/ 28819 h 1326677"/>
              <a:gd name="connsiteX3" fmla="*/ 3864077 w 6120580"/>
              <a:gd name="connsiteY3" fmla="*/ 117310 h 1326677"/>
              <a:gd name="connsiteX4" fmla="*/ 5427406 w 6120580"/>
              <a:gd name="connsiteY4" fmla="*/ 854729 h 1326677"/>
              <a:gd name="connsiteX5" fmla="*/ 6120580 w 6120580"/>
              <a:gd name="connsiteY5" fmla="*/ 1326677 h 1326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0580" h="1326677">
                <a:moveTo>
                  <a:pt x="0" y="1193942"/>
                </a:moveTo>
                <a:cubicBezTo>
                  <a:pt x="269158" y="892829"/>
                  <a:pt x="538316" y="591716"/>
                  <a:pt x="943896" y="397529"/>
                </a:cubicBezTo>
                <a:cubicBezTo>
                  <a:pt x="1349476" y="203342"/>
                  <a:pt x="1946786" y="75522"/>
                  <a:pt x="2433483" y="28819"/>
                </a:cubicBezTo>
                <a:cubicBezTo>
                  <a:pt x="2920180" y="-17884"/>
                  <a:pt x="3365090" y="-20342"/>
                  <a:pt x="3864077" y="117310"/>
                </a:cubicBezTo>
                <a:cubicBezTo>
                  <a:pt x="4363064" y="254962"/>
                  <a:pt x="5051322" y="653168"/>
                  <a:pt x="5427406" y="854729"/>
                </a:cubicBezTo>
                <a:cubicBezTo>
                  <a:pt x="5803490" y="1056290"/>
                  <a:pt x="5962035" y="1191483"/>
                  <a:pt x="6120580" y="1326677"/>
                </a:cubicBezTo>
              </a:path>
            </a:pathLst>
          </a:custGeom>
          <a:noFill/>
          <a:ln w="3556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Luna 9">
            <a:extLst>
              <a:ext uri="{FF2B5EF4-FFF2-40B4-BE49-F238E27FC236}">
                <a16:creationId xmlns:a16="http://schemas.microsoft.com/office/drawing/2014/main" id="{24B8C93C-66BD-B513-1E50-0B5C90E5FF47}"/>
              </a:ext>
            </a:extLst>
          </p:cNvPr>
          <p:cNvSpPr/>
          <p:nvPr/>
        </p:nvSpPr>
        <p:spPr>
          <a:xfrm rot="7902159">
            <a:off x="5080467" y="1649071"/>
            <a:ext cx="434192" cy="1577989"/>
          </a:xfrm>
          <a:prstGeom prst="moon">
            <a:avLst/>
          </a:prstGeom>
          <a:solidFill>
            <a:srgbClr val="E3DAC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Luna 10">
            <a:extLst>
              <a:ext uri="{FF2B5EF4-FFF2-40B4-BE49-F238E27FC236}">
                <a16:creationId xmlns:a16="http://schemas.microsoft.com/office/drawing/2014/main" id="{B4B290D6-3607-D8D7-E9A1-89C98E0D2945}"/>
              </a:ext>
            </a:extLst>
          </p:cNvPr>
          <p:cNvSpPr/>
          <p:nvPr/>
        </p:nvSpPr>
        <p:spPr>
          <a:xfrm rot="8312975">
            <a:off x="5517022" y="1319741"/>
            <a:ext cx="434192" cy="1577989"/>
          </a:xfrm>
          <a:prstGeom prst="moon">
            <a:avLst/>
          </a:prstGeom>
          <a:solidFill>
            <a:srgbClr val="E3DAC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Luna 11">
            <a:extLst>
              <a:ext uri="{FF2B5EF4-FFF2-40B4-BE49-F238E27FC236}">
                <a16:creationId xmlns:a16="http://schemas.microsoft.com/office/drawing/2014/main" id="{96BB9002-4B5A-A343-3D05-B7D6D78A538F}"/>
              </a:ext>
            </a:extLst>
          </p:cNvPr>
          <p:cNvSpPr/>
          <p:nvPr/>
        </p:nvSpPr>
        <p:spPr>
          <a:xfrm rot="9109680">
            <a:off x="6145835" y="1187628"/>
            <a:ext cx="434192" cy="1577989"/>
          </a:xfrm>
          <a:prstGeom prst="moon">
            <a:avLst/>
          </a:prstGeom>
          <a:solidFill>
            <a:srgbClr val="E3DAC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Luna 12">
            <a:extLst>
              <a:ext uri="{FF2B5EF4-FFF2-40B4-BE49-F238E27FC236}">
                <a16:creationId xmlns:a16="http://schemas.microsoft.com/office/drawing/2014/main" id="{93A73DFA-92D2-A491-4D7F-3AF2FA89350D}"/>
              </a:ext>
            </a:extLst>
          </p:cNvPr>
          <p:cNvSpPr/>
          <p:nvPr/>
        </p:nvSpPr>
        <p:spPr>
          <a:xfrm rot="10024875">
            <a:off x="6709712" y="1095568"/>
            <a:ext cx="434192" cy="1637535"/>
          </a:xfrm>
          <a:prstGeom prst="moon">
            <a:avLst/>
          </a:prstGeom>
          <a:solidFill>
            <a:srgbClr val="E3DAC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Luna 13">
            <a:extLst>
              <a:ext uri="{FF2B5EF4-FFF2-40B4-BE49-F238E27FC236}">
                <a16:creationId xmlns:a16="http://schemas.microsoft.com/office/drawing/2014/main" id="{18FD3E68-6DF3-B9B2-A597-741B5DEEC759}"/>
              </a:ext>
            </a:extLst>
          </p:cNvPr>
          <p:cNvSpPr/>
          <p:nvPr/>
        </p:nvSpPr>
        <p:spPr>
          <a:xfrm rot="10959212">
            <a:off x="7218290" y="1197112"/>
            <a:ext cx="434192" cy="1637535"/>
          </a:xfrm>
          <a:prstGeom prst="moon">
            <a:avLst/>
          </a:prstGeom>
          <a:solidFill>
            <a:srgbClr val="E3DAC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Luna 15">
            <a:extLst>
              <a:ext uri="{FF2B5EF4-FFF2-40B4-BE49-F238E27FC236}">
                <a16:creationId xmlns:a16="http://schemas.microsoft.com/office/drawing/2014/main" id="{5857E55F-42F2-E756-02F2-71EFCEB7A22D}"/>
              </a:ext>
            </a:extLst>
          </p:cNvPr>
          <p:cNvSpPr/>
          <p:nvPr/>
        </p:nvSpPr>
        <p:spPr>
          <a:xfrm rot="11822084">
            <a:off x="7730276" y="1536970"/>
            <a:ext cx="447665" cy="1482902"/>
          </a:xfrm>
          <a:prstGeom prst="moon">
            <a:avLst/>
          </a:prstGeom>
          <a:solidFill>
            <a:srgbClr val="E3DAC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Luna 16">
            <a:extLst>
              <a:ext uri="{FF2B5EF4-FFF2-40B4-BE49-F238E27FC236}">
                <a16:creationId xmlns:a16="http://schemas.microsoft.com/office/drawing/2014/main" id="{B2344842-6473-C4EB-C152-ECA4607A162F}"/>
              </a:ext>
            </a:extLst>
          </p:cNvPr>
          <p:cNvSpPr/>
          <p:nvPr/>
        </p:nvSpPr>
        <p:spPr>
          <a:xfrm rot="12029447">
            <a:off x="8174108" y="1773171"/>
            <a:ext cx="434192" cy="1325831"/>
          </a:xfrm>
          <a:prstGeom prst="moon">
            <a:avLst/>
          </a:prstGeom>
          <a:solidFill>
            <a:srgbClr val="E3DAC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B093569A-CE97-75F9-0CE5-7A81FC2D506B}"/>
              </a:ext>
            </a:extLst>
          </p:cNvPr>
          <p:cNvSpPr/>
          <p:nvPr/>
        </p:nvSpPr>
        <p:spPr>
          <a:xfrm>
            <a:off x="5150109" y="979326"/>
            <a:ext cx="141265" cy="1198794"/>
          </a:xfrm>
          <a:custGeom>
            <a:avLst/>
            <a:gdLst>
              <a:gd name="connsiteX0" fmla="*/ 0 w 232445"/>
              <a:gd name="connsiteY0" fmla="*/ 0 h 1683658"/>
              <a:gd name="connsiteX1" fmla="*/ 232228 w 232445"/>
              <a:gd name="connsiteY1" fmla="*/ 449943 h 1683658"/>
              <a:gd name="connsiteX2" fmla="*/ 43543 w 232445"/>
              <a:gd name="connsiteY2" fmla="*/ 1175658 h 1683658"/>
              <a:gd name="connsiteX3" fmla="*/ 116114 w 232445"/>
              <a:gd name="connsiteY3" fmla="*/ 1683658 h 1683658"/>
              <a:gd name="connsiteX0" fmla="*/ 0 w 232445"/>
              <a:gd name="connsiteY0" fmla="*/ 0 h 1727201"/>
              <a:gd name="connsiteX1" fmla="*/ 232228 w 232445"/>
              <a:gd name="connsiteY1" fmla="*/ 493486 h 1727201"/>
              <a:gd name="connsiteX2" fmla="*/ 43543 w 232445"/>
              <a:gd name="connsiteY2" fmla="*/ 1219201 h 1727201"/>
              <a:gd name="connsiteX3" fmla="*/ 116114 w 232445"/>
              <a:gd name="connsiteY3" fmla="*/ 1727201 h 1727201"/>
              <a:gd name="connsiteX0" fmla="*/ 0 w 194131"/>
              <a:gd name="connsiteY0" fmla="*/ 0 h 1635761"/>
              <a:gd name="connsiteX1" fmla="*/ 194128 w 194131"/>
              <a:gd name="connsiteY1" fmla="*/ 402046 h 1635761"/>
              <a:gd name="connsiteX2" fmla="*/ 5443 w 194131"/>
              <a:gd name="connsiteY2" fmla="*/ 1127761 h 1635761"/>
              <a:gd name="connsiteX3" fmla="*/ 78014 w 194131"/>
              <a:gd name="connsiteY3" fmla="*/ 1635761 h 1635761"/>
              <a:gd name="connsiteX0" fmla="*/ 0 w 194131"/>
              <a:gd name="connsiteY0" fmla="*/ 0 h 1635761"/>
              <a:gd name="connsiteX1" fmla="*/ 194128 w 194131"/>
              <a:gd name="connsiteY1" fmla="*/ 402046 h 1635761"/>
              <a:gd name="connsiteX2" fmla="*/ 5443 w 194131"/>
              <a:gd name="connsiteY2" fmla="*/ 1127761 h 1635761"/>
              <a:gd name="connsiteX3" fmla="*/ 78014 w 194131"/>
              <a:gd name="connsiteY3" fmla="*/ 1635761 h 163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131" h="1635761">
                <a:moveTo>
                  <a:pt x="0" y="0"/>
                </a:moveTo>
                <a:cubicBezTo>
                  <a:pt x="135345" y="73660"/>
                  <a:pt x="193221" y="214086"/>
                  <a:pt x="194128" y="402046"/>
                </a:cubicBezTo>
                <a:cubicBezTo>
                  <a:pt x="195035" y="590006"/>
                  <a:pt x="24795" y="922142"/>
                  <a:pt x="5443" y="1127761"/>
                </a:cubicBezTo>
                <a:cubicBezTo>
                  <a:pt x="-13909" y="1333380"/>
                  <a:pt x="32052" y="1484570"/>
                  <a:pt x="78014" y="1635761"/>
                </a:cubicBezTo>
              </a:path>
            </a:pathLst>
          </a:custGeom>
          <a:noFill/>
          <a:ln w="114300" cap="rnd">
            <a:solidFill>
              <a:srgbClr val="1CEA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Forma libre: forma 20">
            <a:extLst>
              <a:ext uri="{FF2B5EF4-FFF2-40B4-BE49-F238E27FC236}">
                <a16:creationId xmlns:a16="http://schemas.microsoft.com/office/drawing/2014/main" id="{C32317C5-AE7A-9434-C12C-89B94156D03A}"/>
              </a:ext>
            </a:extLst>
          </p:cNvPr>
          <p:cNvSpPr/>
          <p:nvPr/>
        </p:nvSpPr>
        <p:spPr>
          <a:xfrm>
            <a:off x="5627707" y="439511"/>
            <a:ext cx="141265" cy="1198794"/>
          </a:xfrm>
          <a:custGeom>
            <a:avLst/>
            <a:gdLst>
              <a:gd name="connsiteX0" fmla="*/ 0 w 232445"/>
              <a:gd name="connsiteY0" fmla="*/ 0 h 1683658"/>
              <a:gd name="connsiteX1" fmla="*/ 232228 w 232445"/>
              <a:gd name="connsiteY1" fmla="*/ 449943 h 1683658"/>
              <a:gd name="connsiteX2" fmla="*/ 43543 w 232445"/>
              <a:gd name="connsiteY2" fmla="*/ 1175658 h 1683658"/>
              <a:gd name="connsiteX3" fmla="*/ 116114 w 232445"/>
              <a:gd name="connsiteY3" fmla="*/ 1683658 h 1683658"/>
              <a:gd name="connsiteX0" fmla="*/ 0 w 232445"/>
              <a:gd name="connsiteY0" fmla="*/ 0 h 1727201"/>
              <a:gd name="connsiteX1" fmla="*/ 232228 w 232445"/>
              <a:gd name="connsiteY1" fmla="*/ 493486 h 1727201"/>
              <a:gd name="connsiteX2" fmla="*/ 43543 w 232445"/>
              <a:gd name="connsiteY2" fmla="*/ 1219201 h 1727201"/>
              <a:gd name="connsiteX3" fmla="*/ 116114 w 232445"/>
              <a:gd name="connsiteY3" fmla="*/ 1727201 h 1727201"/>
              <a:gd name="connsiteX0" fmla="*/ 0 w 194131"/>
              <a:gd name="connsiteY0" fmla="*/ 0 h 1635761"/>
              <a:gd name="connsiteX1" fmla="*/ 194128 w 194131"/>
              <a:gd name="connsiteY1" fmla="*/ 402046 h 1635761"/>
              <a:gd name="connsiteX2" fmla="*/ 5443 w 194131"/>
              <a:gd name="connsiteY2" fmla="*/ 1127761 h 1635761"/>
              <a:gd name="connsiteX3" fmla="*/ 78014 w 194131"/>
              <a:gd name="connsiteY3" fmla="*/ 1635761 h 1635761"/>
              <a:gd name="connsiteX0" fmla="*/ 0 w 194131"/>
              <a:gd name="connsiteY0" fmla="*/ 0 h 1635761"/>
              <a:gd name="connsiteX1" fmla="*/ 194128 w 194131"/>
              <a:gd name="connsiteY1" fmla="*/ 402046 h 1635761"/>
              <a:gd name="connsiteX2" fmla="*/ 5443 w 194131"/>
              <a:gd name="connsiteY2" fmla="*/ 1127761 h 1635761"/>
              <a:gd name="connsiteX3" fmla="*/ 78014 w 194131"/>
              <a:gd name="connsiteY3" fmla="*/ 1635761 h 163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131" h="1635761">
                <a:moveTo>
                  <a:pt x="0" y="0"/>
                </a:moveTo>
                <a:cubicBezTo>
                  <a:pt x="135345" y="73660"/>
                  <a:pt x="193221" y="214086"/>
                  <a:pt x="194128" y="402046"/>
                </a:cubicBezTo>
                <a:cubicBezTo>
                  <a:pt x="195035" y="590006"/>
                  <a:pt x="24795" y="922142"/>
                  <a:pt x="5443" y="1127761"/>
                </a:cubicBezTo>
                <a:cubicBezTo>
                  <a:pt x="-13909" y="1333380"/>
                  <a:pt x="32052" y="1484570"/>
                  <a:pt x="78014" y="1635761"/>
                </a:cubicBezTo>
              </a:path>
            </a:pathLst>
          </a:custGeom>
          <a:noFill/>
          <a:ln w="114300" cap="rnd">
            <a:solidFill>
              <a:srgbClr val="1CEA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5FAF210B-B6B6-2268-54FB-12E2500B914E}"/>
              </a:ext>
            </a:extLst>
          </p:cNvPr>
          <p:cNvSpPr/>
          <p:nvPr/>
        </p:nvSpPr>
        <p:spPr>
          <a:xfrm>
            <a:off x="6513628" y="382286"/>
            <a:ext cx="141265" cy="1198794"/>
          </a:xfrm>
          <a:custGeom>
            <a:avLst/>
            <a:gdLst>
              <a:gd name="connsiteX0" fmla="*/ 0 w 232445"/>
              <a:gd name="connsiteY0" fmla="*/ 0 h 1683658"/>
              <a:gd name="connsiteX1" fmla="*/ 232228 w 232445"/>
              <a:gd name="connsiteY1" fmla="*/ 449943 h 1683658"/>
              <a:gd name="connsiteX2" fmla="*/ 43543 w 232445"/>
              <a:gd name="connsiteY2" fmla="*/ 1175658 h 1683658"/>
              <a:gd name="connsiteX3" fmla="*/ 116114 w 232445"/>
              <a:gd name="connsiteY3" fmla="*/ 1683658 h 1683658"/>
              <a:gd name="connsiteX0" fmla="*/ 0 w 232445"/>
              <a:gd name="connsiteY0" fmla="*/ 0 h 1727201"/>
              <a:gd name="connsiteX1" fmla="*/ 232228 w 232445"/>
              <a:gd name="connsiteY1" fmla="*/ 493486 h 1727201"/>
              <a:gd name="connsiteX2" fmla="*/ 43543 w 232445"/>
              <a:gd name="connsiteY2" fmla="*/ 1219201 h 1727201"/>
              <a:gd name="connsiteX3" fmla="*/ 116114 w 232445"/>
              <a:gd name="connsiteY3" fmla="*/ 1727201 h 1727201"/>
              <a:gd name="connsiteX0" fmla="*/ 0 w 194131"/>
              <a:gd name="connsiteY0" fmla="*/ 0 h 1635761"/>
              <a:gd name="connsiteX1" fmla="*/ 194128 w 194131"/>
              <a:gd name="connsiteY1" fmla="*/ 402046 h 1635761"/>
              <a:gd name="connsiteX2" fmla="*/ 5443 w 194131"/>
              <a:gd name="connsiteY2" fmla="*/ 1127761 h 1635761"/>
              <a:gd name="connsiteX3" fmla="*/ 78014 w 194131"/>
              <a:gd name="connsiteY3" fmla="*/ 1635761 h 1635761"/>
              <a:gd name="connsiteX0" fmla="*/ 0 w 194131"/>
              <a:gd name="connsiteY0" fmla="*/ 0 h 1635761"/>
              <a:gd name="connsiteX1" fmla="*/ 194128 w 194131"/>
              <a:gd name="connsiteY1" fmla="*/ 402046 h 1635761"/>
              <a:gd name="connsiteX2" fmla="*/ 5443 w 194131"/>
              <a:gd name="connsiteY2" fmla="*/ 1127761 h 1635761"/>
              <a:gd name="connsiteX3" fmla="*/ 78014 w 194131"/>
              <a:gd name="connsiteY3" fmla="*/ 1635761 h 163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131" h="1635761">
                <a:moveTo>
                  <a:pt x="0" y="0"/>
                </a:moveTo>
                <a:cubicBezTo>
                  <a:pt x="135345" y="73660"/>
                  <a:pt x="193221" y="214086"/>
                  <a:pt x="194128" y="402046"/>
                </a:cubicBezTo>
                <a:cubicBezTo>
                  <a:pt x="195035" y="590006"/>
                  <a:pt x="24795" y="922142"/>
                  <a:pt x="5443" y="1127761"/>
                </a:cubicBezTo>
                <a:cubicBezTo>
                  <a:pt x="-13909" y="1333380"/>
                  <a:pt x="32052" y="1484570"/>
                  <a:pt x="78014" y="1635761"/>
                </a:cubicBezTo>
              </a:path>
            </a:pathLst>
          </a:custGeom>
          <a:noFill/>
          <a:ln w="114300" cap="rnd">
            <a:solidFill>
              <a:srgbClr val="1CEA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F8B463E4-027A-E7E4-7857-1175A20D3137}"/>
              </a:ext>
            </a:extLst>
          </p:cNvPr>
          <p:cNvSpPr/>
          <p:nvPr/>
        </p:nvSpPr>
        <p:spPr>
          <a:xfrm>
            <a:off x="6114125" y="523782"/>
            <a:ext cx="141265" cy="1198794"/>
          </a:xfrm>
          <a:custGeom>
            <a:avLst/>
            <a:gdLst>
              <a:gd name="connsiteX0" fmla="*/ 0 w 232445"/>
              <a:gd name="connsiteY0" fmla="*/ 0 h 1683658"/>
              <a:gd name="connsiteX1" fmla="*/ 232228 w 232445"/>
              <a:gd name="connsiteY1" fmla="*/ 449943 h 1683658"/>
              <a:gd name="connsiteX2" fmla="*/ 43543 w 232445"/>
              <a:gd name="connsiteY2" fmla="*/ 1175658 h 1683658"/>
              <a:gd name="connsiteX3" fmla="*/ 116114 w 232445"/>
              <a:gd name="connsiteY3" fmla="*/ 1683658 h 1683658"/>
              <a:gd name="connsiteX0" fmla="*/ 0 w 232445"/>
              <a:gd name="connsiteY0" fmla="*/ 0 h 1727201"/>
              <a:gd name="connsiteX1" fmla="*/ 232228 w 232445"/>
              <a:gd name="connsiteY1" fmla="*/ 493486 h 1727201"/>
              <a:gd name="connsiteX2" fmla="*/ 43543 w 232445"/>
              <a:gd name="connsiteY2" fmla="*/ 1219201 h 1727201"/>
              <a:gd name="connsiteX3" fmla="*/ 116114 w 232445"/>
              <a:gd name="connsiteY3" fmla="*/ 1727201 h 1727201"/>
              <a:gd name="connsiteX0" fmla="*/ 0 w 194131"/>
              <a:gd name="connsiteY0" fmla="*/ 0 h 1635761"/>
              <a:gd name="connsiteX1" fmla="*/ 194128 w 194131"/>
              <a:gd name="connsiteY1" fmla="*/ 402046 h 1635761"/>
              <a:gd name="connsiteX2" fmla="*/ 5443 w 194131"/>
              <a:gd name="connsiteY2" fmla="*/ 1127761 h 1635761"/>
              <a:gd name="connsiteX3" fmla="*/ 78014 w 194131"/>
              <a:gd name="connsiteY3" fmla="*/ 1635761 h 1635761"/>
              <a:gd name="connsiteX0" fmla="*/ 0 w 194131"/>
              <a:gd name="connsiteY0" fmla="*/ 0 h 1635761"/>
              <a:gd name="connsiteX1" fmla="*/ 194128 w 194131"/>
              <a:gd name="connsiteY1" fmla="*/ 402046 h 1635761"/>
              <a:gd name="connsiteX2" fmla="*/ 5443 w 194131"/>
              <a:gd name="connsiteY2" fmla="*/ 1127761 h 1635761"/>
              <a:gd name="connsiteX3" fmla="*/ 78014 w 194131"/>
              <a:gd name="connsiteY3" fmla="*/ 1635761 h 163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131" h="1635761">
                <a:moveTo>
                  <a:pt x="0" y="0"/>
                </a:moveTo>
                <a:cubicBezTo>
                  <a:pt x="135345" y="73660"/>
                  <a:pt x="193221" y="214086"/>
                  <a:pt x="194128" y="402046"/>
                </a:cubicBezTo>
                <a:cubicBezTo>
                  <a:pt x="195035" y="590006"/>
                  <a:pt x="24795" y="922142"/>
                  <a:pt x="5443" y="1127761"/>
                </a:cubicBezTo>
                <a:cubicBezTo>
                  <a:pt x="-13909" y="1333380"/>
                  <a:pt x="32052" y="1484570"/>
                  <a:pt x="78014" y="1635761"/>
                </a:cubicBezTo>
              </a:path>
            </a:pathLst>
          </a:custGeom>
          <a:noFill/>
          <a:ln w="114300" cap="rnd">
            <a:solidFill>
              <a:srgbClr val="1CEA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C85C19F7-ABBE-75FA-DFE6-0398971464EC}"/>
              </a:ext>
            </a:extLst>
          </p:cNvPr>
          <p:cNvSpPr/>
          <p:nvPr/>
        </p:nvSpPr>
        <p:spPr>
          <a:xfrm>
            <a:off x="6973925" y="97394"/>
            <a:ext cx="141265" cy="1490988"/>
          </a:xfrm>
          <a:custGeom>
            <a:avLst/>
            <a:gdLst>
              <a:gd name="connsiteX0" fmla="*/ 0 w 232445"/>
              <a:gd name="connsiteY0" fmla="*/ 0 h 1683658"/>
              <a:gd name="connsiteX1" fmla="*/ 232228 w 232445"/>
              <a:gd name="connsiteY1" fmla="*/ 449943 h 1683658"/>
              <a:gd name="connsiteX2" fmla="*/ 43543 w 232445"/>
              <a:gd name="connsiteY2" fmla="*/ 1175658 h 1683658"/>
              <a:gd name="connsiteX3" fmla="*/ 116114 w 232445"/>
              <a:gd name="connsiteY3" fmla="*/ 1683658 h 1683658"/>
              <a:gd name="connsiteX0" fmla="*/ 0 w 232445"/>
              <a:gd name="connsiteY0" fmla="*/ 0 h 1727201"/>
              <a:gd name="connsiteX1" fmla="*/ 232228 w 232445"/>
              <a:gd name="connsiteY1" fmla="*/ 493486 h 1727201"/>
              <a:gd name="connsiteX2" fmla="*/ 43543 w 232445"/>
              <a:gd name="connsiteY2" fmla="*/ 1219201 h 1727201"/>
              <a:gd name="connsiteX3" fmla="*/ 116114 w 232445"/>
              <a:gd name="connsiteY3" fmla="*/ 1727201 h 1727201"/>
              <a:gd name="connsiteX0" fmla="*/ 0 w 194131"/>
              <a:gd name="connsiteY0" fmla="*/ 0 h 1635761"/>
              <a:gd name="connsiteX1" fmla="*/ 194128 w 194131"/>
              <a:gd name="connsiteY1" fmla="*/ 402046 h 1635761"/>
              <a:gd name="connsiteX2" fmla="*/ 5443 w 194131"/>
              <a:gd name="connsiteY2" fmla="*/ 1127761 h 1635761"/>
              <a:gd name="connsiteX3" fmla="*/ 78014 w 194131"/>
              <a:gd name="connsiteY3" fmla="*/ 1635761 h 1635761"/>
              <a:gd name="connsiteX0" fmla="*/ 0 w 194131"/>
              <a:gd name="connsiteY0" fmla="*/ 0 h 1635761"/>
              <a:gd name="connsiteX1" fmla="*/ 194128 w 194131"/>
              <a:gd name="connsiteY1" fmla="*/ 402046 h 1635761"/>
              <a:gd name="connsiteX2" fmla="*/ 5443 w 194131"/>
              <a:gd name="connsiteY2" fmla="*/ 1127761 h 1635761"/>
              <a:gd name="connsiteX3" fmla="*/ 78014 w 194131"/>
              <a:gd name="connsiteY3" fmla="*/ 1635761 h 163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131" h="1635761">
                <a:moveTo>
                  <a:pt x="0" y="0"/>
                </a:moveTo>
                <a:cubicBezTo>
                  <a:pt x="135345" y="73660"/>
                  <a:pt x="193221" y="214086"/>
                  <a:pt x="194128" y="402046"/>
                </a:cubicBezTo>
                <a:cubicBezTo>
                  <a:pt x="195035" y="590006"/>
                  <a:pt x="24795" y="922142"/>
                  <a:pt x="5443" y="1127761"/>
                </a:cubicBezTo>
                <a:cubicBezTo>
                  <a:pt x="-13909" y="1333380"/>
                  <a:pt x="32052" y="1484570"/>
                  <a:pt x="78014" y="1635761"/>
                </a:cubicBezTo>
              </a:path>
            </a:pathLst>
          </a:custGeom>
          <a:noFill/>
          <a:ln w="114300" cap="rnd">
            <a:solidFill>
              <a:srgbClr val="1CEA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A62C0E5E-F24A-452A-8F38-605C0D29F82E}"/>
              </a:ext>
            </a:extLst>
          </p:cNvPr>
          <p:cNvSpPr/>
          <p:nvPr/>
        </p:nvSpPr>
        <p:spPr>
          <a:xfrm>
            <a:off x="8253377" y="551520"/>
            <a:ext cx="141265" cy="1490988"/>
          </a:xfrm>
          <a:custGeom>
            <a:avLst/>
            <a:gdLst>
              <a:gd name="connsiteX0" fmla="*/ 0 w 232445"/>
              <a:gd name="connsiteY0" fmla="*/ 0 h 1683658"/>
              <a:gd name="connsiteX1" fmla="*/ 232228 w 232445"/>
              <a:gd name="connsiteY1" fmla="*/ 449943 h 1683658"/>
              <a:gd name="connsiteX2" fmla="*/ 43543 w 232445"/>
              <a:gd name="connsiteY2" fmla="*/ 1175658 h 1683658"/>
              <a:gd name="connsiteX3" fmla="*/ 116114 w 232445"/>
              <a:gd name="connsiteY3" fmla="*/ 1683658 h 1683658"/>
              <a:gd name="connsiteX0" fmla="*/ 0 w 232445"/>
              <a:gd name="connsiteY0" fmla="*/ 0 h 1727201"/>
              <a:gd name="connsiteX1" fmla="*/ 232228 w 232445"/>
              <a:gd name="connsiteY1" fmla="*/ 493486 h 1727201"/>
              <a:gd name="connsiteX2" fmla="*/ 43543 w 232445"/>
              <a:gd name="connsiteY2" fmla="*/ 1219201 h 1727201"/>
              <a:gd name="connsiteX3" fmla="*/ 116114 w 232445"/>
              <a:gd name="connsiteY3" fmla="*/ 1727201 h 1727201"/>
              <a:gd name="connsiteX0" fmla="*/ 0 w 194131"/>
              <a:gd name="connsiteY0" fmla="*/ 0 h 1635761"/>
              <a:gd name="connsiteX1" fmla="*/ 194128 w 194131"/>
              <a:gd name="connsiteY1" fmla="*/ 402046 h 1635761"/>
              <a:gd name="connsiteX2" fmla="*/ 5443 w 194131"/>
              <a:gd name="connsiteY2" fmla="*/ 1127761 h 1635761"/>
              <a:gd name="connsiteX3" fmla="*/ 78014 w 194131"/>
              <a:gd name="connsiteY3" fmla="*/ 1635761 h 1635761"/>
              <a:gd name="connsiteX0" fmla="*/ 0 w 194131"/>
              <a:gd name="connsiteY0" fmla="*/ 0 h 1635761"/>
              <a:gd name="connsiteX1" fmla="*/ 194128 w 194131"/>
              <a:gd name="connsiteY1" fmla="*/ 402046 h 1635761"/>
              <a:gd name="connsiteX2" fmla="*/ 5443 w 194131"/>
              <a:gd name="connsiteY2" fmla="*/ 1127761 h 1635761"/>
              <a:gd name="connsiteX3" fmla="*/ 78014 w 194131"/>
              <a:gd name="connsiteY3" fmla="*/ 1635761 h 163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131" h="1635761">
                <a:moveTo>
                  <a:pt x="0" y="0"/>
                </a:moveTo>
                <a:cubicBezTo>
                  <a:pt x="135345" y="73660"/>
                  <a:pt x="193221" y="214086"/>
                  <a:pt x="194128" y="402046"/>
                </a:cubicBezTo>
                <a:cubicBezTo>
                  <a:pt x="195035" y="590006"/>
                  <a:pt x="24795" y="922142"/>
                  <a:pt x="5443" y="1127761"/>
                </a:cubicBezTo>
                <a:cubicBezTo>
                  <a:pt x="-13909" y="1333380"/>
                  <a:pt x="32052" y="1484570"/>
                  <a:pt x="78014" y="1635761"/>
                </a:cubicBezTo>
              </a:path>
            </a:pathLst>
          </a:custGeom>
          <a:noFill/>
          <a:ln w="114300" cap="rnd">
            <a:solidFill>
              <a:srgbClr val="1CEA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Forma libre: forma 25">
            <a:extLst>
              <a:ext uri="{FF2B5EF4-FFF2-40B4-BE49-F238E27FC236}">
                <a16:creationId xmlns:a16="http://schemas.microsoft.com/office/drawing/2014/main" id="{7980CA12-3B3B-3134-108A-A3E3E2054499}"/>
              </a:ext>
            </a:extLst>
          </p:cNvPr>
          <p:cNvSpPr/>
          <p:nvPr/>
        </p:nvSpPr>
        <p:spPr>
          <a:xfrm>
            <a:off x="7419397" y="517979"/>
            <a:ext cx="141265" cy="1198794"/>
          </a:xfrm>
          <a:custGeom>
            <a:avLst/>
            <a:gdLst>
              <a:gd name="connsiteX0" fmla="*/ 0 w 232445"/>
              <a:gd name="connsiteY0" fmla="*/ 0 h 1683658"/>
              <a:gd name="connsiteX1" fmla="*/ 232228 w 232445"/>
              <a:gd name="connsiteY1" fmla="*/ 449943 h 1683658"/>
              <a:gd name="connsiteX2" fmla="*/ 43543 w 232445"/>
              <a:gd name="connsiteY2" fmla="*/ 1175658 h 1683658"/>
              <a:gd name="connsiteX3" fmla="*/ 116114 w 232445"/>
              <a:gd name="connsiteY3" fmla="*/ 1683658 h 1683658"/>
              <a:gd name="connsiteX0" fmla="*/ 0 w 232445"/>
              <a:gd name="connsiteY0" fmla="*/ 0 h 1727201"/>
              <a:gd name="connsiteX1" fmla="*/ 232228 w 232445"/>
              <a:gd name="connsiteY1" fmla="*/ 493486 h 1727201"/>
              <a:gd name="connsiteX2" fmla="*/ 43543 w 232445"/>
              <a:gd name="connsiteY2" fmla="*/ 1219201 h 1727201"/>
              <a:gd name="connsiteX3" fmla="*/ 116114 w 232445"/>
              <a:gd name="connsiteY3" fmla="*/ 1727201 h 1727201"/>
              <a:gd name="connsiteX0" fmla="*/ 0 w 194131"/>
              <a:gd name="connsiteY0" fmla="*/ 0 h 1635761"/>
              <a:gd name="connsiteX1" fmla="*/ 194128 w 194131"/>
              <a:gd name="connsiteY1" fmla="*/ 402046 h 1635761"/>
              <a:gd name="connsiteX2" fmla="*/ 5443 w 194131"/>
              <a:gd name="connsiteY2" fmla="*/ 1127761 h 1635761"/>
              <a:gd name="connsiteX3" fmla="*/ 78014 w 194131"/>
              <a:gd name="connsiteY3" fmla="*/ 1635761 h 1635761"/>
              <a:gd name="connsiteX0" fmla="*/ 0 w 194131"/>
              <a:gd name="connsiteY0" fmla="*/ 0 h 1635761"/>
              <a:gd name="connsiteX1" fmla="*/ 194128 w 194131"/>
              <a:gd name="connsiteY1" fmla="*/ 402046 h 1635761"/>
              <a:gd name="connsiteX2" fmla="*/ 5443 w 194131"/>
              <a:gd name="connsiteY2" fmla="*/ 1127761 h 1635761"/>
              <a:gd name="connsiteX3" fmla="*/ 78014 w 194131"/>
              <a:gd name="connsiteY3" fmla="*/ 1635761 h 163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131" h="1635761">
                <a:moveTo>
                  <a:pt x="0" y="0"/>
                </a:moveTo>
                <a:cubicBezTo>
                  <a:pt x="135345" y="73660"/>
                  <a:pt x="193221" y="214086"/>
                  <a:pt x="194128" y="402046"/>
                </a:cubicBezTo>
                <a:cubicBezTo>
                  <a:pt x="195035" y="590006"/>
                  <a:pt x="24795" y="922142"/>
                  <a:pt x="5443" y="1127761"/>
                </a:cubicBezTo>
                <a:cubicBezTo>
                  <a:pt x="-13909" y="1333380"/>
                  <a:pt x="32052" y="1484570"/>
                  <a:pt x="78014" y="1635761"/>
                </a:cubicBezTo>
              </a:path>
            </a:pathLst>
          </a:custGeom>
          <a:noFill/>
          <a:ln w="114300" cap="rnd">
            <a:solidFill>
              <a:srgbClr val="1CEA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Forma libre: forma 26">
            <a:extLst>
              <a:ext uri="{FF2B5EF4-FFF2-40B4-BE49-F238E27FC236}">
                <a16:creationId xmlns:a16="http://schemas.microsoft.com/office/drawing/2014/main" id="{25A6875C-E994-94BA-70E8-18539BC0DF3F}"/>
              </a:ext>
            </a:extLst>
          </p:cNvPr>
          <p:cNvSpPr/>
          <p:nvPr/>
        </p:nvSpPr>
        <p:spPr>
          <a:xfrm>
            <a:off x="7876677" y="793585"/>
            <a:ext cx="111072" cy="1176736"/>
          </a:xfrm>
          <a:custGeom>
            <a:avLst/>
            <a:gdLst>
              <a:gd name="connsiteX0" fmla="*/ 0 w 232445"/>
              <a:gd name="connsiteY0" fmla="*/ 0 h 1683658"/>
              <a:gd name="connsiteX1" fmla="*/ 232228 w 232445"/>
              <a:gd name="connsiteY1" fmla="*/ 449943 h 1683658"/>
              <a:gd name="connsiteX2" fmla="*/ 43543 w 232445"/>
              <a:gd name="connsiteY2" fmla="*/ 1175658 h 1683658"/>
              <a:gd name="connsiteX3" fmla="*/ 116114 w 232445"/>
              <a:gd name="connsiteY3" fmla="*/ 1683658 h 1683658"/>
              <a:gd name="connsiteX0" fmla="*/ 0 w 232445"/>
              <a:gd name="connsiteY0" fmla="*/ 0 h 1727201"/>
              <a:gd name="connsiteX1" fmla="*/ 232228 w 232445"/>
              <a:gd name="connsiteY1" fmla="*/ 493486 h 1727201"/>
              <a:gd name="connsiteX2" fmla="*/ 43543 w 232445"/>
              <a:gd name="connsiteY2" fmla="*/ 1219201 h 1727201"/>
              <a:gd name="connsiteX3" fmla="*/ 116114 w 232445"/>
              <a:gd name="connsiteY3" fmla="*/ 1727201 h 1727201"/>
              <a:gd name="connsiteX0" fmla="*/ 0 w 194131"/>
              <a:gd name="connsiteY0" fmla="*/ 0 h 1635761"/>
              <a:gd name="connsiteX1" fmla="*/ 194128 w 194131"/>
              <a:gd name="connsiteY1" fmla="*/ 402046 h 1635761"/>
              <a:gd name="connsiteX2" fmla="*/ 5443 w 194131"/>
              <a:gd name="connsiteY2" fmla="*/ 1127761 h 1635761"/>
              <a:gd name="connsiteX3" fmla="*/ 78014 w 194131"/>
              <a:gd name="connsiteY3" fmla="*/ 1635761 h 1635761"/>
              <a:gd name="connsiteX0" fmla="*/ 0 w 194131"/>
              <a:gd name="connsiteY0" fmla="*/ 0 h 1635761"/>
              <a:gd name="connsiteX1" fmla="*/ 194128 w 194131"/>
              <a:gd name="connsiteY1" fmla="*/ 402046 h 1635761"/>
              <a:gd name="connsiteX2" fmla="*/ 5443 w 194131"/>
              <a:gd name="connsiteY2" fmla="*/ 1127761 h 1635761"/>
              <a:gd name="connsiteX3" fmla="*/ 78014 w 194131"/>
              <a:gd name="connsiteY3" fmla="*/ 1635761 h 163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131" h="1635761">
                <a:moveTo>
                  <a:pt x="0" y="0"/>
                </a:moveTo>
                <a:cubicBezTo>
                  <a:pt x="135345" y="73660"/>
                  <a:pt x="193221" y="214086"/>
                  <a:pt x="194128" y="402046"/>
                </a:cubicBezTo>
                <a:cubicBezTo>
                  <a:pt x="195035" y="590006"/>
                  <a:pt x="24795" y="922142"/>
                  <a:pt x="5443" y="1127761"/>
                </a:cubicBezTo>
                <a:cubicBezTo>
                  <a:pt x="-13909" y="1333380"/>
                  <a:pt x="32052" y="1484570"/>
                  <a:pt x="78014" y="1635761"/>
                </a:cubicBezTo>
              </a:path>
            </a:pathLst>
          </a:custGeom>
          <a:noFill/>
          <a:ln w="114300" cap="rnd">
            <a:solidFill>
              <a:srgbClr val="1CEA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AB35B21C-D480-F560-7BCC-A1A89FA236D9}"/>
              </a:ext>
            </a:extLst>
          </p:cNvPr>
          <p:cNvSpPr/>
          <p:nvPr/>
        </p:nvSpPr>
        <p:spPr>
          <a:xfrm>
            <a:off x="4973711" y="1904370"/>
            <a:ext cx="3913106" cy="933047"/>
          </a:xfrm>
          <a:custGeom>
            <a:avLst/>
            <a:gdLst>
              <a:gd name="connsiteX0" fmla="*/ 0 w 6120580"/>
              <a:gd name="connsiteY0" fmla="*/ 1193942 h 1326677"/>
              <a:gd name="connsiteX1" fmla="*/ 943896 w 6120580"/>
              <a:gd name="connsiteY1" fmla="*/ 397529 h 1326677"/>
              <a:gd name="connsiteX2" fmla="*/ 2433483 w 6120580"/>
              <a:gd name="connsiteY2" fmla="*/ 28819 h 1326677"/>
              <a:gd name="connsiteX3" fmla="*/ 3864077 w 6120580"/>
              <a:gd name="connsiteY3" fmla="*/ 117310 h 1326677"/>
              <a:gd name="connsiteX4" fmla="*/ 5427406 w 6120580"/>
              <a:gd name="connsiteY4" fmla="*/ 854729 h 1326677"/>
              <a:gd name="connsiteX5" fmla="*/ 6120580 w 6120580"/>
              <a:gd name="connsiteY5" fmla="*/ 1326677 h 1326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0580" h="1326677">
                <a:moveTo>
                  <a:pt x="0" y="1193942"/>
                </a:moveTo>
                <a:cubicBezTo>
                  <a:pt x="269158" y="892829"/>
                  <a:pt x="538316" y="591716"/>
                  <a:pt x="943896" y="397529"/>
                </a:cubicBezTo>
                <a:cubicBezTo>
                  <a:pt x="1349476" y="203342"/>
                  <a:pt x="1946786" y="75522"/>
                  <a:pt x="2433483" y="28819"/>
                </a:cubicBezTo>
                <a:cubicBezTo>
                  <a:pt x="2920180" y="-17884"/>
                  <a:pt x="3365090" y="-20342"/>
                  <a:pt x="3864077" y="117310"/>
                </a:cubicBezTo>
                <a:cubicBezTo>
                  <a:pt x="4363064" y="254962"/>
                  <a:pt x="5051322" y="653168"/>
                  <a:pt x="5427406" y="854729"/>
                </a:cubicBezTo>
                <a:cubicBezTo>
                  <a:pt x="5803490" y="1056290"/>
                  <a:pt x="5962035" y="1191483"/>
                  <a:pt x="6120580" y="1326677"/>
                </a:cubicBezTo>
              </a:path>
            </a:pathLst>
          </a:custGeom>
          <a:noFill/>
          <a:ln w="273050">
            <a:solidFill>
              <a:srgbClr val="E3DA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írculo parcial 1">
            <a:extLst>
              <a:ext uri="{FF2B5EF4-FFF2-40B4-BE49-F238E27FC236}">
                <a16:creationId xmlns:a16="http://schemas.microsoft.com/office/drawing/2014/main" id="{202BECB9-A4F0-B269-5105-11144188DF41}"/>
              </a:ext>
            </a:extLst>
          </p:cNvPr>
          <p:cNvSpPr/>
          <p:nvPr/>
        </p:nvSpPr>
        <p:spPr>
          <a:xfrm>
            <a:off x="4121936" y="2378575"/>
            <a:ext cx="1540186" cy="1603489"/>
          </a:xfrm>
          <a:custGeom>
            <a:avLst/>
            <a:gdLst>
              <a:gd name="connsiteX0" fmla="*/ 1722108 w 3215148"/>
              <a:gd name="connsiteY0" fmla="*/ 4085 h 3215148"/>
              <a:gd name="connsiteX1" fmla="*/ 3110651 w 3215148"/>
              <a:gd name="connsiteY1" fmla="*/ 1037441 h 3215148"/>
              <a:gd name="connsiteX2" fmla="*/ 1607574 w 3215148"/>
              <a:gd name="connsiteY2" fmla="*/ 1607574 h 3215148"/>
              <a:gd name="connsiteX3" fmla="*/ 1722108 w 3215148"/>
              <a:gd name="connsiteY3" fmla="*/ 4085 h 3215148"/>
              <a:gd name="connsiteX0" fmla="*/ 114534 w 1503077"/>
              <a:gd name="connsiteY0" fmla="*/ 0 h 1603489"/>
              <a:gd name="connsiteX1" fmla="*/ 1503077 w 1503077"/>
              <a:gd name="connsiteY1" fmla="*/ 1033356 h 1603489"/>
              <a:gd name="connsiteX2" fmla="*/ 0 w 1503077"/>
              <a:gd name="connsiteY2" fmla="*/ 1603489 h 1603489"/>
              <a:gd name="connsiteX3" fmla="*/ 114534 w 1503077"/>
              <a:gd name="connsiteY3" fmla="*/ 0 h 1603489"/>
              <a:gd name="connsiteX0" fmla="*/ 142915 w 1531458"/>
              <a:gd name="connsiteY0" fmla="*/ 0 h 1603489"/>
              <a:gd name="connsiteX1" fmla="*/ 1531458 w 1531458"/>
              <a:gd name="connsiteY1" fmla="*/ 1033356 h 1603489"/>
              <a:gd name="connsiteX2" fmla="*/ 28381 w 1531458"/>
              <a:gd name="connsiteY2" fmla="*/ 1603489 h 1603489"/>
              <a:gd name="connsiteX3" fmla="*/ 142915 w 1531458"/>
              <a:gd name="connsiteY3" fmla="*/ 0 h 1603489"/>
              <a:gd name="connsiteX0" fmla="*/ 142915 w 1531458"/>
              <a:gd name="connsiteY0" fmla="*/ 0 h 1603489"/>
              <a:gd name="connsiteX1" fmla="*/ 1531458 w 1531458"/>
              <a:gd name="connsiteY1" fmla="*/ 1033356 h 1603489"/>
              <a:gd name="connsiteX2" fmla="*/ 28381 w 1531458"/>
              <a:gd name="connsiteY2" fmla="*/ 1603489 h 1603489"/>
              <a:gd name="connsiteX3" fmla="*/ 142915 w 1531458"/>
              <a:gd name="connsiteY3" fmla="*/ 0 h 1603489"/>
              <a:gd name="connsiteX0" fmla="*/ 170379 w 1558922"/>
              <a:gd name="connsiteY0" fmla="*/ 0 h 1603489"/>
              <a:gd name="connsiteX1" fmla="*/ 1558922 w 1558922"/>
              <a:gd name="connsiteY1" fmla="*/ 1033356 h 1603489"/>
              <a:gd name="connsiteX2" fmla="*/ 55845 w 1558922"/>
              <a:gd name="connsiteY2" fmla="*/ 1603489 h 1603489"/>
              <a:gd name="connsiteX3" fmla="*/ 170379 w 1558922"/>
              <a:gd name="connsiteY3" fmla="*/ 0 h 1603489"/>
              <a:gd name="connsiteX0" fmla="*/ 168366 w 1556909"/>
              <a:gd name="connsiteY0" fmla="*/ 0 h 1603489"/>
              <a:gd name="connsiteX1" fmla="*/ 1556909 w 1556909"/>
              <a:gd name="connsiteY1" fmla="*/ 1033356 h 1603489"/>
              <a:gd name="connsiteX2" fmla="*/ 53832 w 1556909"/>
              <a:gd name="connsiteY2" fmla="*/ 1603489 h 1603489"/>
              <a:gd name="connsiteX3" fmla="*/ 168366 w 1556909"/>
              <a:gd name="connsiteY3" fmla="*/ 0 h 1603489"/>
              <a:gd name="connsiteX0" fmla="*/ 151643 w 1540186"/>
              <a:gd name="connsiteY0" fmla="*/ 0 h 1603489"/>
              <a:gd name="connsiteX1" fmla="*/ 1540186 w 1540186"/>
              <a:gd name="connsiteY1" fmla="*/ 1033356 h 1603489"/>
              <a:gd name="connsiteX2" fmla="*/ 37109 w 1540186"/>
              <a:gd name="connsiteY2" fmla="*/ 1603489 h 1603489"/>
              <a:gd name="connsiteX3" fmla="*/ 151643 w 1540186"/>
              <a:gd name="connsiteY3" fmla="*/ 0 h 1603489"/>
              <a:gd name="connsiteX0" fmla="*/ 151643 w 1540186"/>
              <a:gd name="connsiteY0" fmla="*/ 0 h 1603489"/>
              <a:gd name="connsiteX1" fmla="*/ 1540186 w 1540186"/>
              <a:gd name="connsiteY1" fmla="*/ 1033356 h 1603489"/>
              <a:gd name="connsiteX2" fmla="*/ 37109 w 1540186"/>
              <a:gd name="connsiteY2" fmla="*/ 1603489 h 1603489"/>
              <a:gd name="connsiteX3" fmla="*/ 151643 w 1540186"/>
              <a:gd name="connsiteY3" fmla="*/ 0 h 1603489"/>
              <a:gd name="connsiteX0" fmla="*/ 151643 w 1540186"/>
              <a:gd name="connsiteY0" fmla="*/ 0 h 1603489"/>
              <a:gd name="connsiteX1" fmla="*/ 1540186 w 1540186"/>
              <a:gd name="connsiteY1" fmla="*/ 1033356 h 1603489"/>
              <a:gd name="connsiteX2" fmla="*/ 37109 w 1540186"/>
              <a:gd name="connsiteY2" fmla="*/ 1603489 h 1603489"/>
              <a:gd name="connsiteX3" fmla="*/ 151643 w 1540186"/>
              <a:gd name="connsiteY3" fmla="*/ 0 h 1603489"/>
              <a:gd name="connsiteX0" fmla="*/ 151643 w 1540186"/>
              <a:gd name="connsiteY0" fmla="*/ 0 h 1603489"/>
              <a:gd name="connsiteX1" fmla="*/ 1540186 w 1540186"/>
              <a:gd name="connsiteY1" fmla="*/ 1033356 h 1603489"/>
              <a:gd name="connsiteX2" fmla="*/ 37109 w 1540186"/>
              <a:gd name="connsiteY2" fmla="*/ 1603489 h 1603489"/>
              <a:gd name="connsiteX3" fmla="*/ 151643 w 1540186"/>
              <a:gd name="connsiteY3" fmla="*/ 0 h 1603489"/>
              <a:gd name="connsiteX0" fmla="*/ 151643 w 1540186"/>
              <a:gd name="connsiteY0" fmla="*/ 0 h 1603489"/>
              <a:gd name="connsiteX1" fmla="*/ 1540186 w 1540186"/>
              <a:gd name="connsiteY1" fmla="*/ 1033356 h 1603489"/>
              <a:gd name="connsiteX2" fmla="*/ 37109 w 1540186"/>
              <a:gd name="connsiteY2" fmla="*/ 1603489 h 1603489"/>
              <a:gd name="connsiteX3" fmla="*/ 151643 w 1540186"/>
              <a:gd name="connsiteY3" fmla="*/ 0 h 160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0186" h="1603489">
                <a:moveTo>
                  <a:pt x="151643" y="0"/>
                </a:moveTo>
                <a:cubicBezTo>
                  <a:pt x="776248" y="44614"/>
                  <a:pt x="1318104" y="447864"/>
                  <a:pt x="1540186" y="1033356"/>
                </a:cubicBezTo>
                <a:cubicBezTo>
                  <a:pt x="962960" y="1360560"/>
                  <a:pt x="769910" y="1462340"/>
                  <a:pt x="37109" y="1603489"/>
                </a:cubicBezTo>
                <a:cubicBezTo>
                  <a:pt x="-19963" y="937548"/>
                  <a:pt x="-31315" y="785956"/>
                  <a:pt x="151643" y="0"/>
                </a:cubicBezTo>
                <a:close/>
              </a:path>
            </a:pathLst>
          </a:custGeom>
          <a:solidFill>
            <a:srgbClr val="3333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4D2000E7-5ACA-AC41-3209-2003AD498633}"/>
              </a:ext>
            </a:extLst>
          </p:cNvPr>
          <p:cNvSpPr/>
          <p:nvPr/>
        </p:nvSpPr>
        <p:spPr>
          <a:xfrm>
            <a:off x="4702919" y="3420251"/>
            <a:ext cx="360701" cy="420120"/>
          </a:xfrm>
          <a:custGeom>
            <a:avLst/>
            <a:gdLst>
              <a:gd name="connsiteX0" fmla="*/ 0 w 360701"/>
              <a:gd name="connsiteY0" fmla="*/ 434408 h 434408"/>
              <a:gd name="connsiteX1" fmla="*/ 360701 w 360701"/>
              <a:gd name="connsiteY1" fmla="*/ 0 h 434408"/>
              <a:gd name="connsiteX2" fmla="*/ 360701 w 360701"/>
              <a:gd name="connsiteY2" fmla="*/ 434408 h 434408"/>
              <a:gd name="connsiteX3" fmla="*/ 0 w 360701"/>
              <a:gd name="connsiteY3" fmla="*/ 434408 h 434408"/>
              <a:gd name="connsiteX0" fmla="*/ 0 w 360701"/>
              <a:gd name="connsiteY0" fmla="*/ 434408 h 434408"/>
              <a:gd name="connsiteX1" fmla="*/ 360701 w 360701"/>
              <a:gd name="connsiteY1" fmla="*/ 0 h 434408"/>
              <a:gd name="connsiteX2" fmla="*/ 348001 w 360701"/>
              <a:gd name="connsiteY2" fmla="*/ 294708 h 434408"/>
              <a:gd name="connsiteX3" fmla="*/ 0 w 360701"/>
              <a:gd name="connsiteY3" fmla="*/ 434408 h 434408"/>
              <a:gd name="connsiteX0" fmla="*/ 0 w 360701"/>
              <a:gd name="connsiteY0" fmla="*/ 434408 h 434408"/>
              <a:gd name="connsiteX1" fmla="*/ 360701 w 360701"/>
              <a:gd name="connsiteY1" fmla="*/ 0 h 434408"/>
              <a:gd name="connsiteX2" fmla="*/ 192426 w 360701"/>
              <a:gd name="connsiteY2" fmla="*/ 361383 h 434408"/>
              <a:gd name="connsiteX3" fmla="*/ 0 w 360701"/>
              <a:gd name="connsiteY3" fmla="*/ 434408 h 434408"/>
              <a:gd name="connsiteX0" fmla="*/ 0 w 360701"/>
              <a:gd name="connsiteY0" fmla="*/ 420120 h 420120"/>
              <a:gd name="connsiteX1" fmla="*/ 360701 w 360701"/>
              <a:gd name="connsiteY1" fmla="*/ 0 h 420120"/>
              <a:gd name="connsiteX2" fmla="*/ 192426 w 360701"/>
              <a:gd name="connsiteY2" fmla="*/ 361383 h 420120"/>
              <a:gd name="connsiteX3" fmla="*/ 0 w 360701"/>
              <a:gd name="connsiteY3" fmla="*/ 420120 h 42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701" h="420120">
                <a:moveTo>
                  <a:pt x="0" y="420120"/>
                </a:moveTo>
                <a:lnTo>
                  <a:pt x="360701" y="0"/>
                </a:lnTo>
                <a:lnTo>
                  <a:pt x="192426" y="361383"/>
                </a:lnTo>
                <a:lnTo>
                  <a:pt x="0" y="42012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9FE68F90-F3E2-F75C-3D05-6030C7533BB1}"/>
              </a:ext>
            </a:extLst>
          </p:cNvPr>
          <p:cNvGrpSpPr/>
          <p:nvPr/>
        </p:nvGrpSpPr>
        <p:grpSpPr>
          <a:xfrm rot="20975761">
            <a:off x="8488265" y="2418225"/>
            <a:ext cx="1696278" cy="1544482"/>
            <a:chOff x="8465620" y="2427838"/>
            <a:chExt cx="1696278" cy="1544482"/>
          </a:xfrm>
        </p:grpSpPr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1BB5BF18-88D1-0522-9D66-57C8E0D9E560}"/>
                </a:ext>
              </a:extLst>
            </p:cNvPr>
            <p:cNvSpPr/>
            <p:nvPr/>
          </p:nvSpPr>
          <p:spPr>
            <a:xfrm rot="20468185">
              <a:off x="8677467" y="2427838"/>
              <a:ext cx="1484431" cy="782198"/>
            </a:xfrm>
            <a:custGeom>
              <a:avLst/>
              <a:gdLst>
                <a:gd name="connsiteX0" fmla="*/ 0 w 1607996"/>
                <a:gd name="connsiteY0" fmla="*/ 874593 h 874593"/>
                <a:gd name="connsiteX1" fmla="*/ 802133 w 1607996"/>
                <a:gd name="connsiteY1" fmla="*/ 0 h 874593"/>
                <a:gd name="connsiteX2" fmla="*/ 1607996 w 1607996"/>
                <a:gd name="connsiteY2" fmla="*/ 874593 h 874593"/>
                <a:gd name="connsiteX3" fmla="*/ 0 w 1607996"/>
                <a:gd name="connsiteY3" fmla="*/ 874593 h 874593"/>
                <a:gd name="connsiteX0" fmla="*/ 0 w 1607996"/>
                <a:gd name="connsiteY0" fmla="*/ 753185 h 753185"/>
                <a:gd name="connsiteX1" fmla="*/ 803876 w 1607996"/>
                <a:gd name="connsiteY1" fmla="*/ 0 h 753185"/>
                <a:gd name="connsiteX2" fmla="*/ 1607996 w 1607996"/>
                <a:gd name="connsiteY2" fmla="*/ 753185 h 753185"/>
                <a:gd name="connsiteX3" fmla="*/ 0 w 1607996"/>
                <a:gd name="connsiteY3" fmla="*/ 753185 h 753185"/>
                <a:gd name="connsiteX0" fmla="*/ 0 w 1607996"/>
                <a:gd name="connsiteY0" fmla="*/ 760515 h 760515"/>
                <a:gd name="connsiteX1" fmla="*/ 803876 w 1607996"/>
                <a:gd name="connsiteY1" fmla="*/ 7330 h 760515"/>
                <a:gd name="connsiteX2" fmla="*/ 1607996 w 1607996"/>
                <a:gd name="connsiteY2" fmla="*/ 760515 h 760515"/>
                <a:gd name="connsiteX3" fmla="*/ 0 w 1607996"/>
                <a:gd name="connsiteY3" fmla="*/ 760515 h 760515"/>
                <a:gd name="connsiteX0" fmla="*/ 0 w 1607996"/>
                <a:gd name="connsiteY0" fmla="*/ 760515 h 760515"/>
                <a:gd name="connsiteX1" fmla="*/ 803876 w 1607996"/>
                <a:gd name="connsiteY1" fmla="*/ 7330 h 760515"/>
                <a:gd name="connsiteX2" fmla="*/ 1607996 w 1607996"/>
                <a:gd name="connsiteY2" fmla="*/ 760515 h 760515"/>
                <a:gd name="connsiteX3" fmla="*/ 0 w 1607996"/>
                <a:gd name="connsiteY3" fmla="*/ 760515 h 760515"/>
                <a:gd name="connsiteX0" fmla="*/ 0 w 1607996"/>
                <a:gd name="connsiteY0" fmla="*/ 760959 h 760959"/>
                <a:gd name="connsiteX1" fmla="*/ 803876 w 1607996"/>
                <a:gd name="connsiteY1" fmla="*/ 7774 h 760959"/>
                <a:gd name="connsiteX2" fmla="*/ 1607996 w 1607996"/>
                <a:gd name="connsiteY2" fmla="*/ 760959 h 760959"/>
                <a:gd name="connsiteX3" fmla="*/ 0 w 1607996"/>
                <a:gd name="connsiteY3" fmla="*/ 760959 h 760959"/>
                <a:gd name="connsiteX0" fmla="*/ 0 w 1607996"/>
                <a:gd name="connsiteY0" fmla="*/ 772474 h 772474"/>
                <a:gd name="connsiteX1" fmla="*/ 807240 w 1607996"/>
                <a:gd name="connsiteY1" fmla="*/ 7637 h 772474"/>
                <a:gd name="connsiteX2" fmla="*/ 1607996 w 1607996"/>
                <a:gd name="connsiteY2" fmla="*/ 772474 h 772474"/>
                <a:gd name="connsiteX3" fmla="*/ 0 w 1607996"/>
                <a:gd name="connsiteY3" fmla="*/ 772474 h 772474"/>
                <a:gd name="connsiteX0" fmla="*/ 0 w 1607996"/>
                <a:gd name="connsiteY0" fmla="*/ 769923 h 769923"/>
                <a:gd name="connsiteX1" fmla="*/ 807240 w 1607996"/>
                <a:gd name="connsiteY1" fmla="*/ 5086 h 769923"/>
                <a:gd name="connsiteX2" fmla="*/ 1607996 w 1607996"/>
                <a:gd name="connsiteY2" fmla="*/ 769923 h 769923"/>
                <a:gd name="connsiteX3" fmla="*/ 0 w 1607996"/>
                <a:gd name="connsiteY3" fmla="*/ 769923 h 769923"/>
                <a:gd name="connsiteX0" fmla="*/ 0 w 1607996"/>
                <a:gd name="connsiteY0" fmla="*/ 764838 h 764838"/>
                <a:gd name="connsiteX1" fmla="*/ 807240 w 1607996"/>
                <a:gd name="connsiteY1" fmla="*/ 1 h 764838"/>
                <a:gd name="connsiteX2" fmla="*/ 1607996 w 1607996"/>
                <a:gd name="connsiteY2" fmla="*/ 764838 h 764838"/>
                <a:gd name="connsiteX3" fmla="*/ 0 w 1607996"/>
                <a:gd name="connsiteY3" fmla="*/ 764838 h 764838"/>
                <a:gd name="connsiteX0" fmla="*/ 0 w 1190414"/>
                <a:gd name="connsiteY0" fmla="*/ 764685 h 764838"/>
                <a:gd name="connsiteX1" fmla="*/ 389658 w 1190414"/>
                <a:gd name="connsiteY1" fmla="*/ 1 h 764838"/>
                <a:gd name="connsiteX2" fmla="*/ 1190414 w 1190414"/>
                <a:gd name="connsiteY2" fmla="*/ 764838 h 764838"/>
                <a:gd name="connsiteX3" fmla="*/ 0 w 1190414"/>
                <a:gd name="connsiteY3" fmla="*/ 764685 h 764838"/>
                <a:gd name="connsiteX0" fmla="*/ 0 w 1190414"/>
                <a:gd name="connsiteY0" fmla="*/ 764685 h 764838"/>
                <a:gd name="connsiteX1" fmla="*/ 389658 w 1190414"/>
                <a:gd name="connsiteY1" fmla="*/ 1 h 764838"/>
                <a:gd name="connsiteX2" fmla="*/ 1190414 w 1190414"/>
                <a:gd name="connsiteY2" fmla="*/ 764838 h 764838"/>
                <a:gd name="connsiteX3" fmla="*/ 0 w 1190414"/>
                <a:gd name="connsiteY3" fmla="*/ 764685 h 764838"/>
                <a:gd name="connsiteX0" fmla="*/ 59409 w 1249823"/>
                <a:gd name="connsiteY0" fmla="*/ 764685 h 764838"/>
                <a:gd name="connsiteX1" fmla="*/ 449067 w 1249823"/>
                <a:gd name="connsiteY1" fmla="*/ 1 h 764838"/>
                <a:gd name="connsiteX2" fmla="*/ 1249823 w 1249823"/>
                <a:gd name="connsiteY2" fmla="*/ 764838 h 764838"/>
                <a:gd name="connsiteX3" fmla="*/ 59409 w 1249823"/>
                <a:gd name="connsiteY3" fmla="*/ 764685 h 764838"/>
                <a:gd name="connsiteX0" fmla="*/ 58130 w 1248544"/>
                <a:gd name="connsiteY0" fmla="*/ 710318 h 710471"/>
                <a:gd name="connsiteX1" fmla="*/ 461274 w 1248544"/>
                <a:gd name="connsiteY1" fmla="*/ 1 h 710471"/>
                <a:gd name="connsiteX2" fmla="*/ 1248544 w 1248544"/>
                <a:gd name="connsiteY2" fmla="*/ 710471 h 710471"/>
                <a:gd name="connsiteX3" fmla="*/ 58130 w 1248544"/>
                <a:gd name="connsiteY3" fmla="*/ 710318 h 710471"/>
                <a:gd name="connsiteX0" fmla="*/ 56990 w 1247404"/>
                <a:gd name="connsiteY0" fmla="*/ 712270 h 712423"/>
                <a:gd name="connsiteX1" fmla="*/ 460134 w 1247404"/>
                <a:gd name="connsiteY1" fmla="*/ 1953 h 712423"/>
                <a:gd name="connsiteX2" fmla="*/ 1247404 w 1247404"/>
                <a:gd name="connsiteY2" fmla="*/ 712423 h 712423"/>
                <a:gd name="connsiteX3" fmla="*/ 56990 w 1247404"/>
                <a:gd name="connsiteY3" fmla="*/ 712270 h 712423"/>
                <a:gd name="connsiteX0" fmla="*/ 56990 w 1247404"/>
                <a:gd name="connsiteY0" fmla="*/ 712271 h 824494"/>
                <a:gd name="connsiteX1" fmla="*/ 460134 w 1247404"/>
                <a:gd name="connsiteY1" fmla="*/ 1954 h 824494"/>
                <a:gd name="connsiteX2" fmla="*/ 1247404 w 1247404"/>
                <a:gd name="connsiteY2" fmla="*/ 712424 h 824494"/>
                <a:gd name="connsiteX3" fmla="*/ 56990 w 1247404"/>
                <a:gd name="connsiteY3" fmla="*/ 712271 h 824494"/>
                <a:gd name="connsiteX0" fmla="*/ 56990 w 1442752"/>
                <a:gd name="connsiteY0" fmla="*/ 712271 h 858328"/>
                <a:gd name="connsiteX1" fmla="*/ 460134 w 1442752"/>
                <a:gd name="connsiteY1" fmla="*/ 1954 h 858328"/>
                <a:gd name="connsiteX2" fmla="*/ 1442752 w 1442752"/>
                <a:gd name="connsiteY2" fmla="*/ 813328 h 858328"/>
                <a:gd name="connsiteX3" fmla="*/ 56990 w 1442752"/>
                <a:gd name="connsiteY3" fmla="*/ 712271 h 858328"/>
                <a:gd name="connsiteX0" fmla="*/ 58537 w 1427467"/>
                <a:gd name="connsiteY0" fmla="*/ 693136 h 848071"/>
                <a:gd name="connsiteX1" fmla="*/ 444849 w 1427467"/>
                <a:gd name="connsiteY1" fmla="*/ 2243 h 848071"/>
                <a:gd name="connsiteX2" fmla="*/ 1427467 w 1427467"/>
                <a:gd name="connsiteY2" fmla="*/ 813617 h 848071"/>
                <a:gd name="connsiteX3" fmla="*/ 58537 w 1427467"/>
                <a:gd name="connsiteY3" fmla="*/ 693136 h 848071"/>
                <a:gd name="connsiteX0" fmla="*/ 58537 w 1427467"/>
                <a:gd name="connsiteY0" fmla="*/ 693136 h 902007"/>
                <a:gd name="connsiteX1" fmla="*/ 444849 w 1427467"/>
                <a:gd name="connsiteY1" fmla="*/ 2243 h 902007"/>
                <a:gd name="connsiteX2" fmla="*/ 1427467 w 1427467"/>
                <a:gd name="connsiteY2" fmla="*/ 813617 h 902007"/>
                <a:gd name="connsiteX3" fmla="*/ 58537 w 1427467"/>
                <a:gd name="connsiteY3" fmla="*/ 693136 h 902007"/>
                <a:gd name="connsiteX0" fmla="*/ 115501 w 1484431"/>
                <a:gd name="connsiteY0" fmla="*/ 693199 h 902072"/>
                <a:gd name="connsiteX1" fmla="*/ 501813 w 1484431"/>
                <a:gd name="connsiteY1" fmla="*/ 2306 h 902072"/>
                <a:gd name="connsiteX2" fmla="*/ 1484431 w 1484431"/>
                <a:gd name="connsiteY2" fmla="*/ 813680 h 902072"/>
                <a:gd name="connsiteX3" fmla="*/ 115501 w 1484431"/>
                <a:gd name="connsiteY3" fmla="*/ 693199 h 902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4431" h="902072">
                  <a:moveTo>
                    <a:pt x="115501" y="693199"/>
                  </a:moveTo>
                  <a:cubicBezTo>
                    <a:pt x="-246384" y="65651"/>
                    <a:pt x="343445" y="-16301"/>
                    <a:pt x="501813" y="2306"/>
                  </a:cubicBezTo>
                  <a:cubicBezTo>
                    <a:pt x="695733" y="2107"/>
                    <a:pt x="1216391" y="562618"/>
                    <a:pt x="1484431" y="813680"/>
                  </a:cubicBezTo>
                  <a:cubicBezTo>
                    <a:pt x="1087626" y="813629"/>
                    <a:pt x="576396" y="1077711"/>
                    <a:pt x="115501" y="693199"/>
                  </a:cubicBezTo>
                  <a:close/>
                </a:path>
              </a:pathLst>
            </a:custGeom>
            <a:solidFill>
              <a:srgbClr val="3333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4" name="Triángulo isósceles 4">
              <a:extLst>
                <a:ext uri="{FF2B5EF4-FFF2-40B4-BE49-F238E27FC236}">
                  <a16:creationId xmlns:a16="http://schemas.microsoft.com/office/drawing/2014/main" id="{F1604D61-6677-402E-2348-9B778339A528}"/>
                </a:ext>
              </a:extLst>
            </p:cNvPr>
            <p:cNvSpPr/>
            <p:nvPr/>
          </p:nvSpPr>
          <p:spPr>
            <a:xfrm rot="18377774" flipH="1">
              <a:off x="8114503" y="2839006"/>
              <a:ext cx="1484431" cy="782198"/>
            </a:xfrm>
            <a:custGeom>
              <a:avLst/>
              <a:gdLst>
                <a:gd name="connsiteX0" fmla="*/ 0 w 1607996"/>
                <a:gd name="connsiteY0" fmla="*/ 874593 h 874593"/>
                <a:gd name="connsiteX1" fmla="*/ 802133 w 1607996"/>
                <a:gd name="connsiteY1" fmla="*/ 0 h 874593"/>
                <a:gd name="connsiteX2" fmla="*/ 1607996 w 1607996"/>
                <a:gd name="connsiteY2" fmla="*/ 874593 h 874593"/>
                <a:gd name="connsiteX3" fmla="*/ 0 w 1607996"/>
                <a:gd name="connsiteY3" fmla="*/ 874593 h 874593"/>
                <a:gd name="connsiteX0" fmla="*/ 0 w 1607996"/>
                <a:gd name="connsiteY0" fmla="*/ 753185 h 753185"/>
                <a:gd name="connsiteX1" fmla="*/ 803876 w 1607996"/>
                <a:gd name="connsiteY1" fmla="*/ 0 h 753185"/>
                <a:gd name="connsiteX2" fmla="*/ 1607996 w 1607996"/>
                <a:gd name="connsiteY2" fmla="*/ 753185 h 753185"/>
                <a:gd name="connsiteX3" fmla="*/ 0 w 1607996"/>
                <a:gd name="connsiteY3" fmla="*/ 753185 h 753185"/>
                <a:gd name="connsiteX0" fmla="*/ 0 w 1607996"/>
                <a:gd name="connsiteY0" fmla="*/ 760515 h 760515"/>
                <a:gd name="connsiteX1" fmla="*/ 803876 w 1607996"/>
                <a:gd name="connsiteY1" fmla="*/ 7330 h 760515"/>
                <a:gd name="connsiteX2" fmla="*/ 1607996 w 1607996"/>
                <a:gd name="connsiteY2" fmla="*/ 760515 h 760515"/>
                <a:gd name="connsiteX3" fmla="*/ 0 w 1607996"/>
                <a:gd name="connsiteY3" fmla="*/ 760515 h 760515"/>
                <a:gd name="connsiteX0" fmla="*/ 0 w 1607996"/>
                <a:gd name="connsiteY0" fmla="*/ 760515 h 760515"/>
                <a:gd name="connsiteX1" fmla="*/ 803876 w 1607996"/>
                <a:gd name="connsiteY1" fmla="*/ 7330 h 760515"/>
                <a:gd name="connsiteX2" fmla="*/ 1607996 w 1607996"/>
                <a:gd name="connsiteY2" fmla="*/ 760515 h 760515"/>
                <a:gd name="connsiteX3" fmla="*/ 0 w 1607996"/>
                <a:gd name="connsiteY3" fmla="*/ 760515 h 760515"/>
                <a:gd name="connsiteX0" fmla="*/ 0 w 1607996"/>
                <a:gd name="connsiteY0" fmla="*/ 760959 h 760959"/>
                <a:gd name="connsiteX1" fmla="*/ 803876 w 1607996"/>
                <a:gd name="connsiteY1" fmla="*/ 7774 h 760959"/>
                <a:gd name="connsiteX2" fmla="*/ 1607996 w 1607996"/>
                <a:gd name="connsiteY2" fmla="*/ 760959 h 760959"/>
                <a:gd name="connsiteX3" fmla="*/ 0 w 1607996"/>
                <a:gd name="connsiteY3" fmla="*/ 760959 h 760959"/>
                <a:gd name="connsiteX0" fmla="*/ 0 w 1607996"/>
                <a:gd name="connsiteY0" fmla="*/ 772474 h 772474"/>
                <a:gd name="connsiteX1" fmla="*/ 807240 w 1607996"/>
                <a:gd name="connsiteY1" fmla="*/ 7637 h 772474"/>
                <a:gd name="connsiteX2" fmla="*/ 1607996 w 1607996"/>
                <a:gd name="connsiteY2" fmla="*/ 772474 h 772474"/>
                <a:gd name="connsiteX3" fmla="*/ 0 w 1607996"/>
                <a:gd name="connsiteY3" fmla="*/ 772474 h 772474"/>
                <a:gd name="connsiteX0" fmla="*/ 0 w 1607996"/>
                <a:gd name="connsiteY0" fmla="*/ 769923 h 769923"/>
                <a:gd name="connsiteX1" fmla="*/ 807240 w 1607996"/>
                <a:gd name="connsiteY1" fmla="*/ 5086 h 769923"/>
                <a:gd name="connsiteX2" fmla="*/ 1607996 w 1607996"/>
                <a:gd name="connsiteY2" fmla="*/ 769923 h 769923"/>
                <a:gd name="connsiteX3" fmla="*/ 0 w 1607996"/>
                <a:gd name="connsiteY3" fmla="*/ 769923 h 769923"/>
                <a:gd name="connsiteX0" fmla="*/ 0 w 1607996"/>
                <a:gd name="connsiteY0" fmla="*/ 764838 h 764838"/>
                <a:gd name="connsiteX1" fmla="*/ 807240 w 1607996"/>
                <a:gd name="connsiteY1" fmla="*/ 1 h 764838"/>
                <a:gd name="connsiteX2" fmla="*/ 1607996 w 1607996"/>
                <a:gd name="connsiteY2" fmla="*/ 764838 h 764838"/>
                <a:gd name="connsiteX3" fmla="*/ 0 w 1607996"/>
                <a:gd name="connsiteY3" fmla="*/ 764838 h 764838"/>
                <a:gd name="connsiteX0" fmla="*/ 0 w 1190414"/>
                <a:gd name="connsiteY0" fmla="*/ 764685 h 764838"/>
                <a:gd name="connsiteX1" fmla="*/ 389658 w 1190414"/>
                <a:gd name="connsiteY1" fmla="*/ 1 h 764838"/>
                <a:gd name="connsiteX2" fmla="*/ 1190414 w 1190414"/>
                <a:gd name="connsiteY2" fmla="*/ 764838 h 764838"/>
                <a:gd name="connsiteX3" fmla="*/ 0 w 1190414"/>
                <a:gd name="connsiteY3" fmla="*/ 764685 h 764838"/>
                <a:gd name="connsiteX0" fmla="*/ 0 w 1190414"/>
                <a:gd name="connsiteY0" fmla="*/ 764685 h 764838"/>
                <a:gd name="connsiteX1" fmla="*/ 389658 w 1190414"/>
                <a:gd name="connsiteY1" fmla="*/ 1 h 764838"/>
                <a:gd name="connsiteX2" fmla="*/ 1190414 w 1190414"/>
                <a:gd name="connsiteY2" fmla="*/ 764838 h 764838"/>
                <a:gd name="connsiteX3" fmla="*/ 0 w 1190414"/>
                <a:gd name="connsiteY3" fmla="*/ 764685 h 764838"/>
                <a:gd name="connsiteX0" fmla="*/ 59409 w 1249823"/>
                <a:gd name="connsiteY0" fmla="*/ 764685 h 764838"/>
                <a:gd name="connsiteX1" fmla="*/ 449067 w 1249823"/>
                <a:gd name="connsiteY1" fmla="*/ 1 h 764838"/>
                <a:gd name="connsiteX2" fmla="*/ 1249823 w 1249823"/>
                <a:gd name="connsiteY2" fmla="*/ 764838 h 764838"/>
                <a:gd name="connsiteX3" fmla="*/ 59409 w 1249823"/>
                <a:gd name="connsiteY3" fmla="*/ 764685 h 764838"/>
                <a:gd name="connsiteX0" fmla="*/ 58130 w 1248544"/>
                <a:gd name="connsiteY0" fmla="*/ 710318 h 710471"/>
                <a:gd name="connsiteX1" fmla="*/ 461274 w 1248544"/>
                <a:gd name="connsiteY1" fmla="*/ 1 h 710471"/>
                <a:gd name="connsiteX2" fmla="*/ 1248544 w 1248544"/>
                <a:gd name="connsiteY2" fmla="*/ 710471 h 710471"/>
                <a:gd name="connsiteX3" fmla="*/ 58130 w 1248544"/>
                <a:gd name="connsiteY3" fmla="*/ 710318 h 710471"/>
                <a:gd name="connsiteX0" fmla="*/ 56990 w 1247404"/>
                <a:gd name="connsiteY0" fmla="*/ 712270 h 712423"/>
                <a:gd name="connsiteX1" fmla="*/ 460134 w 1247404"/>
                <a:gd name="connsiteY1" fmla="*/ 1953 h 712423"/>
                <a:gd name="connsiteX2" fmla="*/ 1247404 w 1247404"/>
                <a:gd name="connsiteY2" fmla="*/ 712423 h 712423"/>
                <a:gd name="connsiteX3" fmla="*/ 56990 w 1247404"/>
                <a:gd name="connsiteY3" fmla="*/ 712270 h 712423"/>
                <a:gd name="connsiteX0" fmla="*/ 56990 w 1247404"/>
                <a:gd name="connsiteY0" fmla="*/ 712271 h 824494"/>
                <a:gd name="connsiteX1" fmla="*/ 460134 w 1247404"/>
                <a:gd name="connsiteY1" fmla="*/ 1954 h 824494"/>
                <a:gd name="connsiteX2" fmla="*/ 1247404 w 1247404"/>
                <a:gd name="connsiteY2" fmla="*/ 712424 h 824494"/>
                <a:gd name="connsiteX3" fmla="*/ 56990 w 1247404"/>
                <a:gd name="connsiteY3" fmla="*/ 712271 h 824494"/>
                <a:gd name="connsiteX0" fmla="*/ 56990 w 1442752"/>
                <a:gd name="connsiteY0" fmla="*/ 712271 h 858328"/>
                <a:gd name="connsiteX1" fmla="*/ 460134 w 1442752"/>
                <a:gd name="connsiteY1" fmla="*/ 1954 h 858328"/>
                <a:gd name="connsiteX2" fmla="*/ 1442752 w 1442752"/>
                <a:gd name="connsiteY2" fmla="*/ 813328 h 858328"/>
                <a:gd name="connsiteX3" fmla="*/ 56990 w 1442752"/>
                <a:gd name="connsiteY3" fmla="*/ 712271 h 858328"/>
                <a:gd name="connsiteX0" fmla="*/ 58537 w 1427467"/>
                <a:gd name="connsiteY0" fmla="*/ 693136 h 848071"/>
                <a:gd name="connsiteX1" fmla="*/ 444849 w 1427467"/>
                <a:gd name="connsiteY1" fmla="*/ 2243 h 848071"/>
                <a:gd name="connsiteX2" fmla="*/ 1427467 w 1427467"/>
                <a:gd name="connsiteY2" fmla="*/ 813617 h 848071"/>
                <a:gd name="connsiteX3" fmla="*/ 58537 w 1427467"/>
                <a:gd name="connsiteY3" fmla="*/ 693136 h 848071"/>
                <a:gd name="connsiteX0" fmla="*/ 58537 w 1427467"/>
                <a:gd name="connsiteY0" fmla="*/ 693136 h 902007"/>
                <a:gd name="connsiteX1" fmla="*/ 444849 w 1427467"/>
                <a:gd name="connsiteY1" fmla="*/ 2243 h 902007"/>
                <a:gd name="connsiteX2" fmla="*/ 1427467 w 1427467"/>
                <a:gd name="connsiteY2" fmla="*/ 813617 h 902007"/>
                <a:gd name="connsiteX3" fmla="*/ 58537 w 1427467"/>
                <a:gd name="connsiteY3" fmla="*/ 693136 h 902007"/>
                <a:gd name="connsiteX0" fmla="*/ 115501 w 1484431"/>
                <a:gd name="connsiteY0" fmla="*/ 693199 h 902072"/>
                <a:gd name="connsiteX1" fmla="*/ 501813 w 1484431"/>
                <a:gd name="connsiteY1" fmla="*/ 2306 h 902072"/>
                <a:gd name="connsiteX2" fmla="*/ 1484431 w 1484431"/>
                <a:gd name="connsiteY2" fmla="*/ 813680 h 902072"/>
                <a:gd name="connsiteX3" fmla="*/ 115501 w 1484431"/>
                <a:gd name="connsiteY3" fmla="*/ 693199 h 902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4431" h="902072">
                  <a:moveTo>
                    <a:pt x="115501" y="693199"/>
                  </a:moveTo>
                  <a:cubicBezTo>
                    <a:pt x="-246384" y="65651"/>
                    <a:pt x="343445" y="-16301"/>
                    <a:pt x="501813" y="2306"/>
                  </a:cubicBezTo>
                  <a:cubicBezTo>
                    <a:pt x="695733" y="2107"/>
                    <a:pt x="1216391" y="562618"/>
                    <a:pt x="1484431" y="813680"/>
                  </a:cubicBezTo>
                  <a:cubicBezTo>
                    <a:pt x="1087626" y="813629"/>
                    <a:pt x="576396" y="1077711"/>
                    <a:pt x="115501" y="693199"/>
                  </a:cubicBezTo>
                  <a:close/>
                </a:path>
              </a:pathLst>
            </a:custGeom>
            <a:solidFill>
              <a:srgbClr val="3333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9EC41348-CCA1-9FD9-D404-E7103F879458}"/>
                </a:ext>
              </a:extLst>
            </p:cNvPr>
            <p:cNvGrpSpPr/>
            <p:nvPr/>
          </p:nvGrpSpPr>
          <p:grpSpPr>
            <a:xfrm>
              <a:off x="8480159" y="2451007"/>
              <a:ext cx="1638686" cy="1492044"/>
              <a:chOff x="8465619" y="2424062"/>
              <a:chExt cx="1696278" cy="1544482"/>
            </a:xfrm>
          </p:grpSpPr>
          <p:sp>
            <p:nvSpPr>
              <p:cNvPr id="35" name="Triángulo isósceles 4">
                <a:extLst>
                  <a:ext uri="{FF2B5EF4-FFF2-40B4-BE49-F238E27FC236}">
                    <a16:creationId xmlns:a16="http://schemas.microsoft.com/office/drawing/2014/main" id="{E4FB7911-6F3C-347C-9438-88EA4C6D91F7}"/>
                  </a:ext>
                </a:extLst>
              </p:cNvPr>
              <p:cNvSpPr/>
              <p:nvPr/>
            </p:nvSpPr>
            <p:spPr>
              <a:xfrm rot="20468185">
                <a:off x="8677466" y="2424062"/>
                <a:ext cx="1484431" cy="782198"/>
              </a:xfrm>
              <a:custGeom>
                <a:avLst/>
                <a:gdLst>
                  <a:gd name="connsiteX0" fmla="*/ 0 w 1607996"/>
                  <a:gd name="connsiteY0" fmla="*/ 874593 h 874593"/>
                  <a:gd name="connsiteX1" fmla="*/ 802133 w 1607996"/>
                  <a:gd name="connsiteY1" fmla="*/ 0 h 874593"/>
                  <a:gd name="connsiteX2" fmla="*/ 1607996 w 1607996"/>
                  <a:gd name="connsiteY2" fmla="*/ 874593 h 874593"/>
                  <a:gd name="connsiteX3" fmla="*/ 0 w 1607996"/>
                  <a:gd name="connsiteY3" fmla="*/ 874593 h 874593"/>
                  <a:gd name="connsiteX0" fmla="*/ 0 w 1607996"/>
                  <a:gd name="connsiteY0" fmla="*/ 753185 h 753185"/>
                  <a:gd name="connsiteX1" fmla="*/ 803876 w 1607996"/>
                  <a:gd name="connsiteY1" fmla="*/ 0 h 753185"/>
                  <a:gd name="connsiteX2" fmla="*/ 1607996 w 1607996"/>
                  <a:gd name="connsiteY2" fmla="*/ 753185 h 753185"/>
                  <a:gd name="connsiteX3" fmla="*/ 0 w 1607996"/>
                  <a:gd name="connsiteY3" fmla="*/ 753185 h 753185"/>
                  <a:gd name="connsiteX0" fmla="*/ 0 w 1607996"/>
                  <a:gd name="connsiteY0" fmla="*/ 760515 h 760515"/>
                  <a:gd name="connsiteX1" fmla="*/ 803876 w 1607996"/>
                  <a:gd name="connsiteY1" fmla="*/ 7330 h 760515"/>
                  <a:gd name="connsiteX2" fmla="*/ 1607996 w 1607996"/>
                  <a:gd name="connsiteY2" fmla="*/ 760515 h 760515"/>
                  <a:gd name="connsiteX3" fmla="*/ 0 w 1607996"/>
                  <a:gd name="connsiteY3" fmla="*/ 760515 h 760515"/>
                  <a:gd name="connsiteX0" fmla="*/ 0 w 1607996"/>
                  <a:gd name="connsiteY0" fmla="*/ 760515 h 760515"/>
                  <a:gd name="connsiteX1" fmla="*/ 803876 w 1607996"/>
                  <a:gd name="connsiteY1" fmla="*/ 7330 h 760515"/>
                  <a:gd name="connsiteX2" fmla="*/ 1607996 w 1607996"/>
                  <a:gd name="connsiteY2" fmla="*/ 760515 h 760515"/>
                  <a:gd name="connsiteX3" fmla="*/ 0 w 1607996"/>
                  <a:gd name="connsiteY3" fmla="*/ 760515 h 760515"/>
                  <a:gd name="connsiteX0" fmla="*/ 0 w 1607996"/>
                  <a:gd name="connsiteY0" fmla="*/ 760959 h 760959"/>
                  <a:gd name="connsiteX1" fmla="*/ 803876 w 1607996"/>
                  <a:gd name="connsiteY1" fmla="*/ 7774 h 760959"/>
                  <a:gd name="connsiteX2" fmla="*/ 1607996 w 1607996"/>
                  <a:gd name="connsiteY2" fmla="*/ 760959 h 760959"/>
                  <a:gd name="connsiteX3" fmla="*/ 0 w 1607996"/>
                  <a:gd name="connsiteY3" fmla="*/ 760959 h 760959"/>
                  <a:gd name="connsiteX0" fmla="*/ 0 w 1607996"/>
                  <a:gd name="connsiteY0" fmla="*/ 772474 h 772474"/>
                  <a:gd name="connsiteX1" fmla="*/ 807240 w 1607996"/>
                  <a:gd name="connsiteY1" fmla="*/ 7637 h 772474"/>
                  <a:gd name="connsiteX2" fmla="*/ 1607996 w 1607996"/>
                  <a:gd name="connsiteY2" fmla="*/ 772474 h 772474"/>
                  <a:gd name="connsiteX3" fmla="*/ 0 w 1607996"/>
                  <a:gd name="connsiteY3" fmla="*/ 772474 h 772474"/>
                  <a:gd name="connsiteX0" fmla="*/ 0 w 1607996"/>
                  <a:gd name="connsiteY0" fmla="*/ 769923 h 769923"/>
                  <a:gd name="connsiteX1" fmla="*/ 807240 w 1607996"/>
                  <a:gd name="connsiteY1" fmla="*/ 5086 h 769923"/>
                  <a:gd name="connsiteX2" fmla="*/ 1607996 w 1607996"/>
                  <a:gd name="connsiteY2" fmla="*/ 769923 h 769923"/>
                  <a:gd name="connsiteX3" fmla="*/ 0 w 1607996"/>
                  <a:gd name="connsiteY3" fmla="*/ 769923 h 769923"/>
                  <a:gd name="connsiteX0" fmla="*/ 0 w 1607996"/>
                  <a:gd name="connsiteY0" fmla="*/ 764838 h 764838"/>
                  <a:gd name="connsiteX1" fmla="*/ 807240 w 1607996"/>
                  <a:gd name="connsiteY1" fmla="*/ 1 h 764838"/>
                  <a:gd name="connsiteX2" fmla="*/ 1607996 w 1607996"/>
                  <a:gd name="connsiteY2" fmla="*/ 764838 h 764838"/>
                  <a:gd name="connsiteX3" fmla="*/ 0 w 1607996"/>
                  <a:gd name="connsiteY3" fmla="*/ 764838 h 764838"/>
                  <a:gd name="connsiteX0" fmla="*/ 0 w 1190414"/>
                  <a:gd name="connsiteY0" fmla="*/ 764685 h 764838"/>
                  <a:gd name="connsiteX1" fmla="*/ 389658 w 1190414"/>
                  <a:gd name="connsiteY1" fmla="*/ 1 h 764838"/>
                  <a:gd name="connsiteX2" fmla="*/ 1190414 w 1190414"/>
                  <a:gd name="connsiteY2" fmla="*/ 764838 h 764838"/>
                  <a:gd name="connsiteX3" fmla="*/ 0 w 1190414"/>
                  <a:gd name="connsiteY3" fmla="*/ 764685 h 764838"/>
                  <a:gd name="connsiteX0" fmla="*/ 0 w 1190414"/>
                  <a:gd name="connsiteY0" fmla="*/ 764685 h 764838"/>
                  <a:gd name="connsiteX1" fmla="*/ 389658 w 1190414"/>
                  <a:gd name="connsiteY1" fmla="*/ 1 h 764838"/>
                  <a:gd name="connsiteX2" fmla="*/ 1190414 w 1190414"/>
                  <a:gd name="connsiteY2" fmla="*/ 764838 h 764838"/>
                  <a:gd name="connsiteX3" fmla="*/ 0 w 1190414"/>
                  <a:gd name="connsiteY3" fmla="*/ 764685 h 764838"/>
                  <a:gd name="connsiteX0" fmla="*/ 59409 w 1249823"/>
                  <a:gd name="connsiteY0" fmla="*/ 764685 h 764838"/>
                  <a:gd name="connsiteX1" fmla="*/ 449067 w 1249823"/>
                  <a:gd name="connsiteY1" fmla="*/ 1 h 764838"/>
                  <a:gd name="connsiteX2" fmla="*/ 1249823 w 1249823"/>
                  <a:gd name="connsiteY2" fmla="*/ 764838 h 764838"/>
                  <a:gd name="connsiteX3" fmla="*/ 59409 w 1249823"/>
                  <a:gd name="connsiteY3" fmla="*/ 764685 h 764838"/>
                  <a:gd name="connsiteX0" fmla="*/ 58130 w 1248544"/>
                  <a:gd name="connsiteY0" fmla="*/ 710318 h 710471"/>
                  <a:gd name="connsiteX1" fmla="*/ 461274 w 1248544"/>
                  <a:gd name="connsiteY1" fmla="*/ 1 h 710471"/>
                  <a:gd name="connsiteX2" fmla="*/ 1248544 w 1248544"/>
                  <a:gd name="connsiteY2" fmla="*/ 710471 h 710471"/>
                  <a:gd name="connsiteX3" fmla="*/ 58130 w 1248544"/>
                  <a:gd name="connsiteY3" fmla="*/ 710318 h 710471"/>
                  <a:gd name="connsiteX0" fmla="*/ 56990 w 1247404"/>
                  <a:gd name="connsiteY0" fmla="*/ 712270 h 712423"/>
                  <a:gd name="connsiteX1" fmla="*/ 460134 w 1247404"/>
                  <a:gd name="connsiteY1" fmla="*/ 1953 h 712423"/>
                  <a:gd name="connsiteX2" fmla="*/ 1247404 w 1247404"/>
                  <a:gd name="connsiteY2" fmla="*/ 712423 h 712423"/>
                  <a:gd name="connsiteX3" fmla="*/ 56990 w 1247404"/>
                  <a:gd name="connsiteY3" fmla="*/ 712270 h 712423"/>
                  <a:gd name="connsiteX0" fmla="*/ 56990 w 1247404"/>
                  <a:gd name="connsiteY0" fmla="*/ 712271 h 824494"/>
                  <a:gd name="connsiteX1" fmla="*/ 460134 w 1247404"/>
                  <a:gd name="connsiteY1" fmla="*/ 1954 h 824494"/>
                  <a:gd name="connsiteX2" fmla="*/ 1247404 w 1247404"/>
                  <a:gd name="connsiteY2" fmla="*/ 712424 h 824494"/>
                  <a:gd name="connsiteX3" fmla="*/ 56990 w 1247404"/>
                  <a:gd name="connsiteY3" fmla="*/ 712271 h 824494"/>
                  <a:gd name="connsiteX0" fmla="*/ 56990 w 1442752"/>
                  <a:gd name="connsiteY0" fmla="*/ 712271 h 858328"/>
                  <a:gd name="connsiteX1" fmla="*/ 460134 w 1442752"/>
                  <a:gd name="connsiteY1" fmla="*/ 1954 h 858328"/>
                  <a:gd name="connsiteX2" fmla="*/ 1442752 w 1442752"/>
                  <a:gd name="connsiteY2" fmla="*/ 813328 h 858328"/>
                  <a:gd name="connsiteX3" fmla="*/ 56990 w 1442752"/>
                  <a:gd name="connsiteY3" fmla="*/ 712271 h 858328"/>
                  <a:gd name="connsiteX0" fmla="*/ 58537 w 1427467"/>
                  <a:gd name="connsiteY0" fmla="*/ 693136 h 848071"/>
                  <a:gd name="connsiteX1" fmla="*/ 444849 w 1427467"/>
                  <a:gd name="connsiteY1" fmla="*/ 2243 h 848071"/>
                  <a:gd name="connsiteX2" fmla="*/ 1427467 w 1427467"/>
                  <a:gd name="connsiteY2" fmla="*/ 813617 h 848071"/>
                  <a:gd name="connsiteX3" fmla="*/ 58537 w 1427467"/>
                  <a:gd name="connsiteY3" fmla="*/ 693136 h 848071"/>
                  <a:gd name="connsiteX0" fmla="*/ 58537 w 1427467"/>
                  <a:gd name="connsiteY0" fmla="*/ 693136 h 902007"/>
                  <a:gd name="connsiteX1" fmla="*/ 444849 w 1427467"/>
                  <a:gd name="connsiteY1" fmla="*/ 2243 h 902007"/>
                  <a:gd name="connsiteX2" fmla="*/ 1427467 w 1427467"/>
                  <a:gd name="connsiteY2" fmla="*/ 813617 h 902007"/>
                  <a:gd name="connsiteX3" fmla="*/ 58537 w 1427467"/>
                  <a:gd name="connsiteY3" fmla="*/ 693136 h 902007"/>
                  <a:gd name="connsiteX0" fmla="*/ 115501 w 1484431"/>
                  <a:gd name="connsiteY0" fmla="*/ 693199 h 902072"/>
                  <a:gd name="connsiteX1" fmla="*/ 501813 w 1484431"/>
                  <a:gd name="connsiteY1" fmla="*/ 2306 h 902072"/>
                  <a:gd name="connsiteX2" fmla="*/ 1484431 w 1484431"/>
                  <a:gd name="connsiteY2" fmla="*/ 813680 h 902072"/>
                  <a:gd name="connsiteX3" fmla="*/ 115501 w 1484431"/>
                  <a:gd name="connsiteY3" fmla="*/ 693199 h 902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4431" h="902072">
                    <a:moveTo>
                      <a:pt x="115501" y="693199"/>
                    </a:moveTo>
                    <a:cubicBezTo>
                      <a:pt x="-246384" y="65651"/>
                      <a:pt x="343445" y="-16301"/>
                      <a:pt x="501813" y="2306"/>
                    </a:cubicBezTo>
                    <a:cubicBezTo>
                      <a:pt x="695733" y="2107"/>
                      <a:pt x="1216391" y="562618"/>
                      <a:pt x="1484431" y="813680"/>
                    </a:cubicBezTo>
                    <a:cubicBezTo>
                      <a:pt x="1087626" y="813629"/>
                      <a:pt x="576396" y="1077711"/>
                      <a:pt x="115501" y="693199"/>
                    </a:cubicBezTo>
                    <a:close/>
                  </a:path>
                </a:pathLst>
              </a:custGeom>
              <a:solidFill>
                <a:srgbClr val="3333FF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36" name="Triángulo isósceles 4">
                <a:extLst>
                  <a:ext uri="{FF2B5EF4-FFF2-40B4-BE49-F238E27FC236}">
                    <a16:creationId xmlns:a16="http://schemas.microsoft.com/office/drawing/2014/main" id="{D6BF0EA9-398A-E492-A4F4-F108E8430E14}"/>
                  </a:ext>
                </a:extLst>
              </p:cNvPr>
              <p:cNvSpPr/>
              <p:nvPr/>
            </p:nvSpPr>
            <p:spPr>
              <a:xfrm rot="18377774" flipH="1">
                <a:off x="8114502" y="2835230"/>
                <a:ext cx="1484431" cy="782198"/>
              </a:xfrm>
              <a:custGeom>
                <a:avLst/>
                <a:gdLst>
                  <a:gd name="connsiteX0" fmla="*/ 0 w 1607996"/>
                  <a:gd name="connsiteY0" fmla="*/ 874593 h 874593"/>
                  <a:gd name="connsiteX1" fmla="*/ 802133 w 1607996"/>
                  <a:gd name="connsiteY1" fmla="*/ 0 h 874593"/>
                  <a:gd name="connsiteX2" fmla="*/ 1607996 w 1607996"/>
                  <a:gd name="connsiteY2" fmla="*/ 874593 h 874593"/>
                  <a:gd name="connsiteX3" fmla="*/ 0 w 1607996"/>
                  <a:gd name="connsiteY3" fmla="*/ 874593 h 874593"/>
                  <a:gd name="connsiteX0" fmla="*/ 0 w 1607996"/>
                  <a:gd name="connsiteY0" fmla="*/ 753185 h 753185"/>
                  <a:gd name="connsiteX1" fmla="*/ 803876 w 1607996"/>
                  <a:gd name="connsiteY1" fmla="*/ 0 h 753185"/>
                  <a:gd name="connsiteX2" fmla="*/ 1607996 w 1607996"/>
                  <a:gd name="connsiteY2" fmla="*/ 753185 h 753185"/>
                  <a:gd name="connsiteX3" fmla="*/ 0 w 1607996"/>
                  <a:gd name="connsiteY3" fmla="*/ 753185 h 753185"/>
                  <a:gd name="connsiteX0" fmla="*/ 0 w 1607996"/>
                  <a:gd name="connsiteY0" fmla="*/ 760515 h 760515"/>
                  <a:gd name="connsiteX1" fmla="*/ 803876 w 1607996"/>
                  <a:gd name="connsiteY1" fmla="*/ 7330 h 760515"/>
                  <a:gd name="connsiteX2" fmla="*/ 1607996 w 1607996"/>
                  <a:gd name="connsiteY2" fmla="*/ 760515 h 760515"/>
                  <a:gd name="connsiteX3" fmla="*/ 0 w 1607996"/>
                  <a:gd name="connsiteY3" fmla="*/ 760515 h 760515"/>
                  <a:gd name="connsiteX0" fmla="*/ 0 w 1607996"/>
                  <a:gd name="connsiteY0" fmla="*/ 760515 h 760515"/>
                  <a:gd name="connsiteX1" fmla="*/ 803876 w 1607996"/>
                  <a:gd name="connsiteY1" fmla="*/ 7330 h 760515"/>
                  <a:gd name="connsiteX2" fmla="*/ 1607996 w 1607996"/>
                  <a:gd name="connsiteY2" fmla="*/ 760515 h 760515"/>
                  <a:gd name="connsiteX3" fmla="*/ 0 w 1607996"/>
                  <a:gd name="connsiteY3" fmla="*/ 760515 h 760515"/>
                  <a:gd name="connsiteX0" fmla="*/ 0 w 1607996"/>
                  <a:gd name="connsiteY0" fmla="*/ 760959 h 760959"/>
                  <a:gd name="connsiteX1" fmla="*/ 803876 w 1607996"/>
                  <a:gd name="connsiteY1" fmla="*/ 7774 h 760959"/>
                  <a:gd name="connsiteX2" fmla="*/ 1607996 w 1607996"/>
                  <a:gd name="connsiteY2" fmla="*/ 760959 h 760959"/>
                  <a:gd name="connsiteX3" fmla="*/ 0 w 1607996"/>
                  <a:gd name="connsiteY3" fmla="*/ 760959 h 760959"/>
                  <a:gd name="connsiteX0" fmla="*/ 0 w 1607996"/>
                  <a:gd name="connsiteY0" fmla="*/ 772474 h 772474"/>
                  <a:gd name="connsiteX1" fmla="*/ 807240 w 1607996"/>
                  <a:gd name="connsiteY1" fmla="*/ 7637 h 772474"/>
                  <a:gd name="connsiteX2" fmla="*/ 1607996 w 1607996"/>
                  <a:gd name="connsiteY2" fmla="*/ 772474 h 772474"/>
                  <a:gd name="connsiteX3" fmla="*/ 0 w 1607996"/>
                  <a:gd name="connsiteY3" fmla="*/ 772474 h 772474"/>
                  <a:gd name="connsiteX0" fmla="*/ 0 w 1607996"/>
                  <a:gd name="connsiteY0" fmla="*/ 769923 h 769923"/>
                  <a:gd name="connsiteX1" fmla="*/ 807240 w 1607996"/>
                  <a:gd name="connsiteY1" fmla="*/ 5086 h 769923"/>
                  <a:gd name="connsiteX2" fmla="*/ 1607996 w 1607996"/>
                  <a:gd name="connsiteY2" fmla="*/ 769923 h 769923"/>
                  <a:gd name="connsiteX3" fmla="*/ 0 w 1607996"/>
                  <a:gd name="connsiteY3" fmla="*/ 769923 h 769923"/>
                  <a:gd name="connsiteX0" fmla="*/ 0 w 1607996"/>
                  <a:gd name="connsiteY0" fmla="*/ 764838 h 764838"/>
                  <a:gd name="connsiteX1" fmla="*/ 807240 w 1607996"/>
                  <a:gd name="connsiteY1" fmla="*/ 1 h 764838"/>
                  <a:gd name="connsiteX2" fmla="*/ 1607996 w 1607996"/>
                  <a:gd name="connsiteY2" fmla="*/ 764838 h 764838"/>
                  <a:gd name="connsiteX3" fmla="*/ 0 w 1607996"/>
                  <a:gd name="connsiteY3" fmla="*/ 764838 h 764838"/>
                  <a:gd name="connsiteX0" fmla="*/ 0 w 1190414"/>
                  <a:gd name="connsiteY0" fmla="*/ 764685 h 764838"/>
                  <a:gd name="connsiteX1" fmla="*/ 389658 w 1190414"/>
                  <a:gd name="connsiteY1" fmla="*/ 1 h 764838"/>
                  <a:gd name="connsiteX2" fmla="*/ 1190414 w 1190414"/>
                  <a:gd name="connsiteY2" fmla="*/ 764838 h 764838"/>
                  <a:gd name="connsiteX3" fmla="*/ 0 w 1190414"/>
                  <a:gd name="connsiteY3" fmla="*/ 764685 h 764838"/>
                  <a:gd name="connsiteX0" fmla="*/ 0 w 1190414"/>
                  <a:gd name="connsiteY0" fmla="*/ 764685 h 764838"/>
                  <a:gd name="connsiteX1" fmla="*/ 389658 w 1190414"/>
                  <a:gd name="connsiteY1" fmla="*/ 1 h 764838"/>
                  <a:gd name="connsiteX2" fmla="*/ 1190414 w 1190414"/>
                  <a:gd name="connsiteY2" fmla="*/ 764838 h 764838"/>
                  <a:gd name="connsiteX3" fmla="*/ 0 w 1190414"/>
                  <a:gd name="connsiteY3" fmla="*/ 764685 h 764838"/>
                  <a:gd name="connsiteX0" fmla="*/ 59409 w 1249823"/>
                  <a:gd name="connsiteY0" fmla="*/ 764685 h 764838"/>
                  <a:gd name="connsiteX1" fmla="*/ 449067 w 1249823"/>
                  <a:gd name="connsiteY1" fmla="*/ 1 h 764838"/>
                  <a:gd name="connsiteX2" fmla="*/ 1249823 w 1249823"/>
                  <a:gd name="connsiteY2" fmla="*/ 764838 h 764838"/>
                  <a:gd name="connsiteX3" fmla="*/ 59409 w 1249823"/>
                  <a:gd name="connsiteY3" fmla="*/ 764685 h 764838"/>
                  <a:gd name="connsiteX0" fmla="*/ 58130 w 1248544"/>
                  <a:gd name="connsiteY0" fmla="*/ 710318 h 710471"/>
                  <a:gd name="connsiteX1" fmla="*/ 461274 w 1248544"/>
                  <a:gd name="connsiteY1" fmla="*/ 1 h 710471"/>
                  <a:gd name="connsiteX2" fmla="*/ 1248544 w 1248544"/>
                  <a:gd name="connsiteY2" fmla="*/ 710471 h 710471"/>
                  <a:gd name="connsiteX3" fmla="*/ 58130 w 1248544"/>
                  <a:gd name="connsiteY3" fmla="*/ 710318 h 710471"/>
                  <a:gd name="connsiteX0" fmla="*/ 56990 w 1247404"/>
                  <a:gd name="connsiteY0" fmla="*/ 712270 h 712423"/>
                  <a:gd name="connsiteX1" fmla="*/ 460134 w 1247404"/>
                  <a:gd name="connsiteY1" fmla="*/ 1953 h 712423"/>
                  <a:gd name="connsiteX2" fmla="*/ 1247404 w 1247404"/>
                  <a:gd name="connsiteY2" fmla="*/ 712423 h 712423"/>
                  <a:gd name="connsiteX3" fmla="*/ 56990 w 1247404"/>
                  <a:gd name="connsiteY3" fmla="*/ 712270 h 712423"/>
                  <a:gd name="connsiteX0" fmla="*/ 56990 w 1247404"/>
                  <a:gd name="connsiteY0" fmla="*/ 712271 h 824494"/>
                  <a:gd name="connsiteX1" fmla="*/ 460134 w 1247404"/>
                  <a:gd name="connsiteY1" fmla="*/ 1954 h 824494"/>
                  <a:gd name="connsiteX2" fmla="*/ 1247404 w 1247404"/>
                  <a:gd name="connsiteY2" fmla="*/ 712424 h 824494"/>
                  <a:gd name="connsiteX3" fmla="*/ 56990 w 1247404"/>
                  <a:gd name="connsiteY3" fmla="*/ 712271 h 824494"/>
                  <a:gd name="connsiteX0" fmla="*/ 56990 w 1442752"/>
                  <a:gd name="connsiteY0" fmla="*/ 712271 h 858328"/>
                  <a:gd name="connsiteX1" fmla="*/ 460134 w 1442752"/>
                  <a:gd name="connsiteY1" fmla="*/ 1954 h 858328"/>
                  <a:gd name="connsiteX2" fmla="*/ 1442752 w 1442752"/>
                  <a:gd name="connsiteY2" fmla="*/ 813328 h 858328"/>
                  <a:gd name="connsiteX3" fmla="*/ 56990 w 1442752"/>
                  <a:gd name="connsiteY3" fmla="*/ 712271 h 858328"/>
                  <a:gd name="connsiteX0" fmla="*/ 58537 w 1427467"/>
                  <a:gd name="connsiteY0" fmla="*/ 693136 h 848071"/>
                  <a:gd name="connsiteX1" fmla="*/ 444849 w 1427467"/>
                  <a:gd name="connsiteY1" fmla="*/ 2243 h 848071"/>
                  <a:gd name="connsiteX2" fmla="*/ 1427467 w 1427467"/>
                  <a:gd name="connsiteY2" fmla="*/ 813617 h 848071"/>
                  <a:gd name="connsiteX3" fmla="*/ 58537 w 1427467"/>
                  <a:gd name="connsiteY3" fmla="*/ 693136 h 848071"/>
                  <a:gd name="connsiteX0" fmla="*/ 58537 w 1427467"/>
                  <a:gd name="connsiteY0" fmla="*/ 693136 h 902007"/>
                  <a:gd name="connsiteX1" fmla="*/ 444849 w 1427467"/>
                  <a:gd name="connsiteY1" fmla="*/ 2243 h 902007"/>
                  <a:gd name="connsiteX2" fmla="*/ 1427467 w 1427467"/>
                  <a:gd name="connsiteY2" fmla="*/ 813617 h 902007"/>
                  <a:gd name="connsiteX3" fmla="*/ 58537 w 1427467"/>
                  <a:gd name="connsiteY3" fmla="*/ 693136 h 902007"/>
                  <a:gd name="connsiteX0" fmla="*/ 115501 w 1484431"/>
                  <a:gd name="connsiteY0" fmla="*/ 693199 h 902072"/>
                  <a:gd name="connsiteX1" fmla="*/ 501813 w 1484431"/>
                  <a:gd name="connsiteY1" fmla="*/ 2306 h 902072"/>
                  <a:gd name="connsiteX2" fmla="*/ 1484431 w 1484431"/>
                  <a:gd name="connsiteY2" fmla="*/ 813680 h 902072"/>
                  <a:gd name="connsiteX3" fmla="*/ 115501 w 1484431"/>
                  <a:gd name="connsiteY3" fmla="*/ 693199 h 902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4431" h="902072">
                    <a:moveTo>
                      <a:pt x="115501" y="693199"/>
                    </a:moveTo>
                    <a:cubicBezTo>
                      <a:pt x="-246384" y="65651"/>
                      <a:pt x="343445" y="-16301"/>
                      <a:pt x="501813" y="2306"/>
                    </a:cubicBezTo>
                    <a:cubicBezTo>
                      <a:pt x="695733" y="2107"/>
                      <a:pt x="1216391" y="562618"/>
                      <a:pt x="1484431" y="813680"/>
                    </a:cubicBezTo>
                    <a:cubicBezTo>
                      <a:pt x="1087626" y="813629"/>
                      <a:pt x="576396" y="1077711"/>
                      <a:pt x="115501" y="693199"/>
                    </a:cubicBezTo>
                    <a:close/>
                  </a:path>
                </a:pathLst>
              </a:custGeom>
              <a:solidFill>
                <a:srgbClr val="3333FF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41" name="Grupo 40">
              <a:extLst>
                <a:ext uri="{FF2B5EF4-FFF2-40B4-BE49-F238E27FC236}">
                  <a16:creationId xmlns:a16="http://schemas.microsoft.com/office/drawing/2014/main" id="{3FEB4D2C-B87F-3B74-32E1-7CE81C5419CF}"/>
                </a:ext>
              </a:extLst>
            </p:cNvPr>
            <p:cNvGrpSpPr/>
            <p:nvPr/>
          </p:nvGrpSpPr>
          <p:grpSpPr>
            <a:xfrm>
              <a:off x="8987114" y="2648306"/>
              <a:ext cx="1003460" cy="369168"/>
              <a:chOff x="8987114" y="2648306"/>
              <a:chExt cx="1003460" cy="369168"/>
            </a:xfrm>
          </p:grpSpPr>
          <p:sp>
            <p:nvSpPr>
              <p:cNvPr id="38" name="Forma libre: forma 37">
                <a:extLst>
                  <a:ext uri="{FF2B5EF4-FFF2-40B4-BE49-F238E27FC236}">
                    <a16:creationId xmlns:a16="http://schemas.microsoft.com/office/drawing/2014/main" id="{79CCCB9C-6618-BCD1-59E6-5A2CED08A2F3}"/>
                  </a:ext>
                </a:extLst>
              </p:cNvPr>
              <p:cNvSpPr/>
              <p:nvPr/>
            </p:nvSpPr>
            <p:spPr>
              <a:xfrm>
                <a:off x="8991600" y="2648306"/>
                <a:ext cx="998974" cy="242532"/>
              </a:xfrm>
              <a:custGeom>
                <a:avLst/>
                <a:gdLst>
                  <a:gd name="connsiteX0" fmla="*/ 0 w 985838"/>
                  <a:gd name="connsiteY0" fmla="*/ 81386 h 209974"/>
                  <a:gd name="connsiteX1" fmla="*/ 200025 w 985838"/>
                  <a:gd name="connsiteY1" fmla="*/ 5186 h 209974"/>
                  <a:gd name="connsiteX2" fmla="*/ 985838 w 985838"/>
                  <a:gd name="connsiteY2" fmla="*/ 209974 h 209974"/>
                  <a:gd name="connsiteX0" fmla="*/ 0 w 938213"/>
                  <a:gd name="connsiteY0" fmla="*/ 33488 h 223989"/>
                  <a:gd name="connsiteX1" fmla="*/ 152400 w 938213"/>
                  <a:gd name="connsiteY1" fmla="*/ 19201 h 223989"/>
                  <a:gd name="connsiteX2" fmla="*/ 938213 w 938213"/>
                  <a:gd name="connsiteY2" fmla="*/ 223989 h 223989"/>
                  <a:gd name="connsiteX0" fmla="*/ 0 w 938213"/>
                  <a:gd name="connsiteY0" fmla="*/ 30094 h 220595"/>
                  <a:gd name="connsiteX1" fmla="*/ 152400 w 938213"/>
                  <a:gd name="connsiteY1" fmla="*/ 15807 h 220595"/>
                  <a:gd name="connsiteX2" fmla="*/ 938213 w 938213"/>
                  <a:gd name="connsiteY2" fmla="*/ 220595 h 220595"/>
                  <a:gd name="connsiteX0" fmla="*/ 0 w 938213"/>
                  <a:gd name="connsiteY0" fmla="*/ 23588 h 214089"/>
                  <a:gd name="connsiteX1" fmla="*/ 152400 w 938213"/>
                  <a:gd name="connsiteY1" fmla="*/ 9301 h 214089"/>
                  <a:gd name="connsiteX2" fmla="*/ 938213 w 938213"/>
                  <a:gd name="connsiteY2" fmla="*/ 214089 h 214089"/>
                  <a:gd name="connsiteX0" fmla="*/ 0 w 938213"/>
                  <a:gd name="connsiteY0" fmla="*/ 13930 h 204431"/>
                  <a:gd name="connsiteX1" fmla="*/ 219075 w 938213"/>
                  <a:gd name="connsiteY1" fmla="*/ 13931 h 204431"/>
                  <a:gd name="connsiteX2" fmla="*/ 938213 w 938213"/>
                  <a:gd name="connsiteY2" fmla="*/ 204431 h 204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38213" h="204431">
                    <a:moveTo>
                      <a:pt x="0" y="13930"/>
                    </a:moveTo>
                    <a:cubicBezTo>
                      <a:pt x="127396" y="-1548"/>
                      <a:pt x="54769" y="-7500"/>
                      <a:pt x="219075" y="13931"/>
                    </a:cubicBezTo>
                    <a:cubicBezTo>
                      <a:pt x="383381" y="35362"/>
                      <a:pt x="627459" y="112752"/>
                      <a:pt x="938213" y="20443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9" name="Forma libre: forma 38">
                <a:extLst>
                  <a:ext uri="{FF2B5EF4-FFF2-40B4-BE49-F238E27FC236}">
                    <a16:creationId xmlns:a16="http://schemas.microsoft.com/office/drawing/2014/main" id="{02D317BB-A1E0-FF72-7FF7-B185A3A1A71E}"/>
                  </a:ext>
                </a:extLst>
              </p:cNvPr>
              <p:cNvSpPr/>
              <p:nvPr/>
            </p:nvSpPr>
            <p:spPr>
              <a:xfrm>
                <a:off x="8987114" y="2729063"/>
                <a:ext cx="789157" cy="204432"/>
              </a:xfrm>
              <a:custGeom>
                <a:avLst/>
                <a:gdLst>
                  <a:gd name="connsiteX0" fmla="*/ 0 w 985838"/>
                  <a:gd name="connsiteY0" fmla="*/ 81386 h 209974"/>
                  <a:gd name="connsiteX1" fmla="*/ 200025 w 985838"/>
                  <a:gd name="connsiteY1" fmla="*/ 5186 h 209974"/>
                  <a:gd name="connsiteX2" fmla="*/ 985838 w 985838"/>
                  <a:gd name="connsiteY2" fmla="*/ 209974 h 209974"/>
                  <a:gd name="connsiteX0" fmla="*/ 22925 w 875413"/>
                  <a:gd name="connsiteY0" fmla="*/ 38808 h 219784"/>
                  <a:gd name="connsiteX1" fmla="*/ 89600 w 875413"/>
                  <a:gd name="connsiteY1" fmla="*/ 14996 h 219784"/>
                  <a:gd name="connsiteX2" fmla="*/ 875413 w 875413"/>
                  <a:gd name="connsiteY2" fmla="*/ 219784 h 219784"/>
                  <a:gd name="connsiteX0" fmla="*/ 0 w 923926"/>
                  <a:gd name="connsiteY0" fmla="*/ 24113 h 238426"/>
                  <a:gd name="connsiteX1" fmla="*/ 138113 w 923926"/>
                  <a:gd name="connsiteY1" fmla="*/ 33638 h 238426"/>
                  <a:gd name="connsiteX2" fmla="*/ 923926 w 923926"/>
                  <a:gd name="connsiteY2" fmla="*/ 238426 h 238426"/>
                  <a:gd name="connsiteX0" fmla="*/ 41455 w 865369"/>
                  <a:gd name="connsiteY0" fmla="*/ 27279 h 232067"/>
                  <a:gd name="connsiteX1" fmla="*/ 79556 w 865369"/>
                  <a:gd name="connsiteY1" fmla="*/ 27279 h 232067"/>
                  <a:gd name="connsiteX2" fmla="*/ 865369 w 865369"/>
                  <a:gd name="connsiteY2" fmla="*/ 232067 h 232067"/>
                  <a:gd name="connsiteX0" fmla="*/ 84262 w 908176"/>
                  <a:gd name="connsiteY0" fmla="*/ 17439 h 222227"/>
                  <a:gd name="connsiteX1" fmla="*/ 122363 w 908176"/>
                  <a:gd name="connsiteY1" fmla="*/ 17439 h 222227"/>
                  <a:gd name="connsiteX2" fmla="*/ 908176 w 908176"/>
                  <a:gd name="connsiteY2" fmla="*/ 222227 h 222227"/>
                  <a:gd name="connsiteX0" fmla="*/ 86125 w 910039"/>
                  <a:gd name="connsiteY0" fmla="*/ 10991 h 215779"/>
                  <a:gd name="connsiteX1" fmla="*/ 124226 w 910039"/>
                  <a:gd name="connsiteY1" fmla="*/ 10991 h 215779"/>
                  <a:gd name="connsiteX2" fmla="*/ 910039 w 910039"/>
                  <a:gd name="connsiteY2" fmla="*/ 215779 h 215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0039" h="215779">
                    <a:moveTo>
                      <a:pt x="86125" y="10991"/>
                    </a:moveTo>
                    <a:cubicBezTo>
                      <a:pt x="-29366" y="5037"/>
                      <a:pt x="-40080" y="-10440"/>
                      <a:pt x="124226" y="10991"/>
                    </a:cubicBezTo>
                    <a:cubicBezTo>
                      <a:pt x="288532" y="32422"/>
                      <a:pt x="599285" y="124100"/>
                      <a:pt x="910039" y="21577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0" name="Forma libre: forma 39">
                <a:extLst>
                  <a:ext uri="{FF2B5EF4-FFF2-40B4-BE49-F238E27FC236}">
                    <a16:creationId xmlns:a16="http://schemas.microsoft.com/office/drawing/2014/main" id="{CAB0591E-0F6E-B843-D487-DD70D272C37D}"/>
                  </a:ext>
                </a:extLst>
              </p:cNvPr>
              <p:cNvSpPr/>
              <p:nvPr/>
            </p:nvSpPr>
            <p:spPr>
              <a:xfrm>
                <a:off x="9088244" y="2843820"/>
                <a:ext cx="640174" cy="173654"/>
              </a:xfrm>
              <a:custGeom>
                <a:avLst/>
                <a:gdLst>
                  <a:gd name="connsiteX0" fmla="*/ 0 w 985838"/>
                  <a:gd name="connsiteY0" fmla="*/ 81386 h 209974"/>
                  <a:gd name="connsiteX1" fmla="*/ 200025 w 985838"/>
                  <a:gd name="connsiteY1" fmla="*/ 5186 h 209974"/>
                  <a:gd name="connsiteX2" fmla="*/ 985838 w 985838"/>
                  <a:gd name="connsiteY2" fmla="*/ 209974 h 209974"/>
                  <a:gd name="connsiteX0" fmla="*/ 22925 w 875413"/>
                  <a:gd name="connsiteY0" fmla="*/ 38808 h 219784"/>
                  <a:gd name="connsiteX1" fmla="*/ 89600 w 875413"/>
                  <a:gd name="connsiteY1" fmla="*/ 14996 h 219784"/>
                  <a:gd name="connsiteX2" fmla="*/ 875413 w 875413"/>
                  <a:gd name="connsiteY2" fmla="*/ 219784 h 219784"/>
                  <a:gd name="connsiteX0" fmla="*/ 0 w 923926"/>
                  <a:gd name="connsiteY0" fmla="*/ 24113 h 238426"/>
                  <a:gd name="connsiteX1" fmla="*/ 138113 w 923926"/>
                  <a:gd name="connsiteY1" fmla="*/ 33638 h 238426"/>
                  <a:gd name="connsiteX2" fmla="*/ 923926 w 923926"/>
                  <a:gd name="connsiteY2" fmla="*/ 238426 h 238426"/>
                  <a:gd name="connsiteX0" fmla="*/ 41455 w 865369"/>
                  <a:gd name="connsiteY0" fmla="*/ 27279 h 232067"/>
                  <a:gd name="connsiteX1" fmla="*/ 79556 w 865369"/>
                  <a:gd name="connsiteY1" fmla="*/ 27279 h 232067"/>
                  <a:gd name="connsiteX2" fmla="*/ 865369 w 865369"/>
                  <a:gd name="connsiteY2" fmla="*/ 232067 h 232067"/>
                  <a:gd name="connsiteX0" fmla="*/ 84262 w 908176"/>
                  <a:gd name="connsiteY0" fmla="*/ 17439 h 222227"/>
                  <a:gd name="connsiteX1" fmla="*/ 122363 w 908176"/>
                  <a:gd name="connsiteY1" fmla="*/ 17439 h 222227"/>
                  <a:gd name="connsiteX2" fmla="*/ 908176 w 908176"/>
                  <a:gd name="connsiteY2" fmla="*/ 222227 h 222227"/>
                  <a:gd name="connsiteX0" fmla="*/ 86125 w 910039"/>
                  <a:gd name="connsiteY0" fmla="*/ 10991 h 215779"/>
                  <a:gd name="connsiteX1" fmla="*/ 124226 w 910039"/>
                  <a:gd name="connsiteY1" fmla="*/ 10991 h 215779"/>
                  <a:gd name="connsiteX2" fmla="*/ 910039 w 910039"/>
                  <a:gd name="connsiteY2" fmla="*/ 215779 h 215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0039" h="215779">
                    <a:moveTo>
                      <a:pt x="86125" y="10991"/>
                    </a:moveTo>
                    <a:cubicBezTo>
                      <a:pt x="-29366" y="5037"/>
                      <a:pt x="-40080" y="-10440"/>
                      <a:pt x="124226" y="10991"/>
                    </a:cubicBezTo>
                    <a:cubicBezTo>
                      <a:pt x="288532" y="32422"/>
                      <a:pt x="599285" y="124100"/>
                      <a:pt x="910039" y="21577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1C69B719-DFE1-B17E-495A-BDCF341EE964}"/>
                </a:ext>
              </a:extLst>
            </p:cNvPr>
            <p:cNvGrpSpPr/>
            <p:nvPr/>
          </p:nvGrpSpPr>
          <p:grpSpPr>
            <a:xfrm rot="17248643" flipH="1">
              <a:off x="8316498" y="3148851"/>
              <a:ext cx="1003460" cy="369168"/>
              <a:chOff x="8987114" y="2648306"/>
              <a:chExt cx="1003460" cy="369168"/>
            </a:xfrm>
          </p:grpSpPr>
          <p:sp>
            <p:nvSpPr>
              <p:cNvPr id="43" name="Forma libre: forma 42">
                <a:extLst>
                  <a:ext uri="{FF2B5EF4-FFF2-40B4-BE49-F238E27FC236}">
                    <a16:creationId xmlns:a16="http://schemas.microsoft.com/office/drawing/2014/main" id="{8790D69D-1B37-BC7B-7230-795D15A6A8E4}"/>
                  </a:ext>
                </a:extLst>
              </p:cNvPr>
              <p:cNvSpPr/>
              <p:nvPr/>
            </p:nvSpPr>
            <p:spPr>
              <a:xfrm>
                <a:off x="8991600" y="2648306"/>
                <a:ext cx="998974" cy="242532"/>
              </a:xfrm>
              <a:custGeom>
                <a:avLst/>
                <a:gdLst>
                  <a:gd name="connsiteX0" fmla="*/ 0 w 985838"/>
                  <a:gd name="connsiteY0" fmla="*/ 81386 h 209974"/>
                  <a:gd name="connsiteX1" fmla="*/ 200025 w 985838"/>
                  <a:gd name="connsiteY1" fmla="*/ 5186 h 209974"/>
                  <a:gd name="connsiteX2" fmla="*/ 985838 w 985838"/>
                  <a:gd name="connsiteY2" fmla="*/ 209974 h 209974"/>
                  <a:gd name="connsiteX0" fmla="*/ 0 w 938213"/>
                  <a:gd name="connsiteY0" fmla="*/ 33488 h 223989"/>
                  <a:gd name="connsiteX1" fmla="*/ 152400 w 938213"/>
                  <a:gd name="connsiteY1" fmla="*/ 19201 h 223989"/>
                  <a:gd name="connsiteX2" fmla="*/ 938213 w 938213"/>
                  <a:gd name="connsiteY2" fmla="*/ 223989 h 223989"/>
                  <a:gd name="connsiteX0" fmla="*/ 0 w 938213"/>
                  <a:gd name="connsiteY0" fmla="*/ 30094 h 220595"/>
                  <a:gd name="connsiteX1" fmla="*/ 152400 w 938213"/>
                  <a:gd name="connsiteY1" fmla="*/ 15807 h 220595"/>
                  <a:gd name="connsiteX2" fmla="*/ 938213 w 938213"/>
                  <a:gd name="connsiteY2" fmla="*/ 220595 h 220595"/>
                  <a:gd name="connsiteX0" fmla="*/ 0 w 938213"/>
                  <a:gd name="connsiteY0" fmla="*/ 23588 h 214089"/>
                  <a:gd name="connsiteX1" fmla="*/ 152400 w 938213"/>
                  <a:gd name="connsiteY1" fmla="*/ 9301 h 214089"/>
                  <a:gd name="connsiteX2" fmla="*/ 938213 w 938213"/>
                  <a:gd name="connsiteY2" fmla="*/ 214089 h 214089"/>
                  <a:gd name="connsiteX0" fmla="*/ 0 w 938213"/>
                  <a:gd name="connsiteY0" fmla="*/ 13930 h 204431"/>
                  <a:gd name="connsiteX1" fmla="*/ 219075 w 938213"/>
                  <a:gd name="connsiteY1" fmla="*/ 13931 h 204431"/>
                  <a:gd name="connsiteX2" fmla="*/ 938213 w 938213"/>
                  <a:gd name="connsiteY2" fmla="*/ 204431 h 204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38213" h="204431">
                    <a:moveTo>
                      <a:pt x="0" y="13930"/>
                    </a:moveTo>
                    <a:cubicBezTo>
                      <a:pt x="127396" y="-1548"/>
                      <a:pt x="54769" y="-7500"/>
                      <a:pt x="219075" y="13931"/>
                    </a:cubicBezTo>
                    <a:cubicBezTo>
                      <a:pt x="383381" y="35362"/>
                      <a:pt x="627459" y="112752"/>
                      <a:pt x="938213" y="20443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4" name="Forma libre: forma 43">
                <a:extLst>
                  <a:ext uri="{FF2B5EF4-FFF2-40B4-BE49-F238E27FC236}">
                    <a16:creationId xmlns:a16="http://schemas.microsoft.com/office/drawing/2014/main" id="{3FC359F2-3CC6-6AE1-8BAB-A84877D41D2B}"/>
                  </a:ext>
                </a:extLst>
              </p:cNvPr>
              <p:cNvSpPr/>
              <p:nvPr/>
            </p:nvSpPr>
            <p:spPr>
              <a:xfrm>
                <a:off x="8987114" y="2729063"/>
                <a:ext cx="789157" cy="204432"/>
              </a:xfrm>
              <a:custGeom>
                <a:avLst/>
                <a:gdLst>
                  <a:gd name="connsiteX0" fmla="*/ 0 w 985838"/>
                  <a:gd name="connsiteY0" fmla="*/ 81386 h 209974"/>
                  <a:gd name="connsiteX1" fmla="*/ 200025 w 985838"/>
                  <a:gd name="connsiteY1" fmla="*/ 5186 h 209974"/>
                  <a:gd name="connsiteX2" fmla="*/ 985838 w 985838"/>
                  <a:gd name="connsiteY2" fmla="*/ 209974 h 209974"/>
                  <a:gd name="connsiteX0" fmla="*/ 22925 w 875413"/>
                  <a:gd name="connsiteY0" fmla="*/ 38808 h 219784"/>
                  <a:gd name="connsiteX1" fmla="*/ 89600 w 875413"/>
                  <a:gd name="connsiteY1" fmla="*/ 14996 h 219784"/>
                  <a:gd name="connsiteX2" fmla="*/ 875413 w 875413"/>
                  <a:gd name="connsiteY2" fmla="*/ 219784 h 219784"/>
                  <a:gd name="connsiteX0" fmla="*/ 0 w 923926"/>
                  <a:gd name="connsiteY0" fmla="*/ 24113 h 238426"/>
                  <a:gd name="connsiteX1" fmla="*/ 138113 w 923926"/>
                  <a:gd name="connsiteY1" fmla="*/ 33638 h 238426"/>
                  <a:gd name="connsiteX2" fmla="*/ 923926 w 923926"/>
                  <a:gd name="connsiteY2" fmla="*/ 238426 h 238426"/>
                  <a:gd name="connsiteX0" fmla="*/ 41455 w 865369"/>
                  <a:gd name="connsiteY0" fmla="*/ 27279 h 232067"/>
                  <a:gd name="connsiteX1" fmla="*/ 79556 w 865369"/>
                  <a:gd name="connsiteY1" fmla="*/ 27279 h 232067"/>
                  <a:gd name="connsiteX2" fmla="*/ 865369 w 865369"/>
                  <a:gd name="connsiteY2" fmla="*/ 232067 h 232067"/>
                  <a:gd name="connsiteX0" fmla="*/ 84262 w 908176"/>
                  <a:gd name="connsiteY0" fmla="*/ 17439 h 222227"/>
                  <a:gd name="connsiteX1" fmla="*/ 122363 w 908176"/>
                  <a:gd name="connsiteY1" fmla="*/ 17439 h 222227"/>
                  <a:gd name="connsiteX2" fmla="*/ 908176 w 908176"/>
                  <a:gd name="connsiteY2" fmla="*/ 222227 h 222227"/>
                  <a:gd name="connsiteX0" fmla="*/ 86125 w 910039"/>
                  <a:gd name="connsiteY0" fmla="*/ 10991 h 215779"/>
                  <a:gd name="connsiteX1" fmla="*/ 124226 w 910039"/>
                  <a:gd name="connsiteY1" fmla="*/ 10991 h 215779"/>
                  <a:gd name="connsiteX2" fmla="*/ 910039 w 910039"/>
                  <a:gd name="connsiteY2" fmla="*/ 215779 h 215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0039" h="215779">
                    <a:moveTo>
                      <a:pt x="86125" y="10991"/>
                    </a:moveTo>
                    <a:cubicBezTo>
                      <a:pt x="-29366" y="5037"/>
                      <a:pt x="-40080" y="-10440"/>
                      <a:pt x="124226" y="10991"/>
                    </a:cubicBezTo>
                    <a:cubicBezTo>
                      <a:pt x="288532" y="32422"/>
                      <a:pt x="599285" y="124100"/>
                      <a:pt x="910039" y="21577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5" name="Forma libre: forma 44">
                <a:extLst>
                  <a:ext uri="{FF2B5EF4-FFF2-40B4-BE49-F238E27FC236}">
                    <a16:creationId xmlns:a16="http://schemas.microsoft.com/office/drawing/2014/main" id="{361A25FE-1F55-D757-7C7B-26CEDCBB88B6}"/>
                  </a:ext>
                </a:extLst>
              </p:cNvPr>
              <p:cNvSpPr/>
              <p:nvPr/>
            </p:nvSpPr>
            <p:spPr>
              <a:xfrm>
                <a:off x="9088244" y="2843820"/>
                <a:ext cx="640174" cy="173654"/>
              </a:xfrm>
              <a:custGeom>
                <a:avLst/>
                <a:gdLst>
                  <a:gd name="connsiteX0" fmla="*/ 0 w 985838"/>
                  <a:gd name="connsiteY0" fmla="*/ 81386 h 209974"/>
                  <a:gd name="connsiteX1" fmla="*/ 200025 w 985838"/>
                  <a:gd name="connsiteY1" fmla="*/ 5186 h 209974"/>
                  <a:gd name="connsiteX2" fmla="*/ 985838 w 985838"/>
                  <a:gd name="connsiteY2" fmla="*/ 209974 h 209974"/>
                  <a:gd name="connsiteX0" fmla="*/ 22925 w 875413"/>
                  <a:gd name="connsiteY0" fmla="*/ 38808 h 219784"/>
                  <a:gd name="connsiteX1" fmla="*/ 89600 w 875413"/>
                  <a:gd name="connsiteY1" fmla="*/ 14996 h 219784"/>
                  <a:gd name="connsiteX2" fmla="*/ 875413 w 875413"/>
                  <a:gd name="connsiteY2" fmla="*/ 219784 h 219784"/>
                  <a:gd name="connsiteX0" fmla="*/ 0 w 923926"/>
                  <a:gd name="connsiteY0" fmla="*/ 24113 h 238426"/>
                  <a:gd name="connsiteX1" fmla="*/ 138113 w 923926"/>
                  <a:gd name="connsiteY1" fmla="*/ 33638 h 238426"/>
                  <a:gd name="connsiteX2" fmla="*/ 923926 w 923926"/>
                  <a:gd name="connsiteY2" fmla="*/ 238426 h 238426"/>
                  <a:gd name="connsiteX0" fmla="*/ 41455 w 865369"/>
                  <a:gd name="connsiteY0" fmla="*/ 27279 h 232067"/>
                  <a:gd name="connsiteX1" fmla="*/ 79556 w 865369"/>
                  <a:gd name="connsiteY1" fmla="*/ 27279 h 232067"/>
                  <a:gd name="connsiteX2" fmla="*/ 865369 w 865369"/>
                  <a:gd name="connsiteY2" fmla="*/ 232067 h 232067"/>
                  <a:gd name="connsiteX0" fmla="*/ 84262 w 908176"/>
                  <a:gd name="connsiteY0" fmla="*/ 17439 h 222227"/>
                  <a:gd name="connsiteX1" fmla="*/ 122363 w 908176"/>
                  <a:gd name="connsiteY1" fmla="*/ 17439 h 222227"/>
                  <a:gd name="connsiteX2" fmla="*/ 908176 w 908176"/>
                  <a:gd name="connsiteY2" fmla="*/ 222227 h 222227"/>
                  <a:gd name="connsiteX0" fmla="*/ 86125 w 910039"/>
                  <a:gd name="connsiteY0" fmla="*/ 10991 h 215779"/>
                  <a:gd name="connsiteX1" fmla="*/ 124226 w 910039"/>
                  <a:gd name="connsiteY1" fmla="*/ 10991 h 215779"/>
                  <a:gd name="connsiteX2" fmla="*/ 910039 w 910039"/>
                  <a:gd name="connsiteY2" fmla="*/ 215779 h 215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0039" h="215779">
                    <a:moveTo>
                      <a:pt x="86125" y="10991"/>
                    </a:moveTo>
                    <a:cubicBezTo>
                      <a:pt x="-29366" y="5037"/>
                      <a:pt x="-40080" y="-10440"/>
                      <a:pt x="124226" y="10991"/>
                    </a:cubicBezTo>
                    <a:cubicBezTo>
                      <a:pt x="288532" y="32422"/>
                      <a:pt x="599285" y="124100"/>
                      <a:pt x="910039" y="21577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48" name="Signo de multiplicación 47">
            <a:extLst>
              <a:ext uri="{FF2B5EF4-FFF2-40B4-BE49-F238E27FC236}">
                <a16:creationId xmlns:a16="http://schemas.microsoft.com/office/drawing/2014/main" id="{D0058028-321B-C4FD-837E-5E9339D024B4}"/>
              </a:ext>
            </a:extLst>
          </p:cNvPr>
          <p:cNvSpPr/>
          <p:nvPr/>
        </p:nvSpPr>
        <p:spPr>
          <a:xfrm>
            <a:off x="4244052" y="2709535"/>
            <a:ext cx="509725" cy="872805"/>
          </a:xfrm>
          <a:prstGeom prst="mathMultiply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764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4364EF4-36E4-DFE9-E86A-97B35AB4DC60}"/>
              </a:ext>
            </a:extLst>
          </p:cNvPr>
          <p:cNvSpPr/>
          <p:nvPr/>
        </p:nvSpPr>
        <p:spPr>
          <a:xfrm>
            <a:off x="311499" y="783771"/>
            <a:ext cx="5265336" cy="382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F97173B-ED72-2D6E-1A97-DD032194BD78}"/>
              </a:ext>
            </a:extLst>
          </p:cNvPr>
          <p:cNvSpPr/>
          <p:nvPr/>
        </p:nvSpPr>
        <p:spPr>
          <a:xfrm>
            <a:off x="311499" y="3637503"/>
            <a:ext cx="5265336" cy="974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BC7A90-BB24-B536-285D-EA96FAC61991}"/>
              </a:ext>
            </a:extLst>
          </p:cNvPr>
          <p:cNvSpPr/>
          <p:nvPr/>
        </p:nvSpPr>
        <p:spPr>
          <a:xfrm>
            <a:off x="2120203" y="3637503"/>
            <a:ext cx="1517301" cy="974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orazón 4">
            <a:extLst>
              <a:ext uri="{FF2B5EF4-FFF2-40B4-BE49-F238E27FC236}">
                <a16:creationId xmlns:a16="http://schemas.microsoft.com/office/drawing/2014/main" id="{2A6BDD6E-A083-8E3D-899D-444A50B8A34A}"/>
              </a:ext>
            </a:extLst>
          </p:cNvPr>
          <p:cNvSpPr/>
          <p:nvPr/>
        </p:nvSpPr>
        <p:spPr>
          <a:xfrm>
            <a:off x="477296" y="4158789"/>
            <a:ext cx="271306" cy="271306"/>
          </a:xfrm>
          <a:prstGeom prst="hea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B090E38-043F-7C92-C725-CB5D95E171C6}"/>
              </a:ext>
            </a:extLst>
          </p:cNvPr>
          <p:cNvSpPr txBox="1"/>
          <p:nvPr/>
        </p:nvSpPr>
        <p:spPr>
          <a:xfrm>
            <a:off x="427054" y="3745468"/>
            <a:ext cx="131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Tiempo: 60</a:t>
            </a:r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26EAC26-EEB9-3692-1640-BFB434F2CC42}"/>
              </a:ext>
            </a:extLst>
          </p:cNvPr>
          <p:cNvSpPr txBox="1"/>
          <p:nvPr/>
        </p:nvSpPr>
        <p:spPr>
          <a:xfrm>
            <a:off x="703385" y="4109776"/>
            <a:ext cx="92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x4</a:t>
            </a: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AF1A4B8-7557-4ACC-8A90-1B274BA61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816" y="2739237"/>
            <a:ext cx="891517" cy="88773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576317E-D158-722D-AB53-5B09EBB9C338}"/>
              </a:ext>
            </a:extLst>
          </p:cNvPr>
          <p:cNvSpPr txBox="1"/>
          <p:nvPr/>
        </p:nvSpPr>
        <p:spPr>
          <a:xfrm>
            <a:off x="3637504" y="3717087"/>
            <a:ext cx="1316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Latas: 4/10</a:t>
            </a:r>
          </a:p>
          <a:p>
            <a:r>
              <a:rPr lang="es-ES" dirty="0"/>
              <a:t>Racha:</a:t>
            </a:r>
            <a:endParaRPr lang="es-PE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DE83406-4DC8-3BD7-1344-C582FC34A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609" y="1473176"/>
            <a:ext cx="191658" cy="19165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E436546-9EB1-BF54-203F-1FD4A0823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249" y="1131239"/>
            <a:ext cx="191658" cy="19165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5C9EB64-EAB3-DA5C-C46D-A81CB0F00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846" y="2010617"/>
            <a:ext cx="191658" cy="19165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FEEF8E8-8E54-00EB-ECFE-8F20B456A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450" y="1385776"/>
            <a:ext cx="191658" cy="191658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8E1E908D-701F-E044-A6CB-B7902D0034C8}"/>
              </a:ext>
            </a:extLst>
          </p:cNvPr>
          <p:cNvSpPr txBox="1"/>
          <p:nvPr/>
        </p:nvSpPr>
        <p:spPr>
          <a:xfrm>
            <a:off x="3995404" y="307787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3+4</a:t>
            </a:r>
            <a:endParaRPr lang="es-PE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52DDA521-3E0D-128A-3DCA-076F064144A9}"/>
              </a:ext>
            </a:extLst>
          </p:cNvPr>
          <p:cNvSpPr/>
          <p:nvPr/>
        </p:nvSpPr>
        <p:spPr>
          <a:xfrm rot="20030889">
            <a:off x="2180130" y="2408068"/>
            <a:ext cx="177265" cy="313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0098356-9FD9-1ACE-8AE8-2D014EA487A1}"/>
              </a:ext>
            </a:extLst>
          </p:cNvPr>
          <p:cNvSpPr txBox="1"/>
          <p:nvPr/>
        </p:nvSpPr>
        <p:spPr>
          <a:xfrm>
            <a:off x="5245462" y="4207133"/>
            <a:ext cx="27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?</a:t>
            </a:r>
            <a:endParaRPr lang="es-PE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DCD2D75-62CC-2486-B4E9-ED8893A10320}"/>
              </a:ext>
            </a:extLst>
          </p:cNvPr>
          <p:cNvSpPr txBox="1"/>
          <p:nvPr/>
        </p:nvSpPr>
        <p:spPr>
          <a:xfrm>
            <a:off x="5234445" y="3883967"/>
            <a:ext cx="27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?</a:t>
            </a:r>
            <a:endParaRPr lang="es-PE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E2AE8AB-FA58-F559-C062-5B0315948153}"/>
              </a:ext>
            </a:extLst>
          </p:cNvPr>
          <p:cNvSpPr/>
          <p:nvPr/>
        </p:nvSpPr>
        <p:spPr>
          <a:xfrm>
            <a:off x="-1401101" y="1259780"/>
            <a:ext cx="891517" cy="1158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C329310-0EB5-45FC-E5A6-426683BF4B50}"/>
              </a:ext>
            </a:extLst>
          </p:cNvPr>
          <p:cNvSpPr/>
          <p:nvPr/>
        </p:nvSpPr>
        <p:spPr>
          <a:xfrm>
            <a:off x="6471139" y="783771"/>
            <a:ext cx="5265336" cy="382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71FB3A5-D089-9557-3F34-D10801FA1107}"/>
              </a:ext>
            </a:extLst>
          </p:cNvPr>
          <p:cNvSpPr/>
          <p:nvPr/>
        </p:nvSpPr>
        <p:spPr>
          <a:xfrm>
            <a:off x="10349801" y="783771"/>
            <a:ext cx="1386673" cy="382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9D13249-A377-0EFC-1C04-2A1E3DCAE8DB}"/>
              </a:ext>
            </a:extLst>
          </p:cNvPr>
          <p:cNvSpPr/>
          <p:nvPr/>
        </p:nvSpPr>
        <p:spPr>
          <a:xfrm>
            <a:off x="10349801" y="783771"/>
            <a:ext cx="1386674" cy="974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4" name="Corazón 23">
            <a:extLst>
              <a:ext uri="{FF2B5EF4-FFF2-40B4-BE49-F238E27FC236}">
                <a16:creationId xmlns:a16="http://schemas.microsoft.com/office/drawing/2014/main" id="{D0510761-CE6A-D67E-3D78-A40AEC67D1DC}"/>
              </a:ext>
            </a:extLst>
          </p:cNvPr>
          <p:cNvSpPr/>
          <p:nvPr/>
        </p:nvSpPr>
        <p:spPr>
          <a:xfrm>
            <a:off x="10424127" y="2615278"/>
            <a:ext cx="271306" cy="271306"/>
          </a:xfrm>
          <a:prstGeom prst="hea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7D06994-2998-1EBF-14AE-07973C800B9B}"/>
              </a:ext>
            </a:extLst>
          </p:cNvPr>
          <p:cNvSpPr txBox="1"/>
          <p:nvPr/>
        </p:nvSpPr>
        <p:spPr>
          <a:xfrm>
            <a:off x="10349800" y="1866413"/>
            <a:ext cx="131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Tiempo: 60</a:t>
            </a:r>
            <a:endParaRPr lang="es-PE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B8F4423-99E4-4622-4D18-758126E173AE}"/>
              </a:ext>
            </a:extLst>
          </p:cNvPr>
          <p:cNvSpPr txBox="1"/>
          <p:nvPr/>
        </p:nvSpPr>
        <p:spPr>
          <a:xfrm>
            <a:off x="10650216" y="2566265"/>
            <a:ext cx="92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x4</a:t>
            </a:r>
            <a:endParaRPr lang="es-PE" dirty="0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3E128B28-9DA8-59EF-FDDE-652A05B3D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959" y="2739237"/>
            <a:ext cx="891517" cy="887739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A8DB30FE-CA2E-5B0E-DD7F-58FE738C9DA5}"/>
              </a:ext>
            </a:extLst>
          </p:cNvPr>
          <p:cNvSpPr txBox="1"/>
          <p:nvPr/>
        </p:nvSpPr>
        <p:spPr>
          <a:xfrm>
            <a:off x="10359895" y="2194772"/>
            <a:ext cx="1316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Latas: 4/10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Racha:</a:t>
            </a:r>
            <a:endParaRPr lang="es-PE" dirty="0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EEA08F87-E31E-6649-60FC-F383F309B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249" y="1473176"/>
            <a:ext cx="191658" cy="191658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DF82C46D-ADDE-AC88-BFFF-7117099AE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7889" y="1131239"/>
            <a:ext cx="191658" cy="191658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35F2ADCC-333C-9DC7-1F5C-5B2DE46A4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010" y="1899880"/>
            <a:ext cx="191658" cy="191658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E3226E2E-F883-D191-1A22-4E9485F2B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980" y="2431638"/>
            <a:ext cx="191658" cy="191658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31F239CC-DFE7-923D-12D4-133692526428}"/>
              </a:ext>
            </a:extLst>
          </p:cNvPr>
          <p:cNvSpPr txBox="1"/>
          <p:nvPr/>
        </p:nvSpPr>
        <p:spPr>
          <a:xfrm>
            <a:off x="8969547" y="307787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3+4</a:t>
            </a:r>
            <a:endParaRPr lang="es-PE" dirty="0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27E1C89A-961E-F0FC-1DB0-1BC3ED253DBD}"/>
              </a:ext>
            </a:extLst>
          </p:cNvPr>
          <p:cNvSpPr/>
          <p:nvPr/>
        </p:nvSpPr>
        <p:spPr>
          <a:xfrm rot="20030889">
            <a:off x="8218541" y="2101857"/>
            <a:ext cx="177265" cy="313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18629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3539</TotalTime>
  <Words>28</Words>
  <Application>Microsoft Office PowerPoint</Application>
  <PresentationFormat>Panorámica</PresentationFormat>
  <Paragraphs>16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Giácomo Madrid</dc:creator>
  <cp:lastModifiedBy>Giácomo Madrid</cp:lastModifiedBy>
  <cp:revision>12</cp:revision>
  <dcterms:created xsi:type="dcterms:W3CDTF">2024-05-27T04:33:14Z</dcterms:created>
  <dcterms:modified xsi:type="dcterms:W3CDTF">2024-06-05T01:20:52Z</dcterms:modified>
</cp:coreProperties>
</file>