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7A2900"/>
    <a:srgbClr val="885512"/>
    <a:srgbClr val="993300"/>
    <a:srgbClr val="FF6600"/>
    <a:srgbClr val="FF9966"/>
    <a:srgbClr val="9AC55B"/>
    <a:srgbClr val="68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968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28/05/2024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Rectángulo: esquinas redondeadas 463">
            <a:extLst>
              <a:ext uri="{FF2B5EF4-FFF2-40B4-BE49-F238E27FC236}">
                <a16:creationId xmlns:a16="http://schemas.microsoft.com/office/drawing/2014/main" id="{585B12EA-67B6-DB4A-09F9-DE26E915F571}"/>
              </a:ext>
            </a:extLst>
          </p:cNvPr>
          <p:cNvSpPr/>
          <p:nvPr/>
        </p:nvSpPr>
        <p:spPr>
          <a:xfrm>
            <a:off x="546285" y="4048108"/>
            <a:ext cx="963710" cy="1112779"/>
          </a:xfrm>
          <a:prstGeom prst="roundRect">
            <a:avLst>
              <a:gd name="adj" fmla="val 3590"/>
            </a:avLst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87040" y="491806"/>
            <a:ext cx="2864673" cy="2864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54C71984-413C-5BD1-E48C-AE3A31E6A3B1}"/>
              </a:ext>
            </a:extLst>
          </p:cNvPr>
          <p:cNvGrpSpPr/>
          <p:nvPr/>
        </p:nvGrpSpPr>
        <p:grpSpPr>
          <a:xfrm>
            <a:off x="7987040" y="462882"/>
            <a:ext cx="2864673" cy="2888171"/>
            <a:chOff x="8531050" y="1513364"/>
            <a:chExt cx="2864673" cy="2888171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10304135" y="2410746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8DF50D6-49A6-CA02-6785-BB76030F9EA4}"/>
                </a:ext>
              </a:extLst>
            </p:cNvPr>
            <p:cNvGrpSpPr/>
            <p:nvPr/>
          </p:nvGrpSpPr>
          <p:grpSpPr>
            <a:xfrm>
              <a:off x="8531050" y="1513364"/>
              <a:ext cx="2864673" cy="2888171"/>
              <a:chOff x="8295206" y="1513364"/>
              <a:chExt cx="2864673" cy="2888171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C9F00409-E07C-2A9A-CCBA-70DF42EE9A9E}"/>
                  </a:ext>
                </a:extLst>
              </p:cNvPr>
              <p:cNvGrpSpPr/>
              <p:nvPr/>
            </p:nvGrpSpPr>
            <p:grpSpPr>
              <a:xfrm>
                <a:off x="8295206" y="3460401"/>
                <a:ext cx="2864673" cy="941134"/>
                <a:chOff x="8295206" y="3460401"/>
                <a:chExt cx="2864673" cy="941134"/>
              </a:xfrm>
            </p:grpSpPr>
            <p:sp>
              <p:nvSpPr>
                <p:cNvPr id="4" name="Círculo: vacío 3">
                  <a:extLst>
                    <a:ext uri="{FF2B5EF4-FFF2-40B4-BE49-F238E27FC236}">
                      <a16:creationId xmlns:a16="http://schemas.microsoft.com/office/drawing/2014/main" id="{63EDABBC-C0B8-6C42-8F50-B15C6A15EF49}"/>
                    </a:ext>
                  </a:extLst>
                </p:cNvPr>
                <p:cNvSpPr/>
                <p:nvPr/>
              </p:nvSpPr>
              <p:spPr>
                <a:xfrm>
                  <a:off x="8664997" y="3838827"/>
                  <a:ext cx="562708" cy="562708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rgbClr val="685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Círculo: vacío 4">
                  <a:extLst>
                    <a:ext uri="{FF2B5EF4-FFF2-40B4-BE49-F238E27FC236}">
                      <a16:creationId xmlns:a16="http://schemas.microsoft.com/office/drawing/2014/main" id="{DFC26525-099A-DB04-F954-1433BB9BD7EB}"/>
                    </a:ext>
                  </a:extLst>
                </p:cNvPr>
                <p:cNvSpPr/>
                <p:nvPr/>
              </p:nvSpPr>
              <p:spPr>
                <a:xfrm>
                  <a:off x="10227371" y="3838827"/>
                  <a:ext cx="562708" cy="562708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rgbClr val="685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ángulo: esquinas redondeadas 2">
                  <a:extLst>
                    <a:ext uri="{FF2B5EF4-FFF2-40B4-BE49-F238E27FC236}">
                      <a16:creationId xmlns:a16="http://schemas.microsoft.com/office/drawing/2014/main" id="{93B85399-E402-CFE1-0E30-53EA2F8C5CA1}"/>
                    </a:ext>
                  </a:extLst>
                </p:cNvPr>
                <p:cNvSpPr/>
                <p:nvPr/>
              </p:nvSpPr>
              <p:spPr>
                <a:xfrm>
                  <a:off x="8295206" y="3460401"/>
                  <a:ext cx="2864673" cy="47980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9F33E988-98A0-E855-78CF-937C72BF0F6F}"/>
                  </a:ext>
                </a:extLst>
              </p:cNvPr>
              <p:cNvSpPr/>
              <p:nvPr/>
            </p:nvSpPr>
            <p:spPr>
              <a:xfrm>
                <a:off x="9190978" y="2500107"/>
                <a:ext cx="1200714" cy="1262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11A76368-A67C-E323-0218-A9861BDD4F83}"/>
                  </a:ext>
                </a:extLst>
              </p:cNvPr>
              <p:cNvGrpSpPr/>
              <p:nvPr/>
            </p:nvGrpSpPr>
            <p:grpSpPr>
              <a:xfrm>
                <a:off x="9041920" y="1513364"/>
                <a:ext cx="1484801" cy="1215854"/>
                <a:chOff x="9041920" y="1300004"/>
                <a:chExt cx="1484801" cy="1215854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19D6BC95-A7F1-658E-0BA3-7695E0ABB01E}"/>
                    </a:ext>
                  </a:extLst>
                </p:cNvPr>
                <p:cNvSpPr/>
                <p:nvPr/>
              </p:nvSpPr>
              <p:spPr>
                <a:xfrm>
                  <a:off x="9184194" y="1583876"/>
                  <a:ext cx="1200714" cy="9319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5" name="Forma libre: forma 14">
                  <a:extLst>
                    <a:ext uri="{FF2B5EF4-FFF2-40B4-BE49-F238E27FC236}">
                      <a16:creationId xmlns:a16="http://schemas.microsoft.com/office/drawing/2014/main" id="{62078EE4-31AD-FE2B-7C71-A0BC6BC34DB2}"/>
                    </a:ext>
                  </a:extLst>
                </p:cNvPr>
                <p:cNvSpPr/>
                <p:nvPr/>
              </p:nvSpPr>
              <p:spPr>
                <a:xfrm>
                  <a:off x="9576816" y="1570056"/>
                  <a:ext cx="808092" cy="680617"/>
                </a:xfrm>
                <a:custGeom>
                  <a:avLst/>
                  <a:gdLst>
                    <a:gd name="connsiteX0" fmla="*/ 67165 w 786544"/>
                    <a:gd name="connsiteY0" fmla="*/ 0 h 530352"/>
                    <a:gd name="connsiteX1" fmla="*/ 67165 w 786544"/>
                    <a:gd name="connsiteY1" fmla="*/ 0 h 530352"/>
                    <a:gd name="connsiteX2" fmla="*/ 36685 w 786544"/>
                    <a:gd name="connsiteY2" fmla="*/ 85344 h 530352"/>
                    <a:gd name="connsiteX3" fmla="*/ 30589 w 786544"/>
                    <a:gd name="connsiteY3" fmla="*/ 103632 h 530352"/>
                    <a:gd name="connsiteX4" fmla="*/ 6205 w 786544"/>
                    <a:gd name="connsiteY4" fmla="*/ 134112 h 530352"/>
                    <a:gd name="connsiteX5" fmla="*/ 109 w 786544"/>
                    <a:gd name="connsiteY5" fmla="*/ 152400 h 530352"/>
                    <a:gd name="connsiteX6" fmla="*/ 61069 w 786544"/>
                    <a:gd name="connsiteY6" fmla="*/ 182880 h 530352"/>
                    <a:gd name="connsiteX7" fmla="*/ 79357 w 786544"/>
                    <a:gd name="connsiteY7" fmla="*/ 207264 h 530352"/>
                    <a:gd name="connsiteX8" fmla="*/ 85453 w 786544"/>
                    <a:gd name="connsiteY8" fmla="*/ 280416 h 530352"/>
                    <a:gd name="connsiteX9" fmla="*/ 128125 w 786544"/>
                    <a:gd name="connsiteY9" fmla="*/ 292608 h 530352"/>
                    <a:gd name="connsiteX10" fmla="*/ 170797 w 786544"/>
                    <a:gd name="connsiteY10" fmla="*/ 298704 h 530352"/>
                    <a:gd name="connsiteX11" fmla="*/ 195181 w 786544"/>
                    <a:gd name="connsiteY11" fmla="*/ 304800 h 530352"/>
                    <a:gd name="connsiteX12" fmla="*/ 207373 w 786544"/>
                    <a:gd name="connsiteY12" fmla="*/ 323088 h 530352"/>
                    <a:gd name="connsiteX13" fmla="*/ 225661 w 786544"/>
                    <a:gd name="connsiteY13" fmla="*/ 329184 h 530352"/>
                    <a:gd name="connsiteX14" fmla="*/ 219565 w 786544"/>
                    <a:gd name="connsiteY14" fmla="*/ 365760 h 530352"/>
                    <a:gd name="connsiteX15" fmla="*/ 243949 w 786544"/>
                    <a:gd name="connsiteY15" fmla="*/ 420624 h 530352"/>
                    <a:gd name="connsiteX16" fmla="*/ 274429 w 786544"/>
                    <a:gd name="connsiteY16" fmla="*/ 438912 h 530352"/>
                    <a:gd name="connsiteX17" fmla="*/ 298813 w 786544"/>
                    <a:gd name="connsiteY17" fmla="*/ 457200 h 530352"/>
                    <a:gd name="connsiteX18" fmla="*/ 335389 w 786544"/>
                    <a:gd name="connsiteY18" fmla="*/ 505968 h 530352"/>
                    <a:gd name="connsiteX19" fmla="*/ 371965 w 786544"/>
                    <a:gd name="connsiteY19" fmla="*/ 530352 h 530352"/>
                    <a:gd name="connsiteX20" fmla="*/ 451213 w 786544"/>
                    <a:gd name="connsiteY20" fmla="*/ 518160 h 530352"/>
                    <a:gd name="connsiteX21" fmla="*/ 463405 w 786544"/>
                    <a:gd name="connsiteY21" fmla="*/ 493776 h 530352"/>
                    <a:gd name="connsiteX22" fmla="*/ 536557 w 786544"/>
                    <a:gd name="connsiteY22" fmla="*/ 475488 h 530352"/>
                    <a:gd name="connsiteX23" fmla="*/ 615805 w 786544"/>
                    <a:gd name="connsiteY23" fmla="*/ 487680 h 530352"/>
                    <a:gd name="connsiteX24" fmla="*/ 731629 w 786544"/>
                    <a:gd name="connsiteY24" fmla="*/ 475488 h 530352"/>
                    <a:gd name="connsiteX25" fmla="*/ 786493 w 786544"/>
                    <a:gd name="connsiteY25" fmla="*/ 445008 h 530352"/>
                    <a:gd name="connsiteX26" fmla="*/ 786493 w 786544"/>
                    <a:gd name="connsiteY26" fmla="*/ 445008 h 53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86544" h="530352">
                      <a:moveTo>
                        <a:pt x="67165" y="0"/>
                      </a:moveTo>
                      <a:lnTo>
                        <a:pt x="67165" y="0"/>
                      </a:lnTo>
                      <a:cubicBezTo>
                        <a:pt x="28371" y="116381"/>
                        <a:pt x="65712" y="7938"/>
                        <a:pt x="36685" y="85344"/>
                      </a:cubicBezTo>
                      <a:cubicBezTo>
                        <a:pt x="34429" y="91361"/>
                        <a:pt x="33995" y="98183"/>
                        <a:pt x="30589" y="103632"/>
                      </a:cubicBezTo>
                      <a:cubicBezTo>
                        <a:pt x="23693" y="114665"/>
                        <a:pt x="14333" y="123952"/>
                        <a:pt x="6205" y="134112"/>
                      </a:cubicBezTo>
                      <a:cubicBezTo>
                        <a:pt x="4173" y="140208"/>
                        <a:pt x="-800" y="146039"/>
                        <a:pt x="109" y="152400"/>
                      </a:cubicBezTo>
                      <a:cubicBezTo>
                        <a:pt x="5432" y="189663"/>
                        <a:pt x="28875" y="178856"/>
                        <a:pt x="61069" y="182880"/>
                      </a:cubicBezTo>
                      <a:cubicBezTo>
                        <a:pt x="67165" y="191008"/>
                        <a:pt x="76893" y="197407"/>
                        <a:pt x="79357" y="207264"/>
                      </a:cubicBezTo>
                      <a:cubicBezTo>
                        <a:pt x="85291" y="231002"/>
                        <a:pt x="73313" y="259171"/>
                        <a:pt x="85453" y="280416"/>
                      </a:cubicBezTo>
                      <a:cubicBezTo>
                        <a:pt x="92792" y="293260"/>
                        <a:pt x="113660" y="289508"/>
                        <a:pt x="128125" y="292608"/>
                      </a:cubicBezTo>
                      <a:cubicBezTo>
                        <a:pt x="142174" y="295619"/>
                        <a:pt x="156660" y="296134"/>
                        <a:pt x="170797" y="298704"/>
                      </a:cubicBezTo>
                      <a:cubicBezTo>
                        <a:pt x="179040" y="300203"/>
                        <a:pt x="187053" y="302768"/>
                        <a:pt x="195181" y="304800"/>
                      </a:cubicBezTo>
                      <a:cubicBezTo>
                        <a:pt x="199245" y="310896"/>
                        <a:pt x="201652" y="318511"/>
                        <a:pt x="207373" y="323088"/>
                      </a:cubicBezTo>
                      <a:cubicBezTo>
                        <a:pt x="212391" y="327102"/>
                        <a:pt x="223896" y="323005"/>
                        <a:pt x="225661" y="329184"/>
                      </a:cubicBezTo>
                      <a:cubicBezTo>
                        <a:pt x="229057" y="341069"/>
                        <a:pt x="221597" y="353568"/>
                        <a:pt x="219565" y="365760"/>
                      </a:cubicBezTo>
                      <a:cubicBezTo>
                        <a:pt x="227693" y="384048"/>
                        <a:pt x="231941" y="404614"/>
                        <a:pt x="243949" y="420624"/>
                      </a:cubicBezTo>
                      <a:cubicBezTo>
                        <a:pt x="251058" y="430103"/>
                        <a:pt x="264570" y="432340"/>
                        <a:pt x="274429" y="438912"/>
                      </a:cubicBezTo>
                      <a:cubicBezTo>
                        <a:pt x="282883" y="444548"/>
                        <a:pt x="290685" y="451104"/>
                        <a:pt x="298813" y="457200"/>
                      </a:cubicBezTo>
                      <a:cubicBezTo>
                        <a:pt x="307535" y="492088"/>
                        <a:pt x="299189" y="479641"/>
                        <a:pt x="335389" y="505968"/>
                      </a:cubicBezTo>
                      <a:cubicBezTo>
                        <a:pt x="347239" y="514586"/>
                        <a:pt x="371965" y="530352"/>
                        <a:pt x="371965" y="530352"/>
                      </a:cubicBezTo>
                      <a:cubicBezTo>
                        <a:pt x="398381" y="526288"/>
                        <a:pt x="426398" y="528086"/>
                        <a:pt x="451213" y="518160"/>
                      </a:cubicBezTo>
                      <a:cubicBezTo>
                        <a:pt x="459650" y="514785"/>
                        <a:pt x="457587" y="500757"/>
                        <a:pt x="463405" y="493776"/>
                      </a:cubicBezTo>
                      <a:cubicBezTo>
                        <a:pt x="480547" y="473206"/>
                        <a:pt x="515741" y="477801"/>
                        <a:pt x="536557" y="475488"/>
                      </a:cubicBezTo>
                      <a:cubicBezTo>
                        <a:pt x="562973" y="479552"/>
                        <a:pt x="589095" y="486726"/>
                        <a:pt x="615805" y="487680"/>
                      </a:cubicBezTo>
                      <a:cubicBezTo>
                        <a:pt x="652762" y="489000"/>
                        <a:pt x="694845" y="486806"/>
                        <a:pt x="731629" y="475488"/>
                      </a:cubicBezTo>
                      <a:cubicBezTo>
                        <a:pt x="790348" y="457420"/>
                        <a:pt x="786493" y="476160"/>
                        <a:pt x="786493" y="445008"/>
                      </a:cubicBezTo>
                      <a:lnTo>
                        <a:pt x="786493" y="445008"/>
                      </a:lnTo>
                    </a:path>
                  </a:pathLst>
                </a:cu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6" name="Círculo parcial 15">
                  <a:extLst>
                    <a:ext uri="{FF2B5EF4-FFF2-40B4-BE49-F238E27FC236}">
                      <a16:creationId xmlns:a16="http://schemas.microsoft.com/office/drawing/2014/main" id="{43D5C2A6-07B7-A5BF-7149-0680B797C36B}"/>
                    </a:ext>
                  </a:extLst>
                </p:cNvPr>
                <p:cNvSpPr/>
                <p:nvPr/>
              </p:nvSpPr>
              <p:spPr>
                <a:xfrm>
                  <a:off x="9192111" y="1570057"/>
                  <a:ext cx="1200714" cy="931982"/>
                </a:xfrm>
                <a:prstGeom prst="pie">
                  <a:avLst>
                    <a:gd name="adj1" fmla="val 15020128"/>
                    <a:gd name="adj2" fmla="val 685780"/>
                  </a:avLst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6B1D2473-08C2-B2A8-01B0-D1B41EAC5D7E}"/>
                    </a:ext>
                  </a:extLst>
                </p:cNvPr>
                <p:cNvSpPr/>
                <p:nvPr/>
              </p:nvSpPr>
              <p:spPr>
                <a:xfrm>
                  <a:off x="9190978" y="1583876"/>
                  <a:ext cx="1200714" cy="93198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099BBB02-5DF6-D802-1E7C-8680C80967BE}"/>
                    </a:ext>
                  </a:extLst>
                </p:cNvPr>
                <p:cNvGrpSpPr/>
                <p:nvPr/>
              </p:nvGrpSpPr>
              <p:grpSpPr>
                <a:xfrm>
                  <a:off x="9902697" y="1300004"/>
                  <a:ext cx="624024" cy="540107"/>
                  <a:chOff x="9902697" y="1300004"/>
                  <a:chExt cx="624024" cy="540107"/>
                </a:xfrm>
              </p:grpSpPr>
              <p:sp>
                <p:nvSpPr>
                  <p:cNvPr id="7" name="Triángulo isósceles 6">
                    <a:extLst>
                      <a:ext uri="{FF2B5EF4-FFF2-40B4-BE49-F238E27FC236}">
                        <a16:creationId xmlns:a16="http://schemas.microsoft.com/office/drawing/2014/main" id="{2ED1FA9F-23C0-2BB8-860A-8EC64B1857E1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02697" y="1300004"/>
                    <a:ext cx="624024" cy="540107"/>
                  </a:xfrm>
                  <a:prstGeom prst="triangl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9" name="Triángulo isósceles 8">
                    <a:extLst>
                      <a:ext uri="{FF2B5EF4-FFF2-40B4-BE49-F238E27FC236}">
                        <a16:creationId xmlns:a16="http://schemas.microsoft.com/office/drawing/2014/main" id="{0622B9D2-27C5-A8D1-EC6A-395DD3EEFEDD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79495" y="1372591"/>
                    <a:ext cx="455177" cy="413361"/>
                  </a:xfrm>
                  <a:prstGeom prst="triangle">
                    <a:avLst/>
                  </a:prstGeom>
                  <a:solidFill>
                    <a:srgbClr val="FF99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F27B7FC5-1611-4E3F-B4D2-395305F20409}"/>
                    </a:ext>
                  </a:extLst>
                </p:cNvPr>
                <p:cNvSpPr/>
                <p:nvPr/>
              </p:nvSpPr>
              <p:spPr>
                <a:xfrm>
                  <a:off x="10015791" y="1885742"/>
                  <a:ext cx="170688" cy="17068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B8C8F74A-9ADE-D8D2-22D0-1FE1C99D2A69}"/>
                    </a:ext>
                  </a:extLst>
                </p:cNvPr>
                <p:cNvSpPr/>
                <p:nvPr/>
              </p:nvSpPr>
              <p:spPr>
                <a:xfrm>
                  <a:off x="9416953" y="1885742"/>
                  <a:ext cx="170688" cy="17068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" name="Arco de bloque 19">
                  <a:extLst>
                    <a:ext uri="{FF2B5EF4-FFF2-40B4-BE49-F238E27FC236}">
                      <a16:creationId xmlns:a16="http://schemas.microsoft.com/office/drawing/2014/main" id="{4CE96ECA-50F7-896F-73F5-08378115E520}"/>
                    </a:ext>
                  </a:extLst>
                </p:cNvPr>
                <p:cNvSpPr/>
                <p:nvPr/>
              </p:nvSpPr>
              <p:spPr>
                <a:xfrm rot="10800000">
                  <a:off x="9597126" y="1978192"/>
                  <a:ext cx="249936" cy="310306"/>
                </a:xfrm>
                <a:prstGeom prst="blockArc">
                  <a:avLst>
                    <a:gd name="adj1" fmla="val 8572988"/>
                    <a:gd name="adj2" fmla="val 0"/>
                    <a:gd name="adj3" fmla="val 25000"/>
                  </a:avLst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BD766FC6-5F0D-8827-8579-39DF0E36FCB6}"/>
                    </a:ext>
                  </a:extLst>
                </p:cNvPr>
                <p:cNvGrpSpPr/>
                <p:nvPr/>
              </p:nvGrpSpPr>
              <p:grpSpPr>
                <a:xfrm flipH="1">
                  <a:off x="9041920" y="1300004"/>
                  <a:ext cx="624024" cy="540107"/>
                  <a:chOff x="9902697" y="1300004"/>
                  <a:chExt cx="624024" cy="540107"/>
                </a:xfrm>
              </p:grpSpPr>
              <p:sp>
                <p:nvSpPr>
                  <p:cNvPr id="12" name="Triángulo isósceles 11">
                    <a:extLst>
                      <a:ext uri="{FF2B5EF4-FFF2-40B4-BE49-F238E27FC236}">
                        <a16:creationId xmlns:a16="http://schemas.microsoft.com/office/drawing/2014/main" id="{3404C969-977B-25D5-DB80-04626F5A601D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02697" y="1300004"/>
                    <a:ext cx="624024" cy="540107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3" name="Triángulo isósceles 12">
                    <a:extLst>
                      <a:ext uri="{FF2B5EF4-FFF2-40B4-BE49-F238E27FC236}">
                        <a16:creationId xmlns:a16="http://schemas.microsoft.com/office/drawing/2014/main" id="{0D90F1DE-F464-623E-D7F1-9559F789B524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79495" y="1372591"/>
                    <a:ext cx="455177" cy="413361"/>
                  </a:xfrm>
                  <a:prstGeom prst="triangle">
                    <a:avLst/>
                  </a:prstGeom>
                  <a:solidFill>
                    <a:srgbClr val="FF99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83F2AF73-7F7A-B252-5E3D-B4FDE0159DE9}"/>
                    </a:ext>
                  </a:extLst>
                </p:cNvPr>
                <p:cNvGrpSpPr/>
                <p:nvPr/>
              </p:nvGrpSpPr>
              <p:grpSpPr>
                <a:xfrm rot="19653232">
                  <a:off x="9184705" y="1575496"/>
                  <a:ext cx="598755" cy="247369"/>
                  <a:chOff x="10563128" y="740183"/>
                  <a:chExt cx="740095" cy="305762"/>
                </a:xfrm>
              </p:grpSpPr>
              <p:sp>
                <p:nvSpPr>
                  <p:cNvPr id="23" name="Triángulo isósceles 22">
                    <a:extLst>
                      <a:ext uri="{FF2B5EF4-FFF2-40B4-BE49-F238E27FC236}">
                        <a16:creationId xmlns:a16="http://schemas.microsoft.com/office/drawing/2014/main" id="{9F7AEEF4-0BCE-EEFC-D237-470906B5586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965319" y="708040"/>
                    <a:ext cx="305762" cy="370047"/>
                  </a:xfrm>
                  <a:prstGeom prst="triangle">
                    <a:avLst/>
                  </a:prstGeom>
                  <a:solidFill>
                    <a:srgbClr val="FF00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24" name="Triángulo isósceles 23">
                    <a:extLst>
                      <a:ext uri="{FF2B5EF4-FFF2-40B4-BE49-F238E27FC236}">
                        <a16:creationId xmlns:a16="http://schemas.microsoft.com/office/drawing/2014/main" id="{3CF896F4-1968-DA8F-E5C4-ADC87AFC7DB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0595271" y="708040"/>
                    <a:ext cx="305762" cy="370047"/>
                  </a:xfrm>
                  <a:prstGeom prst="triangle">
                    <a:avLst/>
                  </a:prstGeom>
                  <a:solidFill>
                    <a:srgbClr val="FF00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84EED429-AAF7-DA62-4151-29D46F8439CD}"/>
                      </a:ext>
                    </a:extLst>
                  </p:cNvPr>
                  <p:cNvSpPr/>
                  <p:nvPr/>
                </p:nvSpPr>
                <p:spPr>
                  <a:xfrm>
                    <a:off x="10820400" y="780288"/>
                    <a:ext cx="225552" cy="225552"/>
                  </a:xfrm>
                  <a:prstGeom prst="ellipse">
                    <a:avLst/>
                  </a:prstGeom>
                  <a:solidFill>
                    <a:srgbClr val="FF00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26" name="Arco de bloque 25">
                  <a:extLst>
                    <a:ext uri="{FF2B5EF4-FFF2-40B4-BE49-F238E27FC236}">
                      <a16:creationId xmlns:a16="http://schemas.microsoft.com/office/drawing/2014/main" id="{050AD6AA-32D7-AFF4-0202-4061034429B9}"/>
                    </a:ext>
                  </a:extLst>
                </p:cNvPr>
                <p:cNvSpPr/>
                <p:nvPr/>
              </p:nvSpPr>
              <p:spPr>
                <a:xfrm rot="10800000" flipH="1">
                  <a:off x="9780020" y="1978192"/>
                  <a:ext cx="249936" cy="310306"/>
                </a:xfrm>
                <a:prstGeom prst="blockArc">
                  <a:avLst>
                    <a:gd name="adj1" fmla="val 8572988"/>
                    <a:gd name="adj2" fmla="val 0"/>
                    <a:gd name="adj3" fmla="val 25000"/>
                  </a:avLst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1A62016A-1114-AC3D-8A2F-5054DF52DC14}"/>
                  </a:ext>
                </a:extLst>
              </p:cNvPr>
              <p:cNvSpPr/>
              <p:nvPr/>
            </p:nvSpPr>
            <p:spPr>
              <a:xfrm>
                <a:off x="9101784" y="3474220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3" name="Rectángulo: esquinas redondeadas 32">
                <a:extLst>
                  <a:ext uri="{FF2B5EF4-FFF2-40B4-BE49-F238E27FC236}">
                    <a16:creationId xmlns:a16="http://schemas.microsoft.com/office/drawing/2014/main" id="{7D202F52-5005-DD31-0046-22DEC616784D}"/>
                  </a:ext>
                </a:extLst>
              </p:cNvPr>
              <p:cNvSpPr/>
              <p:nvPr/>
            </p:nvSpPr>
            <p:spPr>
              <a:xfrm>
                <a:off x="9918691" y="3474220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9324B93A-F27F-03BC-8B3B-289DFA98E7D2}"/>
                  </a:ext>
                </a:extLst>
              </p:cNvPr>
              <p:cNvSpPr/>
              <p:nvPr/>
            </p:nvSpPr>
            <p:spPr>
              <a:xfrm rot="1465253">
                <a:off x="9177416" y="2903852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" name="Cubo 35">
                <a:extLst>
                  <a:ext uri="{FF2B5EF4-FFF2-40B4-BE49-F238E27FC236}">
                    <a16:creationId xmlns:a16="http://schemas.microsoft.com/office/drawing/2014/main" id="{4CA0D87D-A448-AF39-A196-545C56CA83F8}"/>
                  </a:ext>
                </a:extLst>
              </p:cNvPr>
              <p:cNvSpPr/>
              <p:nvPr/>
            </p:nvSpPr>
            <p:spPr>
              <a:xfrm>
                <a:off x="9009887" y="2613622"/>
                <a:ext cx="1349157" cy="1186971"/>
              </a:xfrm>
              <a:prstGeom prst="cube">
                <a:avLst>
                  <a:gd name="adj" fmla="val 178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" name="Rectángulo: esquinas redondeadas 36">
                <a:extLst>
                  <a:ext uri="{FF2B5EF4-FFF2-40B4-BE49-F238E27FC236}">
                    <a16:creationId xmlns:a16="http://schemas.microsoft.com/office/drawing/2014/main" id="{CFBC5EA5-0882-A2F2-A9B5-F2CBB3AEB306}"/>
                  </a:ext>
                </a:extLst>
              </p:cNvPr>
              <p:cNvSpPr/>
              <p:nvPr/>
            </p:nvSpPr>
            <p:spPr>
              <a:xfrm rot="20134747" flipH="1">
                <a:off x="9847847" y="2920850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8B266D4C-0D32-8B82-F31B-C725052922CE}"/>
                  </a:ext>
                </a:extLst>
              </p:cNvPr>
              <p:cNvGrpSpPr/>
              <p:nvPr/>
            </p:nvGrpSpPr>
            <p:grpSpPr>
              <a:xfrm rot="19603968">
                <a:off x="9085282" y="2883832"/>
                <a:ext cx="902264" cy="869650"/>
                <a:chOff x="10599155" y="1092783"/>
                <a:chExt cx="902264" cy="869650"/>
              </a:xfrm>
            </p:grpSpPr>
            <p:sp>
              <p:nvSpPr>
                <p:cNvPr id="39" name="Corazón 38">
                  <a:extLst>
                    <a:ext uri="{FF2B5EF4-FFF2-40B4-BE49-F238E27FC236}">
                      <a16:creationId xmlns:a16="http://schemas.microsoft.com/office/drawing/2014/main" id="{B053FA1C-8EC2-EC94-FAD6-D13A2775F99B}"/>
                    </a:ext>
                  </a:extLst>
                </p:cNvPr>
                <p:cNvSpPr/>
                <p:nvPr/>
              </p:nvSpPr>
              <p:spPr>
                <a:xfrm>
                  <a:off x="10774690" y="1461074"/>
                  <a:ext cx="606542" cy="501359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655677DA-B654-8B75-070B-C622E3FFF08C}"/>
                    </a:ext>
                  </a:extLst>
                </p:cNvPr>
                <p:cNvSpPr/>
                <p:nvPr/>
              </p:nvSpPr>
              <p:spPr>
                <a:xfrm>
                  <a:off x="10931969" y="1092783"/>
                  <a:ext cx="253687" cy="2371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478AD0B1-77F4-7017-BAE0-D6873E391781}"/>
                    </a:ext>
                  </a:extLst>
                </p:cNvPr>
                <p:cNvSpPr/>
                <p:nvPr/>
              </p:nvSpPr>
              <p:spPr>
                <a:xfrm>
                  <a:off x="11247732" y="1242331"/>
                  <a:ext cx="253687" cy="2371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D5A45BE1-9EBE-8188-EEA9-0C953E16D78A}"/>
                    </a:ext>
                  </a:extLst>
                </p:cNvPr>
                <p:cNvSpPr/>
                <p:nvPr/>
              </p:nvSpPr>
              <p:spPr>
                <a:xfrm>
                  <a:off x="10599155" y="1240826"/>
                  <a:ext cx="253687" cy="2371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856CDCFA-EA68-B7AF-A2FC-76E4E2143B86}"/>
                  </a:ext>
                </a:extLst>
              </p:cNvPr>
              <p:cNvSpPr/>
              <p:nvPr/>
            </p:nvSpPr>
            <p:spPr>
              <a:xfrm rot="1465253">
                <a:off x="8956687" y="2920849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9244598" y="2610822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10064290" y="2257945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635855" y="2256646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989900" y="2249408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67917CD0-B5D6-2692-0A1D-D0BAB758C772}"/>
              </a:ext>
            </a:extLst>
          </p:cNvPr>
          <p:cNvSpPr/>
          <p:nvPr/>
        </p:nvSpPr>
        <p:spPr>
          <a:xfrm>
            <a:off x="9760125" y="4126324"/>
            <a:ext cx="639158" cy="1488283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994A0943-7BB3-B22A-07EB-C53AE5A8FFF7}"/>
              </a:ext>
            </a:extLst>
          </p:cNvPr>
          <p:cNvGrpSpPr/>
          <p:nvPr/>
        </p:nvGrpSpPr>
        <p:grpSpPr>
          <a:xfrm>
            <a:off x="7987040" y="5569808"/>
            <a:ext cx="2864673" cy="941134"/>
            <a:chOff x="8295206" y="3460401"/>
            <a:chExt cx="2864673" cy="941134"/>
          </a:xfrm>
        </p:grpSpPr>
        <p:sp>
          <p:nvSpPr>
            <p:cNvPr id="112" name="Círculo: vacío 111">
              <a:extLst>
                <a:ext uri="{FF2B5EF4-FFF2-40B4-BE49-F238E27FC236}">
                  <a16:creationId xmlns:a16="http://schemas.microsoft.com/office/drawing/2014/main" id="{6D501942-C332-D381-6DE4-5A8ACE7DA09F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13" name="Círculo: vacío 112">
              <a:extLst>
                <a:ext uri="{FF2B5EF4-FFF2-40B4-BE49-F238E27FC236}">
                  <a16:creationId xmlns:a16="http://schemas.microsoft.com/office/drawing/2014/main" id="{2F69B315-0EE3-B0D7-B5EF-B143B9ED06D3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14" name="Rectángulo: esquinas redondeadas 113">
              <a:extLst>
                <a:ext uri="{FF2B5EF4-FFF2-40B4-BE49-F238E27FC236}">
                  <a16:creationId xmlns:a16="http://schemas.microsoft.com/office/drawing/2014/main" id="{9412CF5F-DBEF-ED46-16D2-C3765525CE2D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81" name="Elipse 80">
            <a:extLst>
              <a:ext uri="{FF2B5EF4-FFF2-40B4-BE49-F238E27FC236}">
                <a16:creationId xmlns:a16="http://schemas.microsoft.com/office/drawing/2014/main" id="{147BB866-10C1-3BB1-8341-ABD36ACFBBE5}"/>
              </a:ext>
            </a:extLst>
          </p:cNvPr>
          <p:cNvSpPr/>
          <p:nvPr/>
        </p:nvSpPr>
        <p:spPr>
          <a:xfrm>
            <a:off x="8882812" y="4609514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78EC2077-8E11-1C30-A7FC-C739D84F52AA}"/>
              </a:ext>
            </a:extLst>
          </p:cNvPr>
          <p:cNvSpPr/>
          <p:nvPr/>
        </p:nvSpPr>
        <p:spPr>
          <a:xfrm>
            <a:off x="8793618" y="5583627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2A25F3C-976D-D2C8-62CE-B5985311F3DE}"/>
              </a:ext>
            </a:extLst>
          </p:cNvPr>
          <p:cNvSpPr/>
          <p:nvPr/>
        </p:nvSpPr>
        <p:spPr>
          <a:xfrm>
            <a:off x="9610525" y="5583627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CBE27DDA-3F5D-A43C-64D2-B21A696A2815}"/>
              </a:ext>
            </a:extLst>
          </p:cNvPr>
          <p:cNvSpPr/>
          <p:nvPr/>
        </p:nvSpPr>
        <p:spPr>
          <a:xfrm rot="3377852">
            <a:off x="8385585" y="4598706"/>
            <a:ext cx="86097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8EED3528-0458-77DC-C3CD-63F9ABA49508}"/>
              </a:ext>
            </a:extLst>
          </p:cNvPr>
          <p:cNvSpPr/>
          <p:nvPr/>
        </p:nvSpPr>
        <p:spPr>
          <a:xfrm rot="17770992" flipH="1">
            <a:off x="9717045" y="4647381"/>
            <a:ext cx="871683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3" name="Cuerda 122">
            <a:extLst>
              <a:ext uri="{FF2B5EF4-FFF2-40B4-BE49-F238E27FC236}">
                <a16:creationId xmlns:a16="http://schemas.microsoft.com/office/drawing/2014/main" id="{8D7E1E4C-3098-0B17-62DE-A1EB808D9895}"/>
              </a:ext>
            </a:extLst>
          </p:cNvPr>
          <p:cNvSpPr/>
          <p:nvPr/>
        </p:nvSpPr>
        <p:spPr>
          <a:xfrm>
            <a:off x="8882812" y="4619398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4" name="Cuerda 123">
            <a:extLst>
              <a:ext uri="{FF2B5EF4-FFF2-40B4-BE49-F238E27FC236}">
                <a16:creationId xmlns:a16="http://schemas.microsoft.com/office/drawing/2014/main" id="{1326223D-644A-2D9A-9C0D-C9B6D30A4D7C}"/>
              </a:ext>
            </a:extLst>
          </p:cNvPr>
          <p:cNvSpPr/>
          <p:nvPr/>
        </p:nvSpPr>
        <p:spPr>
          <a:xfrm>
            <a:off x="8882812" y="4609238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5" name="Forma libre: forma 124">
            <a:extLst>
              <a:ext uri="{FF2B5EF4-FFF2-40B4-BE49-F238E27FC236}">
                <a16:creationId xmlns:a16="http://schemas.microsoft.com/office/drawing/2014/main" id="{8DC40CC6-AACF-D9EF-6CF2-44AB8F40D7F0}"/>
              </a:ext>
            </a:extLst>
          </p:cNvPr>
          <p:cNvSpPr/>
          <p:nvPr/>
        </p:nvSpPr>
        <p:spPr>
          <a:xfrm>
            <a:off x="8935720" y="4622800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5D411148-C232-6012-98B5-10410F039F34}"/>
              </a:ext>
            </a:extLst>
          </p:cNvPr>
          <p:cNvSpPr/>
          <p:nvPr/>
        </p:nvSpPr>
        <p:spPr>
          <a:xfrm rot="3377852">
            <a:off x="8505767" y="4390140"/>
            <a:ext cx="341201" cy="265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A84DDD2E-8971-A3BE-C165-8D98A0E4ED30}"/>
              </a:ext>
            </a:extLst>
          </p:cNvPr>
          <p:cNvGrpSpPr/>
          <p:nvPr/>
        </p:nvGrpSpPr>
        <p:grpSpPr>
          <a:xfrm>
            <a:off x="8539662" y="4387337"/>
            <a:ext cx="245753" cy="246301"/>
            <a:chOff x="8539662" y="4387337"/>
            <a:chExt cx="245753" cy="246301"/>
          </a:xfrm>
        </p:grpSpPr>
        <p:sp>
          <p:nvSpPr>
            <p:cNvPr id="127" name="Corazón 126">
              <a:extLst>
                <a:ext uri="{FF2B5EF4-FFF2-40B4-BE49-F238E27FC236}">
                  <a16:creationId xmlns:a16="http://schemas.microsoft.com/office/drawing/2014/main" id="{14875508-06CD-8EF4-F209-F2F9D046B2E3}"/>
                </a:ext>
              </a:extLst>
            </p:cNvPr>
            <p:cNvSpPr/>
            <p:nvPr/>
          </p:nvSpPr>
          <p:spPr>
            <a:xfrm rot="19545536">
              <a:off x="8614268" y="4473800"/>
              <a:ext cx="171147" cy="159838"/>
            </a:xfrm>
            <a:prstGeom prst="heart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A13616A8-3F8B-7DF3-38EA-1A607CA43072}"/>
                </a:ext>
              </a:extLst>
            </p:cNvPr>
            <p:cNvSpPr/>
            <p:nvPr/>
          </p:nvSpPr>
          <p:spPr>
            <a:xfrm>
              <a:off x="8653113" y="438733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6C758B94-0182-A0C1-16A0-5180CD14E2B3}"/>
                </a:ext>
              </a:extLst>
            </p:cNvPr>
            <p:cNvSpPr/>
            <p:nvPr/>
          </p:nvSpPr>
          <p:spPr>
            <a:xfrm>
              <a:off x="8580318" y="4408095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D1838E64-9847-59A1-EC9D-E4B49886A64F}"/>
                </a:ext>
              </a:extLst>
            </p:cNvPr>
            <p:cNvSpPr/>
            <p:nvPr/>
          </p:nvSpPr>
          <p:spPr>
            <a:xfrm>
              <a:off x="8539662" y="447278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71E384AE-F640-557C-8E00-AD70203776B2}"/>
              </a:ext>
            </a:extLst>
          </p:cNvPr>
          <p:cNvGrpSpPr/>
          <p:nvPr/>
        </p:nvGrpSpPr>
        <p:grpSpPr>
          <a:xfrm rot="21235252" flipH="1">
            <a:off x="10158835" y="4406884"/>
            <a:ext cx="245753" cy="246301"/>
            <a:chOff x="8539662" y="4387337"/>
            <a:chExt cx="245753" cy="246301"/>
          </a:xfrm>
        </p:grpSpPr>
        <p:sp>
          <p:nvSpPr>
            <p:cNvPr id="134" name="Corazón 133">
              <a:extLst>
                <a:ext uri="{FF2B5EF4-FFF2-40B4-BE49-F238E27FC236}">
                  <a16:creationId xmlns:a16="http://schemas.microsoft.com/office/drawing/2014/main" id="{F82A47B7-ADAD-4072-3924-43E6E8560EB3}"/>
                </a:ext>
              </a:extLst>
            </p:cNvPr>
            <p:cNvSpPr/>
            <p:nvPr/>
          </p:nvSpPr>
          <p:spPr>
            <a:xfrm rot="19545536">
              <a:off x="8614268" y="4473800"/>
              <a:ext cx="171147" cy="159838"/>
            </a:xfrm>
            <a:prstGeom prst="heart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0A385226-D940-6793-C4DE-E974DD67962E}"/>
                </a:ext>
              </a:extLst>
            </p:cNvPr>
            <p:cNvSpPr/>
            <p:nvPr/>
          </p:nvSpPr>
          <p:spPr>
            <a:xfrm>
              <a:off x="8653113" y="438733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9456D358-89DA-4D82-9882-0624CB10C648}"/>
                </a:ext>
              </a:extLst>
            </p:cNvPr>
            <p:cNvSpPr/>
            <p:nvPr/>
          </p:nvSpPr>
          <p:spPr>
            <a:xfrm>
              <a:off x="8580318" y="4408095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699DC93E-CE49-F273-8C69-1A3DF0B592DB}"/>
                </a:ext>
              </a:extLst>
            </p:cNvPr>
            <p:cNvSpPr/>
            <p:nvPr/>
          </p:nvSpPr>
          <p:spPr>
            <a:xfrm>
              <a:off x="8539662" y="447278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38" name="Forma libre: forma 137">
            <a:extLst>
              <a:ext uri="{FF2B5EF4-FFF2-40B4-BE49-F238E27FC236}">
                <a16:creationId xmlns:a16="http://schemas.microsoft.com/office/drawing/2014/main" id="{C3BC331A-D6B8-F390-BD30-80D986448331}"/>
              </a:ext>
            </a:extLst>
          </p:cNvPr>
          <p:cNvSpPr/>
          <p:nvPr/>
        </p:nvSpPr>
        <p:spPr>
          <a:xfrm>
            <a:off x="9685020" y="4705350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1A0063AB-8D4C-813E-6ED5-8A175AB6B147}"/>
              </a:ext>
            </a:extLst>
          </p:cNvPr>
          <p:cNvSpPr/>
          <p:nvPr/>
        </p:nvSpPr>
        <p:spPr>
          <a:xfrm>
            <a:off x="8876028" y="3906643"/>
            <a:ext cx="1200714" cy="931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5" name="Forma libre: forma 94">
            <a:extLst>
              <a:ext uri="{FF2B5EF4-FFF2-40B4-BE49-F238E27FC236}">
                <a16:creationId xmlns:a16="http://schemas.microsoft.com/office/drawing/2014/main" id="{1CE0FD92-BB65-F436-4BF8-B689C94F03AA}"/>
              </a:ext>
            </a:extLst>
          </p:cNvPr>
          <p:cNvSpPr/>
          <p:nvPr/>
        </p:nvSpPr>
        <p:spPr>
          <a:xfrm>
            <a:off x="9268650" y="3892823"/>
            <a:ext cx="808092" cy="680617"/>
          </a:xfrm>
          <a:custGeom>
            <a:avLst/>
            <a:gdLst>
              <a:gd name="connsiteX0" fmla="*/ 67165 w 786544"/>
              <a:gd name="connsiteY0" fmla="*/ 0 h 530352"/>
              <a:gd name="connsiteX1" fmla="*/ 67165 w 786544"/>
              <a:gd name="connsiteY1" fmla="*/ 0 h 530352"/>
              <a:gd name="connsiteX2" fmla="*/ 36685 w 786544"/>
              <a:gd name="connsiteY2" fmla="*/ 85344 h 530352"/>
              <a:gd name="connsiteX3" fmla="*/ 30589 w 786544"/>
              <a:gd name="connsiteY3" fmla="*/ 103632 h 530352"/>
              <a:gd name="connsiteX4" fmla="*/ 6205 w 786544"/>
              <a:gd name="connsiteY4" fmla="*/ 134112 h 530352"/>
              <a:gd name="connsiteX5" fmla="*/ 109 w 786544"/>
              <a:gd name="connsiteY5" fmla="*/ 152400 h 530352"/>
              <a:gd name="connsiteX6" fmla="*/ 61069 w 786544"/>
              <a:gd name="connsiteY6" fmla="*/ 182880 h 530352"/>
              <a:gd name="connsiteX7" fmla="*/ 79357 w 786544"/>
              <a:gd name="connsiteY7" fmla="*/ 207264 h 530352"/>
              <a:gd name="connsiteX8" fmla="*/ 85453 w 786544"/>
              <a:gd name="connsiteY8" fmla="*/ 280416 h 530352"/>
              <a:gd name="connsiteX9" fmla="*/ 128125 w 786544"/>
              <a:gd name="connsiteY9" fmla="*/ 292608 h 530352"/>
              <a:gd name="connsiteX10" fmla="*/ 170797 w 786544"/>
              <a:gd name="connsiteY10" fmla="*/ 298704 h 530352"/>
              <a:gd name="connsiteX11" fmla="*/ 195181 w 786544"/>
              <a:gd name="connsiteY11" fmla="*/ 304800 h 530352"/>
              <a:gd name="connsiteX12" fmla="*/ 207373 w 786544"/>
              <a:gd name="connsiteY12" fmla="*/ 323088 h 530352"/>
              <a:gd name="connsiteX13" fmla="*/ 225661 w 786544"/>
              <a:gd name="connsiteY13" fmla="*/ 329184 h 530352"/>
              <a:gd name="connsiteX14" fmla="*/ 219565 w 786544"/>
              <a:gd name="connsiteY14" fmla="*/ 365760 h 530352"/>
              <a:gd name="connsiteX15" fmla="*/ 243949 w 786544"/>
              <a:gd name="connsiteY15" fmla="*/ 420624 h 530352"/>
              <a:gd name="connsiteX16" fmla="*/ 274429 w 786544"/>
              <a:gd name="connsiteY16" fmla="*/ 438912 h 530352"/>
              <a:gd name="connsiteX17" fmla="*/ 298813 w 786544"/>
              <a:gd name="connsiteY17" fmla="*/ 457200 h 530352"/>
              <a:gd name="connsiteX18" fmla="*/ 335389 w 786544"/>
              <a:gd name="connsiteY18" fmla="*/ 505968 h 530352"/>
              <a:gd name="connsiteX19" fmla="*/ 371965 w 786544"/>
              <a:gd name="connsiteY19" fmla="*/ 530352 h 530352"/>
              <a:gd name="connsiteX20" fmla="*/ 451213 w 786544"/>
              <a:gd name="connsiteY20" fmla="*/ 518160 h 530352"/>
              <a:gd name="connsiteX21" fmla="*/ 463405 w 786544"/>
              <a:gd name="connsiteY21" fmla="*/ 493776 h 530352"/>
              <a:gd name="connsiteX22" fmla="*/ 536557 w 786544"/>
              <a:gd name="connsiteY22" fmla="*/ 475488 h 530352"/>
              <a:gd name="connsiteX23" fmla="*/ 615805 w 786544"/>
              <a:gd name="connsiteY23" fmla="*/ 487680 h 530352"/>
              <a:gd name="connsiteX24" fmla="*/ 731629 w 786544"/>
              <a:gd name="connsiteY24" fmla="*/ 475488 h 530352"/>
              <a:gd name="connsiteX25" fmla="*/ 786493 w 786544"/>
              <a:gd name="connsiteY25" fmla="*/ 445008 h 530352"/>
              <a:gd name="connsiteX26" fmla="*/ 786493 w 786544"/>
              <a:gd name="connsiteY26" fmla="*/ 445008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6544" h="530352">
                <a:moveTo>
                  <a:pt x="67165" y="0"/>
                </a:moveTo>
                <a:lnTo>
                  <a:pt x="67165" y="0"/>
                </a:lnTo>
                <a:cubicBezTo>
                  <a:pt x="28371" y="116381"/>
                  <a:pt x="65712" y="7938"/>
                  <a:pt x="36685" y="85344"/>
                </a:cubicBezTo>
                <a:cubicBezTo>
                  <a:pt x="34429" y="91361"/>
                  <a:pt x="33995" y="98183"/>
                  <a:pt x="30589" y="103632"/>
                </a:cubicBezTo>
                <a:cubicBezTo>
                  <a:pt x="23693" y="114665"/>
                  <a:pt x="14333" y="123952"/>
                  <a:pt x="6205" y="134112"/>
                </a:cubicBezTo>
                <a:cubicBezTo>
                  <a:pt x="4173" y="140208"/>
                  <a:pt x="-800" y="146039"/>
                  <a:pt x="109" y="152400"/>
                </a:cubicBezTo>
                <a:cubicBezTo>
                  <a:pt x="5432" y="189663"/>
                  <a:pt x="28875" y="178856"/>
                  <a:pt x="61069" y="182880"/>
                </a:cubicBezTo>
                <a:cubicBezTo>
                  <a:pt x="67165" y="191008"/>
                  <a:pt x="76893" y="197407"/>
                  <a:pt x="79357" y="207264"/>
                </a:cubicBezTo>
                <a:cubicBezTo>
                  <a:pt x="85291" y="231002"/>
                  <a:pt x="73313" y="259171"/>
                  <a:pt x="85453" y="280416"/>
                </a:cubicBezTo>
                <a:cubicBezTo>
                  <a:pt x="92792" y="293260"/>
                  <a:pt x="113660" y="289508"/>
                  <a:pt x="128125" y="292608"/>
                </a:cubicBezTo>
                <a:cubicBezTo>
                  <a:pt x="142174" y="295619"/>
                  <a:pt x="156660" y="296134"/>
                  <a:pt x="170797" y="298704"/>
                </a:cubicBezTo>
                <a:cubicBezTo>
                  <a:pt x="179040" y="300203"/>
                  <a:pt x="187053" y="302768"/>
                  <a:pt x="195181" y="304800"/>
                </a:cubicBezTo>
                <a:cubicBezTo>
                  <a:pt x="199245" y="310896"/>
                  <a:pt x="201652" y="318511"/>
                  <a:pt x="207373" y="323088"/>
                </a:cubicBezTo>
                <a:cubicBezTo>
                  <a:pt x="212391" y="327102"/>
                  <a:pt x="223896" y="323005"/>
                  <a:pt x="225661" y="329184"/>
                </a:cubicBezTo>
                <a:cubicBezTo>
                  <a:pt x="229057" y="341069"/>
                  <a:pt x="221597" y="353568"/>
                  <a:pt x="219565" y="365760"/>
                </a:cubicBezTo>
                <a:cubicBezTo>
                  <a:pt x="227693" y="384048"/>
                  <a:pt x="231941" y="404614"/>
                  <a:pt x="243949" y="420624"/>
                </a:cubicBezTo>
                <a:cubicBezTo>
                  <a:pt x="251058" y="430103"/>
                  <a:pt x="264570" y="432340"/>
                  <a:pt x="274429" y="438912"/>
                </a:cubicBezTo>
                <a:cubicBezTo>
                  <a:pt x="282883" y="444548"/>
                  <a:pt x="290685" y="451104"/>
                  <a:pt x="298813" y="457200"/>
                </a:cubicBezTo>
                <a:cubicBezTo>
                  <a:pt x="307535" y="492088"/>
                  <a:pt x="299189" y="479641"/>
                  <a:pt x="335389" y="505968"/>
                </a:cubicBezTo>
                <a:cubicBezTo>
                  <a:pt x="347239" y="514586"/>
                  <a:pt x="371965" y="530352"/>
                  <a:pt x="371965" y="530352"/>
                </a:cubicBezTo>
                <a:cubicBezTo>
                  <a:pt x="398381" y="526288"/>
                  <a:pt x="426398" y="528086"/>
                  <a:pt x="451213" y="518160"/>
                </a:cubicBezTo>
                <a:cubicBezTo>
                  <a:pt x="459650" y="514785"/>
                  <a:pt x="457587" y="500757"/>
                  <a:pt x="463405" y="493776"/>
                </a:cubicBezTo>
                <a:cubicBezTo>
                  <a:pt x="480547" y="473206"/>
                  <a:pt x="515741" y="477801"/>
                  <a:pt x="536557" y="475488"/>
                </a:cubicBezTo>
                <a:cubicBezTo>
                  <a:pt x="562973" y="479552"/>
                  <a:pt x="589095" y="486726"/>
                  <a:pt x="615805" y="487680"/>
                </a:cubicBezTo>
                <a:cubicBezTo>
                  <a:pt x="652762" y="489000"/>
                  <a:pt x="694845" y="486806"/>
                  <a:pt x="731629" y="475488"/>
                </a:cubicBezTo>
                <a:cubicBezTo>
                  <a:pt x="790348" y="457420"/>
                  <a:pt x="786493" y="476160"/>
                  <a:pt x="786493" y="445008"/>
                </a:cubicBezTo>
                <a:lnTo>
                  <a:pt x="786493" y="445008"/>
                </a:lnTo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Círculo parcial 95">
            <a:extLst>
              <a:ext uri="{FF2B5EF4-FFF2-40B4-BE49-F238E27FC236}">
                <a16:creationId xmlns:a16="http://schemas.microsoft.com/office/drawing/2014/main" id="{9B988403-881B-645A-8FF7-3B33BC7F8FD2}"/>
              </a:ext>
            </a:extLst>
          </p:cNvPr>
          <p:cNvSpPr/>
          <p:nvPr/>
        </p:nvSpPr>
        <p:spPr>
          <a:xfrm>
            <a:off x="8883945" y="3892824"/>
            <a:ext cx="1200714" cy="931982"/>
          </a:xfrm>
          <a:prstGeom prst="pie">
            <a:avLst>
              <a:gd name="adj1" fmla="val 15020128"/>
              <a:gd name="adj2" fmla="val 68578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59CBAA7F-39B2-AF2E-7E5F-A99FDECA0BB5}"/>
              </a:ext>
            </a:extLst>
          </p:cNvPr>
          <p:cNvSpPr/>
          <p:nvPr/>
        </p:nvSpPr>
        <p:spPr>
          <a:xfrm>
            <a:off x="8882812" y="3906643"/>
            <a:ext cx="1200714" cy="931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05F073F7-86C1-9208-E032-72A78B634A2B}"/>
              </a:ext>
            </a:extLst>
          </p:cNvPr>
          <p:cNvGrpSpPr/>
          <p:nvPr/>
        </p:nvGrpSpPr>
        <p:grpSpPr>
          <a:xfrm>
            <a:off x="9594531" y="3622771"/>
            <a:ext cx="624024" cy="540107"/>
            <a:chOff x="9902697" y="1300004"/>
            <a:chExt cx="624024" cy="540107"/>
          </a:xfrm>
        </p:grpSpPr>
        <p:sp>
          <p:nvSpPr>
            <p:cNvPr id="110" name="Triángulo isósceles 109">
              <a:extLst>
                <a:ext uri="{FF2B5EF4-FFF2-40B4-BE49-F238E27FC236}">
                  <a16:creationId xmlns:a16="http://schemas.microsoft.com/office/drawing/2014/main" id="{3C756B48-D858-D14D-DD7E-4BE19F2AD369}"/>
                </a:ext>
              </a:extLst>
            </p:cNvPr>
            <p:cNvSpPr/>
            <p:nvPr/>
          </p:nvSpPr>
          <p:spPr>
            <a:xfrm rot="1913174">
              <a:off x="9902697" y="1300004"/>
              <a:ext cx="624024" cy="540107"/>
            </a:xfrm>
            <a:prstGeom prst="triangl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Triángulo isósceles 110">
              <a:extLst>
                <a:ext uri="{FF2B5EF4-FFF2-40B4-BE49-F238E27FC236}">
                  <a16:creationId xmlns:a16="http://schemas.microsoft.com/office/drawing/2014/main" id="{3D41E3E2-124F-8283-4FEE-82443C2B649F}"/>
                </a:ext>
              </a:extLst>
            </p:cNvPr>
            <p:cNvSpPr/>
            <p:nvPr/>
          </p:nvSpPr>
          <p:spPr>
            <a:xfrm rot="1913174">
              <a:off x="9979495" y="1372591"/>
              <a:ext cx="455177" cy="413361"/>
            </a:xfrm>
            <a:prstGeom prst="triangl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9" name="Elipse 98">
            <a:extLst>
              <a:ext uri="{FF2B5EF4-FFF2-40B4-BE49-F238E27FC236}">
                <a16:creationId xmlns:a16="http://schemas.microsoft.com/office/drawing/2014/main" id="{D6DD563D-B809-73AD-9C06-53B933D3D1C5}"/>
              </a:ext>
            </a:extLst>
          </p:cNvPr>
          <p:cNvSpPr/>
          <p:nvPr/>
        </p:nvSpPr>
        <p:spPr>
          <a:xfrm>
            <a:off x="9707625" y="420850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CA59C43-0385-B952-7AB3-CEF8754E5569}"/>
              </a:ext>
            </a:extLst>
          </p:cNvPr>
          <p:cNvSpPr/>
          <p:nvPr/>
        </p:nvSpPr>
        <p:spPr>
          <a:xfrm>
            <a:off x="9108787" y="420850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E3D8652B-7A74-2B5C-3B27-80E6C16B9246}"/>
              </a:ext>
            </a:extLst>
          </p:cNvPr>
          <p:cNvGrpSpPr/>
          <p:nvPr/>
        </p:nvGrpSpPr>
        <p:grpSpPr>
          <a:xfrm flipH="1">
            <a:off x="8733754" y="3622771"/>
            <a:ext cx="624024" cy="540107"/>
            <a:chOff x="9902697" y="1300004"/>
            <a:chExt cx="624024" cy="540107"/>
          </a:xfrm>
        </p:grpSpPr>
        <p:sp>
          <p:nvSpPr>
            <p:cNvPr id="108" name="Triángulo isósceles 107">
              <a:extLst>
                <a:ext uri="{FF2B5EF4-FFF2-40B4-BE49-F238E27FC236}">
                  <a16:creationId xmlns:a16="http://schemas.microsoft.com/office/drawing/2014/main" id="{EAD32709-4CB2-8422-D15D-C2D38B8B31F3}"/>
                </a:ext>
              </a:extLst>
            </p:cNvPr>
            <p:cNvSpPr/>
            <p:nvPr/>
          </p:nvSpPr>
          <p:spPr>
            <a:xfrm rot="1913174">
              <a:off x="9902697" y="1300004"/>
              <a:ext cx="624024" cy="5401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9" name="Triángulo isósceles 108">
              <a:extLst>
                <a:ext uri="{FF2B5EF4-FFF2-40B4-BE49-F238E27FC236}">
                  <a16:creationId xmlns:a16="http://schemas.microsoft.com/office/drawing/2014/main" id="{F1CBD0E3-AE81-0147-5128-341129D80639}"/>
                </a:ext>
              </a:extLst>
            </p:cNvPr>
            <p:cNvSpPr/>
            <p:nvPr/>
          </p:nvSpPr>
          <p:spPr>
            <a:xfrm rot="1913174">
              <a:off x="9979495" y="1372591"/>
              <a:ext cx="455177" cy="413361"/>
            </a:xfrm>
            <a:prstGeom prst="triangl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E689A18-3F26-A87C-8E6F-67E55BE69590}"/>
              </a:ext>
            </a:extLst>
          </p:cNvPr>
          <p:cNvGrpSpPr/>
          <p:nvPr/>
        </p:nvGrpSpPr>
        <p:grpSpPr>
          <a:xfrm rot="19653232">
            <a:off x="8876539" y="3898263"/>
            <a:ext cx="598755" cy="247369"/>
            <a:chOff x="10563128" y="740183"/>
            <a:chExt cx="740095" cy="305762"/>
          </a:xfrm>
        </p:grpSpPr>
        <p:sp>
          <p:nvSpPr>
            <p:cNvPr id="105" name="Triángulo isósceles 104">
              <a:extLst>
                <a:ext uri="{FF2B5EF4-FFF2-40B4-BE49-F238E27FC236}">
                  <a16:creationId xmlns:a16="http://schemas.microsoft.com/office/drawing/2014/main" id="{9B1EDFD3-00CA-531A-3ADB-1B321ED02B53}"/>
                </a:ext>
              </a:extLst>
            </p:cNvPr>
            <p:cNvSpPr/>
            <p:nvPr/>
          </p:nvSpPr>
          <p:spPr>
            <a:xfrm rot="16200000">
              <a:off x="10965319" y="708040"/>
              <a:ext cx="305762" cy="370047"/>
            </a:xfrm>
            <a:prstGeom prst="triangle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Triángulo isósceles 105">
              <a:extLst>
                <a:ext uri="{FF2B5EF4-FFF2-40B4-BE49-F238E27FC236}">
                  <a16:creationId xmlns:a16="http://schemas.microsoft.com/office/drawing/2014/main" id="{91830BF1-B48D-BB45-B5ED-4FF0DDDA6EDD}"/>
                </a:ext>
              </a:extLst>
            </p:cNvPr>
            <p:cNvSpPr/>
            <p:nvPr/>
          </p:nvSpPr>
          <p:spPr>
            <a:xfrm rot="5400000" flipH="1">
              <a:off x="10595271" y="708040"/>
              <a:ext cx="305762" cy="370047"/>
            </a:xfrm>
            <a:prstGeom prst="triangle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40219B8-88D8-A449-128D-8AEE4036FB2F}"/>
                </a:ext>
              </a:extLst>
            </p:cNvPr>
            <p:cNvSpPr/>
            <p:nvPr/>
          </p:nvSpPr>
          <p:spPr>
            <a:xfrm>
              <a:off x="10820400" y="780288"/>
              <a:ext cx="225552" cy="225552"/>
            </a:xfrm>
            <a:prstGeom prst="ellipse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5" name="Elipse 114">
            <a:extLst>
              <a:ext uri="{FF2B5EF4-FFF2-40B4-BE49-F238E27FC236}">
                <a16:creationId xmlns:a16="http://schemas.microsoft.com/office/drawing/2014/main" id="{A1A93388-0983-3696-B9E0-3A1533A3DAC7}"/>
              </a:ext>
            </a:extLst>
          </p:cNvPr>
          <p:cNvSpPr/>
          <p:nvPr/>
        </p:nvSpPr>
        <p:spPr>
          <a:xfrm>
            <a:off x="9721790" y="423098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9D67EA18-5BF7-C190-A6E0-ABD5E631E4EC}"/>
              </a:ext>
            </a:extLst>
          </p:cNvPr>
          <p:cNvSpPr/>
          <p:nvPr/>
        </p:nvSpPr>
        <p:spPr>
          <a:xfrm>
            <a:off x="9803773" y="428344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D34D4B58-AEA9-D6CB-5A7A-2578E87AC3EC}"/>
              </a:ext>
            </a:extLst>
          </p:cNvPr>
          <p:cNvSpPr/>
          <p:nvPr/>
        </p:nvSpPr>
        <p:spPr>
          <a:xfrm>
            <a:off x="9127488" y="423098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AB8EC4E-49A0-4669-0EBB-401BAF09C876}"/>
              </a:ext>
            </a:extLst>
          </p:cNvPr>
          <p:cNvSpPr/>
          <p:nvPr/>
        </p:nvSpPr>
        <p:spPr>
          <a:xfrm>
            <a:off x="9209471" y="428344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7C3CE0B6-2509-B331-F529-78FD0C2EB2EA}"/>
              </a:ext>
            </a:extLst>
          </p:cNvPr>
          <p:cNvGrpSpPr/>
          <p:nvPr/>
        </p:nvGrpSpPr>
        <p:grpSpPr>
          <a:xfrm>
            <a:off x="9503528" y="4409061"/>
            <a:ext cx="396561" cy="93507"/>
            <a:chOff x="9545589" y="1024951"/>
            <a:chExt cx="728058" cy="64038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EDAC8C77-39A1-DF71-0EBE-E0D2BC595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892" y="1024951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9D696782-29D6-084A-15E4-265F958B5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5589" y="1062084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DB7A9CD-F436-0818-6417-07EA46182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4705" y="1061408"/>
              <a:ext cx="708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3615CFBC-6C25-2B1B-04A6-08F503E63184}"/>
              </a:ext>
            </a:extLst>
          </p:cNvPr>
          <p:cNvGrpSpPr/>
          <p:nvPr/>
        </p:nvGrpSpPr>
        <p:grpSpPr>
          <a:xfrm flipH="1">
            <a:off x="9110170" y="4409279"/>
            <a:ext cx="396561" cy="93507"/>
            <a:chOff x="9545589" y="1024951"/>
            <a:chExt cx="728058" cy="64038"/>
          </a:xfrm>
        </p:grpSpPr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89535E4-8732-3E6F-394C-56CBF61FA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892" y="1024951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676A7080-CF61-C6E9-9941-1784C22AE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5589" y="1062084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3CAC70BA-279F-93F2-12DA-42F7D5F595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4705" y="1061408"/>
              <a:ext cx="708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orazón 72">
            <a:extLst>
              <a:ext uri="{FF2B5EF4-FFF2-40B4-BE49-F238E27FC236}">
                <a16:creationId xmlns:a16="http://schemas.microsoft.com/office/drawing/2014/main" id="{3C8D508A-FEBD-7D71-013D-AF876D35F158}"/>
              </a:ext>
            </a:extLst>
          </p:cNvPr>
          <p:cNvSpPr/>
          <p:nvPr/>
        </p:nvSpPr>
        <p:spPr>
          <a:xfrm>
            <a:off x="9445890" y="4358815"/>
            <a:ext cx="107620" cy="10762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0" name="Arco de bloque 139">
            <a:extLst>
              <a:ext uri="{FF2B5EF4-FFF2-40B4-BE49-F238E27FC236}">
                <a16:creationId xmlns:a16="http://schemas.microsoft.com/office/drawing/2014/main" id="{D9D52009-3B41-F01E-B712-2E7A5D1CD3B6}"/>
              </a:ext>
            </a:extLst>
          </p:cNvPr>
          <p:cNvSpPr/>
          <p:nvPr/>
        </p:nvSpPr>
        <p:spPr>
          <a:xfrm rot="10800000">
            <a:off x="9073335" y="4568451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380C576F-8F5D-DB48-AF14-3879008CB6BF}"/>
              </a:ext>
            </a:extLst>
          </p:cNvPr>
          <p:cNvSpPr/>
          <p:nvPr/>
        </p:nvSpPr>
        <p:spPr>
          <a:xfrm>
            <a:off x="9380200" y="4846295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6" name="Cinta: curvada e inclinada hacia abajo 145">
            <a:extLst>
              <a:ext uri="{FF2B5EF4-FFF2-40B4-BE49-F238E27FC236}">
                <a16:creationId xmlns:a16="http://schemas.microsoft.com/office/drawing/2014/main" id="{DB34AEFD-5D92-9BBC-9A64-B5BB66DF760F}"/>
              </a:ext>
            </a:extLst>
          </p:cNvPr>
          <p:cNvSpPr/>
          <p:nvPr/>
        </p:nvSpPr>
        <p:spPr>
          <a:xfrm>
            <a:off x="8581234" y="4489206"/>
            <a:ext cx="1746938" cy="1139220"/>
          </a:xfrm>
          <a:prstGeom prst="ellipseRibbon">
            <a:avLst>
              <a:gd name="adj1" fmla="val 37197"/>
              <a:gd name="adj2" fmla="val 73118"/>
              <a:gd name="adj3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35BBB7D0-CE7C-4474-484C-B4B9BC2197C4}"/>
              </a:ext>
            </a:extLst>
          </p:cNvPr>
          <p:cNvSpPr txBox="1"/>
          <p:nvPr/>
        </p:nvSpPr>
        <p:spPr>
          <a:xfrm>
            <a:off x="8856915" y="4987016"/>
            <a:ext cx="11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Arial Black" panose="020B0A04020102020204" pitchFamily="34" charset="0"/>
              </a:rPr>
              <a:t>Vuelve a Intentarlo</a:t>
            </a:r>
            <a:endParaRPr lang="es-PE" sz="1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0937651" y="610535"/>
            <a:ext cx="2864673" cy="2888171"/>
            <a:chOff x="704019" y="3622771"/>
            <a:chExt cx="2864673" cy="2888171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80956401-B248-5DF0-A83B-3D1F6A96E00A}"/>
                </a:ext>
              </a:extLst>
            </p:cNvPr>
            <p:cNvGrpSpPr/>
            <p:nvPr/>
          </p:nvGrpSpPr>
          <p:grpSpPr>
            <a:xfrm>
              <a:off x="704019" y="5569808"/>
              <a:ext cx="2864673" cy="941134"/>
              <a:chOff x="8295206" y="3460401"/>
              <a:chExt cx="2864673" cy="941134"/>
            </a:xfrm>
          </p:grpSpPr>
          <p:sp>
            <p:nvSpPr>
              <p:cNvPr id="150" name="Círculo: vacío 149">
                <a:extLst>
                  <a:ext uri="{FF2B5EF4-FFF2-40B4-BE49-F238E27FC236}">
                    <a16:creationId xmlns:a16="http://schemas.microsoft.com/office/drawing/2014/main" id="{C177578E-1A57-D701-D3B2-24977ED6504D}"/>
                  </a:ext>
                </a:extLst>
              </p:cNvPr>
              <p:cNvSpPr/>
              <p:nvPr/>
            </p:nvSpPr>
            <p:spPr>
              <a:xfrm>
                <a:off x="8664997" y="3838827"/>
                <a:ext cx="562708" cy="562708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rgbClr val="685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Círculo: vacío 150">
                <a:extLst>
                  <a:ext uri="{FF2B5EF4-FFF2-40B4-BE49-F238E27FC236}">
                    <a16:creationId xmlns:a16="http://schemas.microsoft.com/office/drawing/2014/main" id="{AA6B80B6-3297-826A-7324-409FE6B99764}"/>
                  </a:ext>
                </a:extLst>
              </p:cNvPr>
              <p:cNvSpPr/>
              <p:nvPr/>
            </p:nvSpPr>
            <p:spPr>
              <a:xfrm>
                <a:off x="10227371" y="3838827"/>
                <a:ext cx="562708" cy="562708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rgbClr val="685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ángulo: esquinas redondeadas 151">
                <a:extLst>
                  <a:ext uri="{FF2B5EF4-FFF2-40B4-BE49-F238E27FC236}">
                    <a16:creationId xmlns:a16="http://schemas.microsoft.com/office/drawing/2014/main" id="{783181E9-B258-0BDD-2F80-EB01C22B1927}"/>
                  </a:ext>
                </a:extLst>
              </p:cNvPr>
              <p:cNvSpPr/>
              <p:nvPr/>
            </p:nvSpPr>
            <p:spPr>
              <a:xfrm>
                <a:off x="8295206" y="3460401"/>
                <a:ext cx="2864673" cy="479809"/>
              </a:xfrm>
              <a:prstGeom prst="roundRect">
                <a:avLst>
                  <a:gd name="adj" fmla="val 50000"/>
                </a:avLst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sp>
        <p:nvSpPr>
          <p:cNvPr id="214" name="Arco de bloque 213">
            <a:extLst>
              <a:ext uri="{FF2B5EF4-FFF2-40B4-BE49-F238E27FC236}">
                <a16:creationId xmlns:a16="http://schemas.microsoft.com/office/drawing/2014/main" id="{21A888A0-C4A8-FE50-1541-081F3AF8008B}"/>
              </a:ext>
            </a:extLst>
          </p:cNvPr>
          <p:cNvSpPr/>
          <p:nvPr/>
        </p:nvSpPr>
        <p:spPr>
          <a:xfrm>
            <a:off x="9420943" y="4492141"/>
            <a:ext cx="166787" cy="323123"/>
          </a:xfrm>
          <a:prstGeom prst="blockArc">
            <a:avLst>
              <a:gd name="adj1" fmla="val 10800000"/>
              <a:gd name="adj2" fmla="val 192184"/>
              <a:gd name="adj3" fmla="val 1523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16" name="Elipse 215">
            <a:extLst>
              <a:ext uri="{FF2B5EF4-FFF2-40B4-BE49-F238E27FC236}">
                <a16:creationId xmlns:a16="http://schemas.microsoft.com/office/drawing/2014/main" id="{322DD094-82DF-2E61-E4E0-AFF752FB6953}"/>
              </a:ext>
            </a:extLst>
          </p:cNvPr>
          <p:cNvSpPr/>
          <p:nvPr/>
        </p:nvSpPr>
        <p:spPr>
          <a:xfrm>
            <a:off x="10605710" y="5660339"/>
            <a:ext cx="60150" cy="60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C01869AD-57C8-71F4-650B-5FA7576E5F26}"/>
              </a:ext>
            </a:extLst>
          </p:cNvPr>
          <p:cNvSpPr/>
          <p:nvPr/>
        </p:nvSpPr>
        <p:spPr>
          <a:xfrm>
            <a:off x="10407469" y="5658160"/>
            <a:ext cx="60150" cy="60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8" name="Arco de bloque 217">
            <a:extLst>
              <a:ext uri="{FF2B5EF4-FFF2-40B4-BE49-F238E27FC236}">
                <a16:creationId xmlns:a16="http://schemas.microsoft.com/office/drawing/2014/main" id="{BD1A2351-524E-C2ED-8D7D-BEBD8F6FCECE}"/>
              </a:ext>
            </a:extLst>
          </p:cNvPr>
          <p:cNvSpPr/>
          <p:nvPr/>
        </p:nvSpPr>
        <p:spPr>
          <a:xfrm>
            <a:off x="10481913" y="5739127"/>
            <a:ext cx="132994" cy="147184"/>
          </a:xfrm>
          <a:prstGeom prst="blockArc">
            <a:avLst>
              <a:gd name="adj1" fmla="val 10800000"/>
              <a:gd name="adj2" fmla="val 192184"/>
              <a:gd name="adj3" fmla="val 1523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78719" y="1057623"/>
            <a:ext cx="256591" cy="257722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39914" y="1611845"/>
            <a:ext cx="252148" cy="253260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152490" y="2167815"/>
            <a:ext cx="252148" cy="253260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6215258" y="6293671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354" y="4615130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78719" y="2120856"/>
            <a:ext cx="256591" cy="257722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90364CFC-D4A9-A8D7-CC0A-5BC0CBEA4763}"/>
              </a:ext>
            </a:extLst>
          </p:cNvPr>
          <p:cNvGrpSpPr/>
          <p:nvPr/>
        </p:nvGrpSpPr>
        <p:grpSpPr>
          <a:xfrm>
            <a:off x="574437" y="3399376"/>
            <a:ext cx="918031" cy="1319565"/>
            <a:chOff x="589988" y="3443514"/>
            <a:chExt cx="887965" cy="1276350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ACF06466-6EFE-9B1C-637C-685AAFEFBDEB}"/>
                </a:ext>
              </a:extLst>
            </p:cNvPr>
            <p:cNvSpPr/>
            <p:nvPr/>
          </p:nvSpPr>
          <p:spPr>
            <a:xfrm>
              <a:off x="589988" y="3443514"/>
              <a:ext cx="887965" cy="1276350"/>
            </a:xfrm>
            <a:prstGeom prst="roundRect">
              <a:avLst>
                <a:gd name="adj" fmla="val 3590"/>
              </a:avLst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3AC89BD-B621-974D-D880-1B48E0523FE0}"/>
                </a:ext>
              </a:extLst>
            </p:cNvPr>
            <p:cNvSpPr/>
            <p:nvPr/>
          </p:nvSpPr>
          <p:spPr>
            <a:xfrm>
              <a:off x="639914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E96CCD1F-DF63-37DE-3E16-538D74CB1FD5}"/>
                </a:ext>
              </a:extLst>
            </p:cNvPr>
            <p:cNvSpPr/>
            <p:nvPr/>
          </p:nvSpPr>
          <p:spPr>
            <a:xfrm>
              <a:off x="1073729" y="3498706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5F0F7B2-9F5E-1BE3-D6AB-D53BED9DE3E0}"/>
                </a:ext>
              </a:extLst>
            </p:cNvPr>
            <p:cNvSpPr/>
            <p:nvPr/>
          </p:nvSpPr>
          <p:spPr>
            <a:xfrm>
              <a:off x="639914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3BCEA39C-4388-0828-5561-74C035DEFBC5}"/>
                </a:ext>
              </a:extLst>
            </p:cNvPr>
            <p:cNvSpPr/>
            <p:nvPr/>
          </p:nvSpPr>
          <p:spPr>
            <a:xfrm>
              <a:off x="1073729" y="3805420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241A8D9-9840-6B8C-A991-2664E6A9AFF2}"/>
                </a:ext>
              </a:extLst>
            </p:cNvPr>
            <p:cNvSpPr/>
            <p:nvPr/>
          </p:nvSpPr>
          <p:spPr>
            <a:xfrm>
              <a:off x="639914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7A265AC8-4AFA-02D2-ACCE-A4B1FA44D4F2}"/>
                </a:ext>
              </a:extLst>
            </p:cNvPr>
            <p:cNvSpPr/>
            <p:nvPr/>
          </p:nvSpPr>
          <p:spPr>
            <a:xfrm>
              <a:off x="1073729" y="4106712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9" name="Rectángulo: esquinas redondeadas 458">
              <a:extLst>
                <a:ext uri="{FF2B5EF4-FFF2-40B4-BE49-F238E27FC236}">
                  <a16:creationId xmlns:a16="http://schemas.microsoft.com/office/drawing/2014/main" id="{6A628363-B393-E544-AC70-9B322C329C88}"/>
                </a:ext>
              </a:extLst>
            </p:cNvPr>
            <p:cNvSpPr/>
            <p:nvPr/>
          </p:nvSpPr>
          <p:spPr>
            <a:xfrm>
              <a:off x="639914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0" name="Rectángulo: esquinas redondeadas 459">
              <a:extLst>
                <a:ext uri="{FF2B5EF4-FFF2-40B4-BE49-F238E27FC236}">
                  <a16:creationId xmlns:a16="http://schemas.microsoft.com/office/drawing/2014/main" id="{458B17B9-D593-0F65-86B1-9301DBF0C9CD}"/>
                </a:ext>
              </a:extLst>
            </p:cNvPr>
            <p:cNvSpPr/>
            <p:nvPr/>
          </p:nvSpPr>
          <p:spPr>
            <a:xfrm>
              <a:off x="1073729" y="4413426"/>
              <a:ext cx="366707" cy="252148"/>
            </a:xfrm>
            <a:prstGeom prst="roundRect">
              <a:avLst/>
            </a:prstGeom>
            <a:solidFill>
              <a:srgbClr val="7A2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3" name="Rectángulo: esquinas redondeadas 462">
            <a:extLst>
              <a:ext uri="{FF2B5EF4-FFF2-40B4-BE49-F238E27FC236}">
                <a16:creationId xmlns:a16="http://schemas.microsoft.com/office/drawing/2014/main" id="{8788D34B-F18E-045C-D3DF-E4B0CC178D85}"/>
              </a:ext>
            </a:extLst>
          </p:cNvPr>
          <p:cNvSpPr/>
          <p:nvPr/>
        </p:nvSpPr>
        <p:spPr>
          <a:xfrm>
            <a:off x="546285" y="4198397"/>
            <a:ext cx="963710" cy="989998"/>
          </a:xfrm>
          <a:prstGeom prst="roundRect">
            <a:avLst>
              <a:gd name="adj" fmla="val 0"/>
            </a:avLst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66" name="Imagen 465">
            <a:extLst>
              <a:ext uri="{FF2B5EF4-FFF2-40B4-BE49-F238E27FC236}">
                <a16:creationId xmlns:a16="http://schemas.microsoft.com/office/drawing/2014/main" id="{52F74CC3-01EF-C40E-693B-4CB9416EBA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099" y="1043464"/>
            <a:ext cx="152961" cy="282022"/>
          </a:xfrm>
          <a:prstGeom prst="rect">
            <a:avLst/>
          </a:prstGeom>
        </p:spPr>
      </p:pic>
      <p:pic>
        <p:nvPicPr>
          <p:cNvPr id="467" name="Imagen 466">
            <a:extLst>
              <a:ext uri="{FF2B5EF4-FFF2-40B4-BE49-F238E27FC236}">
                <a16:creationId xmlns:a16="http://schemas.microsoft.com/office/drawing/2014/main" id="{232F5066-865A-AB6A-B49D-31481BAC1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1476" y="1057215"/>
            <a:ext cx="152961" cy="282022"/>
          </a:xfrm>
          <a:prstGeom prst="rect">
            <a:avLst/>
          </a:prstGeom>
        </p:spPr>
      </p:pic>
      <p:pic>
        <p:nvPicPr>
          <p:cNvPr id="468" name="Imagen 467">
            <a:extLst>
              <a:ext uri="{FF2B5EF4-FFF2-40B4-BE49-F238E27FC236}">
                <a16:creationId xmlns:a16="http://schemas.microsoft.com/office/drawing/2014/main" id="{3C5EFA8B-1569-5F35-1E5A-86DF1BD8C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7405" y="1040253"/>
            <a:ext cx="152961" cy="282022"/>
          </a:xfrm>
          <a:prstGeom prst="rect">
            <a:avLst/>
          </a:prstGeom>
        </p:spPr>
      </p:pic>
      <p:pic>
        <p:nvPicPr>
          <p:cNvPr id="469" name="Imagen 468">
            <a:extLst>
              <a:ext uri="{FF2B5EF4-FFF2-40B4-BE49-F238E27FC236}">
                <a16:creationId xmlns:a16="http://schemas.microsoft.com/office/drawing/2014/main" id="{ED3AEB05-81D2-B5CB-85BE-7E019427E9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9688" y="1060509"/>
            <a:ext cx="152961" cy="2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653143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653143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461847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818940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768698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1045029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60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979148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3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93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90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94" y="1385776"/>
            <a:ext cx="191658" cy="1916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F28CE71-98D5-FC75-DFEB-2E50B13D9809}"/>
              </a:ext>
            </a:extLst>
          </p:cNvPr>
          <p:cNvSpPr txBox="1"/>
          <p:nvPr/>
        </p:nvSpPr>
        <p:spPr>
          <a:xfrm>
            <a:off x="6619448" y="2697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4337048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09AB6B-D8AB-66F2-BD6B-16B99447EC37}"/>
              </a:ext>
            </a:extLst>
          </p:cNvPr>
          <p:cNvSpPr txBox="1"/>
          <p:nvPr/>
        </p:nvSpPr>
        <p:spPr>
          <a:xfrm>
            <a:off x="6086930" y="192178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a-b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521774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587106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576089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5026962" y="2478523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20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5</cp:revision>
  <dcterms:created xsi:type="dcterms:W3CDTF">2024-05-27T04:33:14Z</dcterms:created>
  <dcterms:modified xsi:type="dcterms:W3CDTF">2024-05-29T06:47:11Z</dcterms:modified>
</cp:coreProperties>
</file>